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custDataLst>
    <p:tags r:id="rId32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CFF95-7DA2-4E85-94FC-9CBF41C5374F}" type="datetimeFigureOut">
              <a:rPr lang="de-DE" smtClean="0"/>
              <a:t>22.02.2016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AC98B-C6CC-4122-90F1-D8FC5974B35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771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1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1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12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12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13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13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14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14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15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15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16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16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17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17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18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18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19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19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20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20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21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21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3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3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C1EA2E-0747-4FEA-8618-5A7475B2A12B}" type="slidenum">
              <a:rPr/>
              <a:pPr/>
              <a:t>22</a:t>
            </a:fld>
            <a:endParaRPr lang="de-DE"/>
          </a:p>
        </p:txBody>
      </p:sp>
      <p:sp>
        <p:nvSpPr>
          <p:cNvPr id="35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23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23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29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29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BE2B1E8-8677-483B-AABE-31FE0A2C53EF}" type="slidenum">
              <a:rPr sz="1200" noProof="1"/>
              <a:pPr algn="r"/>
              <a:t>4</a:t>
            </a:fld>
            <a:endParaRPr lang="de-DE" sz="1200" noProof="1"/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5B6D3EA-E3E5-4324-98EB-7942EF86D685}" type="slidenum">
              <a:rPr lang="en-GB" sz="1300"/>
              <a:pPr algn="r" defTabSz="947738"/>
              <a:t>4</a:t>
            </a:fld>
            <a:endParaRPr lang="en-GB" sz="1300" dirty="0"/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5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5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7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7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8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8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9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9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10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10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29644-27C0-4655-9503-40E917BF2C41}" type="slidenum">
              <a:rPr/>
              <a:pPr/>
              <a:t>11</a:t>
            </a:fld>
            <a:endParaRPr lang="de-DE" dirty="0"/>
          </a:p>
        </p:txBody>
      </p:sp>
      <p:sp>
        <p:nvSpPr>
          <p:cNvPr id="97283" name="Rectangle 7"/>
          <p:cNvSpPr txBox="1">
            <a:spLocks noGrp="1" noChangeArrowheads="1"/>
          </p:cNvSpPr>
          <p:nvPr/>
        </p:nvSpPr>
        <p:spPr bwMode="auto">
          <a:xfrm>
            <a:off x="3887788" y="8689976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C7B8A1B-A169-42ED-96E3-CF5B68CF2C7A}" type="slidenum">
              <a:rPr lang="en-GB" sz="1300"/>
              <a:pPr algn="r" defTabSz="947738"/>
              <a:t>11</a:t>
            </a:fld>
            <a:endParaRPr lang="en-GB" sz="1300" dirty="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78B3-BD69-4179-9540-0EA0298FAE68}" type="datetimeFigureOut">
              <a:rPr lang="de-DE" smtClean="0"/>
              <a:t>22.02.2016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03DF-85AB-4396-8C4E-CF92A1FB3B1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78B3-BD69-4179-9540-0EA0298FAE68}" type="datetimeFigureOut">
              <a:rPr lang="de-DE" smtClean="0"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03DF-85AB-4396-8C4E-CF92A1FB3B1F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charteo.com / Desig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78B3-BD69-4179-9540-0EA0298FAE68}" type="datetimeFigureOut">
              <a:rPr lang="de-DE" smtClean="0"/>
              <a:t>22.02.2016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03DF-85AB-4396-8C4E-CF92A1FB3B1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38539"/>
            <a:ext cx="8497092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F149-83C4-4179-9681-702531CCFDAC}" type="datetimeFigureOut">
              <a:rPr lang="de-DE" smtClean="0"/>
              <a:pPr/>
              <a:t>22.02.2016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1E638-3F78-4E0D-883A-B278700C48C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3850" y="854994"/>
            <a:ext cx="84963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49" y="1554954"/>
            <a:ext cx="8497093" cy="42473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1" y="-1"/>
            <a:ext cx="8497092" cy="109081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2384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278B3-BD69-4179-9540-0EA0298FAE68}" type="datetimeFigureOut">
              <a:rPr lang="de-DE" smtClean="0"/>
              <a:t>22.02.2016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457449" y="6356350"/>
            <a:ext cx="4229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687343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F03DF-85AB-4396-8C4E-CF92A1FB3B1F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  <p:sldLayoutId id="2147483707" r:id="rId22"/>
    <p:sldLayoutId id="2147483708" r:id="rId23"/>
    <p:sldLayoutId id="2147483709" r:id="rId24"/>
    <p:sldLayoutId id="2147483710" r:id="rId25"/>
    <p:sldLayoutId id="2147483711" r:id="rId26"/>
    <p:sldLayoutId id="2147483712" r:id="rId27"/>
    <p:sldLayoutId id="2147483713" r:id="rId28"/>
  </p:sldLayoutIdLst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4150" algn="l" defTabSz="914400" rtl="0" eaLnBrk="1" latinLnBrk="0" hangingPunct="1">
        <a:spcBef>
          <a:spcPct val="20000"/>
        </a:spcBef>
        <a:buFont typeface="Symbol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76213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725" indent="-184150" algn="l" defTabSz="914400" rtl="0" eaLnBrk="1" latinLnBrk="0" hangingPunct="1">
        <a:spcBef>
          <a:spcPct val="20000"/>
        </a:spcBef>
        <a:buFont typeface="Symbol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38" indent="-176213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hyperlink" Target="http://www.rapidbbs.cn/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://www.rapidbbs.cn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5" Type="http://schemas.openxmlformats.org/officeDocument/2006/relationships/hyperlink" Target="http://www.rapidbbs.cn/" TargetMode="Externa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Relationship Id="rId5" Type="http://schemas.openxmlformats.org/officeDocument/2006/relationships/hyperlink" Target="http://www.rapidbbs.cn/" TargetMode="Externa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://www.rapidbbs.c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://www.rapidbbs.cn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Relationship Id="rId5" Type="http://schemas.openxmlformats.org/officeDocument/2006/relationships/hyperlink" Target="http://www.rapidbbs.cn/" TargetMode="Externa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26" Type="http://schemas.openxmlformats.org/officeDocument/2006/relationships/image" Target="../media/image49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5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24" Type="http://schemas.openxmlformats.org/officeDocument/2006/relationships/image" Target="../media/image47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23" Type="http://schemas.openxmlformats.org/officeDocument/2006/relationships/image" Target="../media/image46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Relationship Id="rId27" Type="http://schemas.openxmlformats.org/officeDocument/2006/relationships/hyperlink" Target="http://www.rapidbbs.c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rapidbbs.c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www.rapidbbs.c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85"/>
          <p:cNvGrpSpPr/>
          <p:nvPr/>
        </p:nvGrpSpPr>
        <p:grpSpPr>
          <a:xfrm>
            <a:off x="323852" y="3754440"/>
            <a:ext cx="2015924" cy="2047874"/>
            <a:chOff x="323852" y="3754440"/>
            <a:chExt cx="2015924" cy="2047874"/>
          </a:xfrm>
        </p:grpSpPr>
        <p:sp>
          <p:nvSpPr>
            <p:cNvPr id="50" name="Rechteck 49"/>
            <p:cNvSpPr/>
            <p:nvPr/>
          </p:nvSpPr>
          <p:spPr bwMode="gray">
            <a:xfrm>
              <a:off x="323852" y="3754440"/>
              <a:ext cx="2015923" cy="1687874"/>
            </a:xfrm>
            <a:prstGeom prst="rect">
              <a:avLst/>
            </a:prstGeom>
            <a:blipFill dpi="0" rotWithShape="1">
              <a:blip r:embed="rId3" cstate="print"/>
              <a:srcRect/>
              <a:stretch>
                <a:fillRect/>
              </a:stretch>
            </a:blip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endParaRPr lang="de-DE" noProof="1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1" name="Rectangle 19"/>
            <p:cNvSpPr>
              <a:spLocks noChangeArrowheads="1"/>
            </p:cNvSpPr>
            <p:nvPr/>
          </p:nvSpPr>
          <p:spPr bwMode="gray">
            <a:xfrm>
              <a:off x="323852" y="5442314"/>
              <a:ext cx="2015924" cy="360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0" rIns="0" bIns="0" anchor="ctr"/>
            <a:lstStyle/>
            <a:p>
              <a:pPr defTabSz="801688" eaLnBrk="0" hangingPunct="0">
                <a:defRPr/>
              </a:pPr>
              <a:r>
                <a:rPr lang="en-US" sz="1600" b="1" noProof="1" smtClean="0">
                  <a:solidFill>
                    <a:srgbClr val="000000"/>
                  </a:solidFill>
                  <a:cs typeface="Arial" charset="0"/>
                </a:rPr>
                <a:t>Placeholder</a:t>
              </a:r>
            </a:p>
          </p:txBody>
        </p:sp>
      </p:grpSp>
      <p:grpSp>
        <p:nvGrpSpPr>
          <p:cNvPr id="3" name="Gruppieren 86"/>
          <p:cNvGrpSpPr/>
          <p:nvPr/>
        </p:nvGrpSpPr>
        <p:grpSpPr>
          <a:xfrm>
            <a:off x="2484242" y="3754440"/>
            <a:ext cx="2015924" cy="2047874"/>
            <a:chOff x="2484242" y="3754440"/>
            <a:chExt cx="2015924" cy="2047874"/>
          </a:xfrm>
        </p:grpSpPr>
        <p:sp>
          <p:nvSpPr>
            <p:cNvPr id="63" name="Rechteck 62"/>
            <p:cNvSpPr/>
            <p:nvPr/>
          </p:nvSpPr>
          <p:spPr bwMode="gray">
            <a:xfrm>
              <a:off x="2484242" y="3754440"/>
              <a:ext cx="2015923" cy="1687874"/>
            </a:xfrm>
            <a:prstGeom prst="rect">
              <a:avLst/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endParaRPr lang="de-DE" noProof="1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4" name="Rectangle 19"/>
            <p:cNvSpPr>
              <a:spLocks noChangeArrowheads="1"/>
            </p:cNvSpPr>
            <p:nvPr/>
          </p:nvSpPr>
          <p:spPr bwMode="gray">
            <a:xfrm>
              <a:off x="2484242" y="5442314"/>
              <a:ext cx="2015924" cy="360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0" rIns="0" bIns="0" anchor="ctr"/>
            <a:lstStyle/>
            <a:p>
              <a:pPr defTabSz="801688" eaLnBrk="0" hangingPunct="0">
                <a:defRPr/>
              </a:pPr>
              <a:r>
                <a:rPr lang="en-US" sz="1600" b="1" noProof="1" smtClean="0">
                  <a:solidFill>
                    <a:srgbClr val="000000"/>
                  </a:solidFill>
                  <a:cs typeface="Arial" charset="0"/>
                </a:rPr>
                <a:t>Placeholder</a:t>
              </a:r>
            </a:p>
          </p:txBody>
        </p:sp>
      </p:grpSp>
      <p:grpSp>
        <p:nvGrpSpPr>
          <p:cNvPr id="4" name="Gruppieren 87"/>
          <p:cNvGrpSpPr/>
          <p:nvPr/>
        </p:nvGrpSpPr>
        <p:grpSpPr>
          <a:xfrm>
            <a:off x="4644628" y="3754440"/>
            <a:ext cx="2015924" cy="2047874"/>
            <a:chOff x="4644628" y="3754440"/>
            <a:chExt cx="2015924" cy="2047874"/>
          </a:xfrm>
        </p:grpSpPr>
        <p:sp>
          <p:nvSpPr>
            <p:cNvPr id="65" name="Rechteck 64"/>
            <p:cNvSpPr/>
            <p:nvPr/>
          </p:nvSpPr>
          <p:spPr bwMode="gray">
            <a:xfrm>
              <a:off x="4644628" y="3754440"/>
              <a:ext cx="2015923" cy="1687874"/>
            </a:xfrm>
            <a:prstGeom prst="rect">
              <a:avLst/>
            </a:prstGeom>
            <a:blipFill dpi="0" rotWithShape="1">
              <a:blip r:embed="rId5" cstate="print"/>
              <a:srcRect/>
              <a:stretch>
                <a:fillRect/>
              </a:stretch>
            </a:blip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endParaRPr lang="de-DE" noProof="1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6" name="Rectangle 19"/>
            <p:cNvSpPr>
              <a:spLocks noChangeArrowheads="1"/>
            </p:cNvSpPr>
            <p:nvPr/>
          </p:nvSpPr>
          <p:spPr bwMode="gray">
            <a:xfrm>
              <a:off x="4644628" y="5442314"/>
              <a:ext cx="2015924" cy="360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0" rIns="0" bIns="0" anchor="ctr"/>
            <a:lstStyle/>
            <a:p>
              <a:pPr defTabSz="801688" eaLnBrk="0" hangingPunct="0">
                <a:defRPr/>
              </a:pPr>
              <a:r>
                <a:rPr lang="en-US" sz="1600" b="1" noProof="1" smtClean="0">
                  <a:solidFill>
                    <a:srgbClr val="000000"/>
                  </a:solidFill>
                  <a:cs typeface="Arial" charset="0"/>
                </a:rPr>
                <a:t>Placeholder</a:t>
              </a:r>
            </a:p>
          </p:txBody>
        </p:sp>
      </p:grpSp>
      <p:grpSp>
        <p:nvGrpSpPr>
          <p:cNvPr id="5" name="Gruppieren 88"/>
          <p:cNvGrpSpPr/>
          <p:nvPr/>
        </p:nvGrpSpPr>
        <p:grpSpPr>
          <a:xfrm>
            <a:off x="6805019" y="3754440"/>
            <a:ext cx="2015925" cy="2047874"/>
            <a:chOff x="6805019" y="3754440"/>
            <a:chExt cx="2015925" cy="2047874"/>
          </a:xfrm>
        </p:grpSpPr>
        <p:sp>
          <p:nvSpPr>
            <p:cNvPr id="67" name="Rechteck 66"/>
            <p:cNvSpPr/>
            <p:nvPr/>
          </p:nvSpPr>
          <p:spPr bwMode="gray">
            <a:xfrm>
              <a:off x="6805021" y="3754440"/>
              <a:ext cx="2015923" cy="1687874"/>
            </a:xfrm>
            <a:prstGeom prst="rect">
              <a:avLst/>
            </a:prstGeom>
            <a:blipFill dpi="0" rotWithShape="1">
              <a:blip r:embed="rId6" cstate="print"/>
              <a:srcRect/>
              <a:stretch>
                <a:fillRect/>
              </a:stretch>
            </a:blip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endParaRPr lang="de-DE" noProof="1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8" name="Rectangle 19"/>
            <p:cNvSpPr>
              <a:spLocks noChangeArrowheads="1"/>
            </p:cNvSpPr>
            <p:nvPr/>
          </p:nvSpPr>
          <p:spPr bwMode="gray">
            <a:xfrm>
              <a:off x="6805019" y="5442314"/>
              <a:ext cx="2015924" cy="360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0" rIns="0" bIns="0" anchor="ctr"/>
            <a:lstStyle/>
            <a:p>
              <a:pPr defTabSz="801688" eaLnBrk="0" hangingPunct="0">
                <a:defRPr/>
              </a:pPr>
              <a:r>
                <a:rPr lang="en-US" sz="1600" b="1" noProof="1" smtClean="0">
                  <a:solidFill>
                    <a:srgbClr val="000000"/>
                  </a:solidFill>
                  <a:cs typeface="Arial" charset="0"/>
                </a:rPr>
                <a:t>Placeholder</a:t>
              </a:r>
            </a:p>
          </p:txBody>
        </p:sp>
      </p:grpSp>
      <p:grpSp>
        <p:nvGrpSpPr>
          <p:cNvPr id="6" name="Gruppieren 83"/>
          <p:cNvGrpSpPr/>
          <p:nvPr/>
        </p:nvGrpSpPr>
        <p:grpSpPr>
          <a:xfrm>
            <a:off x="3204368" y="1555749"/>
            <a:ext cx="2736056" cy="2047874"/>
            <a:chOff x="3204368" y="1555749"/>
            <a:chExt cx="2736056" cy="2047874"/>
          </a:xfrm>
        </p:grpSpPr>
        <p:sp>
          <p:nvSpPr>
            <p:cNvPr id="69" name="Rechteck 68"/>
            <p:cNvSpPr/>
            <p:nvPr/>
          </p:nvSpPr>
          <p:spPr bwMode="gray">
            <a:xfrm>
              <a:off x="3204368" y="1555749"/>
              <a:ext cx="2736055" cy="1687874"/>
            </a:xfrm>
            <a:prstGeom prst="rect">
              <a:avLst/>
            </a:prstGeom>
            <a:blipFill dpi="0" rotWithShape="1">
              <a:blip r:embed="rId7" cstate="print"/>
              <a:srcRect/>
              <a:stretch>
                <a:fillRect/>
              </a:stretch>
            </a:blip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endParaRPr lang="de-DE" noProof="1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0" name="Rectangle 19"/>
            <p:cNvSpPr>
              <a:spLocks noChangeArrowheads="1"/>
            </p:cNvSpPr>
            <p:nvPr/>
          </p:nvSpPr>
          <p:spPr bwMode="gray">
            <a:xfrm>
              <a:off x="3204368" y="3243623"/>
              <a:ext cx="2736056" cy="360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0" rIns="0" bIns="0" anchor="ctr"/>
            <a:lstStyle/>
            <a:p>
              <a:pPr defTabSz="801688" eaLnBrk="0" hangingPunct="0">
                <a:defRPr/>
              </a:pPr>
              <a:r>
                <a:rPr lang="en-US" sz="1600" b="1" noProof="1" smtClean="0">
                  <a:solidFill>
                    <a:srgbClr val="000000"/>
                  </a:solidFill>
                  <a:cs typeface="Arial" charset="0"/>
                </a:rPr>
                <a:t>Placeholder</a:t>
              </a:r>
            </a:p>
          </p:txBody>
        </p:sp>
      </p:grpSp>
      <p:grpSp>
        <p:nvGrpSpPr>
          <p:cNvPr id="7" name="Gruppieren 84"/>
          <p:cNvGrpSpPr/>
          <p:nvPr/>
        </p:nvGrpSpPr>
        <p:grpSpPr>
          <a:xfrm>
            <a:off x="6084888" y="1555749"/>
            <a:ext cx="2736056" cy="2047874"/>
            <a:chOff x="6084888" y="1555749"/>
            <a:chExt cx="2736056" cy="2047874"/>
          </a:xfrm>
        </p:grpSpPr>
        <p:sp>
          <p:nvSpPr>
            <p:cNvPr id="71" name="Rechteck 70"/>
            <p:cNvSpPr/>
            <p:nvPr/>
          </p:nvSpPr>
          <p:spPr bwMode="gray">
            <a:xfrm>
              <a:off x="6084888" y="1555749"/>
              <a:ext cx="2736055" cy="1687874"/>
            </a:xfrm>
            <a:prstGeom prst="rect">
              <a:avLst/>
            </a:prstGeom>
            <a:blipFill dpi="0" rotWithShape="1">
              <a:blip r:embed="rId8" cstate="print"/>
              <a:srcRect/>
              <a:stretch>
                <a:fillRect/>
              </a:stretch>
            </a:blip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endParaRPr lang="de-DE" noProof="1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2" name="Rectangle 19"/>
            <p:cNvSpPr>
              <a:spLocks noChangeArrowheads="1"/>
            </p:cNvSpPr>
            <p:nvPr/>
          </p:nvSpPr>
          <p:spPr bwMode="gray">
            <a:xfrm>
              <a:off x="6084888" y="3243623"/>
              <a:ext cx="2736056" cy="36000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0" rIns="0" bIns="0" anchor="ctr"/>
            <a:lstStyle/>
            <a:p>
              <a:pPr defTabSz="801688" eaLnBrk="0" hangingPunct="0">
                <a:defRPr/>
              </a:pPr>
              <a:r>
                <a:rPr lang="en-US" sz="1600" b="1" noProof="1" smtClean="0">
                  <a:solidFill>
                    <a:srgbClr val="000000"/>
                  </a:solidFill>
                  <a:cs typeface="Arial" charset="0"/>
                </a:rPr>
                <a:t>Placeholder</a:t>
              </a:r>
            </a:p>
          </p:txBody>
        </p:sp>
      </p:grpSp>
      <p:grpSp>
        <p:nvGrpSpPr>
          <p:cNvPr id="8" name="Gruppieren 82"/>
          <p:cNvGrpSpPr/>
          <p:nvPr/>
        </p:nvGrpSpPr>
        <p:grpSpPr>
          <a:xfrm>
            <a:off x="323848" y="1555752"/>
            <a:ext cx="2736056" cy="2047874"/>
            <a:chOff x="323849" y="1555749"/>
            <a:chExt cx="2736056" cy="2047874"/>
          </a:xfrm>
        </p:grpSpPr>
        <p:sp>
          <p:nvSpPr>
            <p:cNvPr id="73" name="Rechteck 72"/>
            <p:cNvSpPr/>
            <p:nvPr/>
          </p:nvSpPr>
          <p:spPr bwMode="gray">
            <a:xfrm>
              <a:off x="323849" y="1555749"/>
              <a:ext cx="2736055" cy="16878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defRPr/>
              </a:pPr>
              <a:endParaRPr lang="de-DE" noProof="1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4" name="_color1"/>
            <p:cNvSpPr>
              <a:spLocks noChangeArrowheads="1"/>
            </p:cNvSpPr>
            <p:nvPr/>
          </p:nvSpPr>
          <p:spPr bwMode="gray">
            <a:xfrm>
              <a:off x="323849" y="3243623"/>
              <a:ext cx="2736056" cy="360000"/>
            </a:xfrm>
            <a:prstGeom prst="rect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08000" tIns="0" rIns="0" bIns="0" anchor="ctr"/>
            <a:lstStyle/>
            <a:p>
              <a:pPr defTabSz="801688" eaLnBrk="0" hangingPunct="0">
                <a:defRPr/>
              </a:pPr>
              <a:r>
                <a:rPr lang="en-US" sz="1600" b="1" noProof="1" smtClean="0">
                  <a:solidFill>
                    <a:srgbClr val="FFFFFF"/>
                  </a:solidFill>
                  <a:cs typeface="Arial" charset="0"/>
                </a:rPr>
                <a:t>Placeholder</a:t>
              </a:r>
            </a:p>
          </p:txBody>
        </p:sp>
      </p:grpSp>
      <p:sp>
        <p:nvSpPr>
          <p:cNvPr id="78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>
            <a:noAutofit/>
          </a:bodyPr>
          <a:lstStyle/>
          <a:p>
            <a:r>
              <a:rPr lang="de-DE" noProof="1" smtClean="0"/>
              <a:t>Insert your headline here</a:t>
            </a:r>
          </a:p>
        </p:txBody>
      </p:sp>
      <p:sp>
        <p:nvSpPr>
          <p:cNvPr id="77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sp>
        <p:nvSpPr>
          <p:cNvPr id="25" name="_h1">
            <a:hlinkClick r:id="rId10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noProof="1" smtClean="0"/>
              <a:t>3D Arrows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grpSp>
        <p:nvGrpSpPr>
          <p:cNvPr id="2" name="Gruppieren 17"/>
          <p:cNvGrpSpPr/>
          <p:nvPr/>
        </p:nvGrpSpPr>
        <p:grpSpPr bwMode="gray">
          <a:xfrm>
            <a:off x="2236304" y="1238339"/>
            <a:ext cx="4677663" cy="4156710"/>
            <a:chOff x="4572000" y="2018428"/>
            <a:chExt cx="3872594" cy="3441298"/>
          </a:xfrm>
          <a:solidFill>
            <a:schemeClr val="bg1">
              <a:lumMod val="65000"/>
            </a:schemeClr>
          </a:solidFill>
          <a:effectLst>
            <a:outerShdw blurRad="685800" dist="88900" sx="107000" sy="107000" algn="ctr" rotWithShape="0">
              <a:srgbClr val="000000">
                <a:alpha val="62000"/>
              </a:srgbClr>
            </a:outerShdw>
          </a:effectLst>
          <a:scene3d>
            <a:camera prst="perspectiveRelaxed" fov="4200000">
              <a:rot lat="17400000" lon="0" rev="0"/>
            </a:camera>
            <a:lightRig rig="threePt" dir="t">
              <a:rot lat="0" lon="0" rev="0"/>
            </a:lightRig>
          </a:scene3d>
        </p:grpSpPr>
        <p:sp>
          <p:nvSpPr>
            <p:cNvPr id="12" name="_color1" descr="© INSCALE GmbH, 26.05.2010&#10;http://www.presentationload.com/"/>
            <p:cNvSpPr/>
            <p:nvPr/>
          </p:nvSpPr>
          <p:spPr bwMode="gray">
            <a:xfrm rot="16200000">
              <a:off x="3811589" y="2902265"/>
              <a:ext cx="3317872" cy="1797050"/>
            </a:xfrm>
            <a:prstGeom prst="leftArrow">
              <a:avLst>
                <a:gd name="adj1" fmla="val 48544"/>
                <a:gd name="adj2" fmla="val 83864"/>
              </a:avLst>
            </a:prstGeom>
            <a:solidFill>
              <a:schemeClr val="accent1"/>
            </a:solidFill>
            <a:ln>
              <a:noFill/>
            </a:ln>
            <a:sp3d extrusionH="381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de-DE" sz="2800" b="1" noProof="1" smtClean="0"/>
                <a:t>Description 1</a:t>
              </a:r>
              <a:endParaRPr lang="de-DE" sz="2800" b="1" noProof="1"/>
            </a:p>
          </p:txBody>
        </p:sp>
        <p:sp>
          <p:nvSpPr>
            <p:cNvPr id="13" name="Pfeil nach links 12" descr="© INSCALE GmbH, 26.05.2010&#10;http://www.presentationload.com/"/>
            <p:cNvSpPr/>
            <p:nvPr/>
          </p:nvSpPr>
          <p:spPr bwMode="gray">
            <a:xfrm rot="5400000" flipV="1">
              <a:off x="5887133" y="2778839"/>
              <a:ext cx="3317871" cy="1797050"/>
            </a:xfrm>
            <a:prstGeom prst="leftArrow">
              <a:avLst>
                <a:gd name="adj1" fmla="val 48544"/>
                <a:gd name="adj2" fmla="val 83864"/>
              </a:avLst>
            </a:prstGeom>
            <a:solidFill>
              <a:srgbClr val="C8C8C8"/>
            </a:solidFill>
            <a:ln>
              <a:noFill/>
            </a:ln>
            <a:sp3d extrusionH="381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de-DE" sz="2800" b="1" noProof="1" smtClean="0">
                  <a:solidFill>
                    <a:srgbClr val="000000"/>
                  </a:solidFill>
                </a:rPr>
                <a:t>Description 2</a:t>
              </a:r>
              <a:endParaRPr lang="de-DE" sz="2800" b="1" noProof="1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uppieren 18"/>
          <p:cNvGrpSpPr/>
          <p:nvPr/>
        </p:nvGrpSpPr>
        <p:grpSpPr bwMode="gray">
          <a:xfrm>
            <a:off x="327034" y="2735815"/>
            <a:ext cx="2787641" cy="1143475"/>
            <a:chOff x="327034" y="3269215"/>
            <a:chExt cx="2787641" cy="1143475"/>
          </a:xfrm>
        </p:grpSpPr>
        <p:sp>
          <p:nvSpPr>
            <p:cNvPr id="20" name="Line 20" descr="© INSCALE GmbH, 26.05.2010&#10;http://www.presentationload.com/"/>
            <p:cNvSpPr>
              <a:spLocks noChangeShapeType="1"/>
            </p:cNvSpPr>
            <p:nvPr/>
          </p:nvSpPr>
          <p:spPr bwMode="gray">
            <a:xfrm flipH="1">
              <a:off x="335443" y="3308971"/>
              <a:ext cx="2779232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hteck 20"/>
            <p:cNvSpPr/>
            <p:nvPr/>
          </p:nvSpPr>
          <p:spPr bwMode="gray">
            <a:xfrm>
              <a:off x="327034" y="3269215"/>
              <a:ext cx="1262269" cy="1143475"/>
            </a:xfrm>
            <a:prstGeom prst="rect">
              <a:avLst/>
            </a:prstGeom>
          </p:spPr>
          <p:txBody>
            <a:bodyPr wrap="square" lIns="0" tIns="90000" rIns="0" bIns="0">
              <a:spAutoFit/>
            </a:bodyPr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r>
                <a:rPr lang="en-US" dirty="0" smtClean="0"/>
                <a:t>This text can be replaced with your own text.</a:t>
              </a:r>
            </a:p>
          </p:txBody>
        </p:sp>
      </p:grpSp>
      <p:grpSp>
        <p:nvGrpSpPr>
          <p:cNvPr id="4" name="Gruppieren 36"/>
          <p:cNvGrpSpPr/>
          <p:nvPr/>
        </p:nvGrpSpPr>
        <p:grpSpPr bwMode="gray">
          <a:xfrm>
            <a:off x="6829424" y="4158353"/>
            <a:ext cx="1990725" cy="1143475"/>
            <a:chOff x="3257549" y="3269215"/>
            <a:chExt cx="1990725" cy="1143475"/>
          </a:xfrm>
        </p:grpSpPr>
        <p:sp>
          <p:nvSpPr>
            <p:cNvPr id="23" name="Line 20" descr="© INSCALE GmbH, 26.05.2010&#10;http://www.presentationload.com/"/>
            <p:cNvSpPr>
              <a:spLocks noChangeShapeType="1"/>
            </p:cNvSpPr>
            <p:nvPr/>
          </p:nvSpPr>
          <p:spPr bwMode="gray">
            <a:xfrm flipH="1">
              <a:off x="3257549" y="3269215"/>
              <a:ext cx="1990721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r"/>
              <a:endParaRPr lang="en-GB"/>
            </a:p>
          </p:txBody>
        </p:sp>
        <p:sp>
          <p:nvSpPr>
            <p:cNvPr id="24" name="Rechteck 23"/>
            <p:cNvSpPr/>
            <p:nvPr/>
          </p:nvSpPr>
          <p:spPr bwMode="gray">
            <a:xfrm>
              <a:off x="3986005" y="3269215"/>
              <a:ext cx="1262269" cy="1143475"/>
            </a:xfrm>
            <a:prstGeom prst="rect">
              <a:avLst/>
            </a:prstGeom>
          </p:spPr>
          <p:txBody>
            <a:bodyPr wrap="square" lIns="0" tIns="90000" rIns="0" bIns="0">
              <a:spAutoFit/>
            </a:bodyPr>
            <a:lstStyle/>
            <a:p>
              <a:pPr algn="r">
                <a:lnSpc>
                  <a:spcPct val="95000"/>
                </a:lnSpc>
                <a:spcAft>
                  <a:spcPts val="800"/>
                </a:spcAft>
              </a:pPr>
              <a:r>
                <a:rPr lang="en-US" dirty="0" smtClean="0"/>
                <a:t>This text can be replaced with your own text.</a:t>
              </a:r>
            </a:p>
          </p:txBody>
        </p:sp>
      </p:grpSp>
      <p:sp>
        <p:nvSpPr>
          <p:cNvPr id="25" name="Text Box 15" descr="© INSCALE GmbH, 26.05.2010&#10;http://www.presentationload.com/"/>
          <p:cNvSpPr txBox="1">
            <a:spLocks noChangeArrowheads="1"/>
          </p:cNvSpPr>
          <p:nvPr/>
        </p:nvSpPr>
        <p:spPr bwMode="gray">
          <a:xfrm>
            <a:off x="6056768" y="1555750"/>
            <a:ext cx="2763382" cy="78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t" anchorCtr="0">
            <a:spAutoFit/>
          </a:bodyPr>
          <a:lstStyle/>
          <a:p>
            <a:pPr algn="r" defTabSz="801688">
              <a:lnSpc>
                <a:spcPct val="95000"/>
              </a:lnSpc>
              <a:spcAft>
                <a:spcPts val="800"/>
              </a:spcAft>
            </a:pPr>
            <a:r>
              <a:rPr lang="en-US" noProof="1" smtClean="0">
                <a:cs typeface="Arial" charset="0"/>
              </a:rPr>
              <a:t>Your inserted text will retain </a:t>
            </a:r>
            <a:br>
              <a:rPr lang="en-US" noProof="1" smtClean="0">
                <a:cs typeface="Arial" charset="0"/>
              </a:rPr>
            </a:br>
            <a:r>
              <a:rPr lang="en-US" noProof="1" smtClean="0">
                <a:cs typeface="Arial" charset="0"/>
              </a:rPr>
              <a:t>the same style and format as </a:t>
            </a:r>
            <a:br>
              <a:rPr lang="en-US" noProof="1" smtClean="0">
                <a:cs typeface="Arial" charset="0"/>
              </a:rPr>
            </a:br>
            <a:r>
              <a:rPr lang="en-US" noProof="1" smtClean="0">
                <a:cs typeface="Arial" charset="0"/>
              </a:rPr>
              <a:t>the placeholder text. </a:t>
            </a:r>
          </a:p>
        </p:txBody>
      </p:sp>
      <p:sp>
        <p:nvSpPr>
          <p:cNvPr id="26" name="Text Box 15" descr="© INSCALE GmbH, 26.05.2010&#10;http://www.presentationload.com/"/>
          <p:cNvSpPr txBox="1">
            <a:spLocks noChangeArrowheads="1"/>
          </p:cNvSpPr>
          <p:nvPr/>
        </p:nvSpPr>
        <p:spPr bwMode="gray">
          <a:xfrm>
            <a:off x="323850" y="5007444"/>
            <a:ext cx="2736221" cy="78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spAutoFit/>
          </a:bodyPr>
          <a:lstStyle/>
          <a:p>
            <a:pPr defTabSz="801688">
              <a:lnSpc>
                <a:spcPct val="95000"/>
              </a:lnSpc>
              <a:spcAft>
                <a:spcPts val="800"/>
              </a:spcAft>
            </a:pPr>
            <a:r>
              <a:rPr lang="en-US" noProof="1" smtClean="0">
                <a:cs typeface="Arial" charset="0"/>
              </a:rPr>
              <a:t>Your inserted text will retain the same style and format as the placeholder text. </a:t>
            </a:r>
          </a:p>
        </p:txBody>
      </p:sp>
      <p:sp>
        <p:nvSpPr>
          <p:cNvPr id="15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Puzzle Chart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grpSp>
        <p:nvGrpSpPr>
          <p:cNvPr id="2" name="Gruppieren 19"/>
          <p:cNvGrpSpPr/>
          <p:nvPr/>
        </p:nvGrpSpPr>
        <p:grpSpPr bwMode="gray">
          <a:xfrm>
            <a:off x="2808642" y="1916114"/>
            <a:ext cx="3527071" cy="3525836"/>
            <a:chOff x="9747250" y="-1413544"/>
            <a:chExt cx="9074150" cy="9070975"/>
          </a:xfrm>
          <a:gradFill>
            <a:gsLst>
              <a:gs pos="0">
                <a:srgbClr val="C0C0C0"/>
              </a:gs>
              <a:gs pos="100000">
                <a:srgbClr val="E6E6E6"/>
              </a:gs>
            </a:gsLst>
            <a:lin ang="13500000" scaled="1"/>
          </a:gradFill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79" name="Freeform 7"/>
            <p:cNvSpPr>
              <a:spLocks/>
            </p:cNvSpPr>
            <p:nvPr/>
          </p:nvSpPr>
          <p:spPr bwMode="gray">
            <a:xfrm>
              <a:off x="9747250" y="-1413544"/>
              <a:ext cx="5538787" cy="4537075"/>
            </a:xfrm>
            <a:custGeom>
              <a:avLst/>
              <a:gdLst/>
              <a:ahLst/>
              <a:cxnLst>
                <a:cxn ang="0">
                  <a:pos x="1356" y="485"/>
                </a:cxn>
                <a:cxn ang="0">
                  <a:pos x="1293" y="503"/>
                </a:cxn>
                <a:cxn ang="0">
                  <a:pos x="1258" y="517"/>
                </a:cxn>
                <a:cxn ang="0">
                  <a:pos x="1210" y="476"/>
                </a:cxn>
                <a:cxn ang="0">
                  <a:pos x="1210" y="476"/>
                </a:cxn>
                <a:cxn ang="0">
                  <a:pos x="1210" y="0"/>
                </a:cxn>
                <a:cxn ang="0">
                  <a:pos x="0" y="0"/>
                </a:cxn>
                <a:cxn ang="0">
                  <a:pos x="0" y="1210"/>
                </a:cxn>
                <a:cxn ang="0">
                  <a:pos x="476" y="1210"/>
                </a:cxn>
                <a:cxn ang="0">
                  <a:pos x="477" y="1209"/>
                </a:cxn>
                <a:cxn ang="0">
                  <a:pos x="517" y="1161"/>
                </a:cxn>
                <a:cxn ang="0">
                  <a:pos x="503" y="1127"/>
                </a:cxn>
                <a:cxn ang="0">
                  <a:pos x="485" y="1063"/>
                </a:cxn>
                <a:cxn ang="0">
                  <a:pos x="605" y="943"/>
                </a:cxn>
                <a:cxn ang="0">
                  <a:pos x="725" y="1063"/>
                </a:cxn>
                <a:cxn ang="0">
                  <a:pos x="705" y="1129"/>
                </a:cxn>
                <a:cxn ang="0">
                  <a:pos x="693" y="1161"/>
                </a:cxn>
                <a:cxn ang="0">
                  <a:pos x="733" y="1209"/>
                </a:cxn>
                <a:cxn ang="0">
                  <a:pos x="734" y="1209"/>
                </a:cxn>
                <a:cxn ang="0">
                  <a:pos x="735" y="1210"/>
                </a:cxn>
                <a:cxn ang="0">
                  <a:pos x="1210" y="1210"/>
                </a:cxn>
                <a:cxn ang="0">
                  <a:pos x="1210" y="734"/>
                </a:cxn>
                <a:cxn ang="0">
                  <a:pos x="1210" y="734"/>
                </a:cxn>
                <a:cxn ang="0">
                  <a:pos x="1210" y="732"/>
                </a:cxn>
                <a:cxn ang="0">
                  <a:pos x="1258" y="693"/>
                </a:cxn>
                <a:cxn ang="0">
                  <a:pos x="1290" y="705"/>
                </a:cxn>
                <a:cxn ang="0">
                  <a:pos x="1356" y="725"/>
                </a:cxn>
                <a:cxn ang="0">
                  <a:pos x="1477" y="605"/>
                </a:cxn>
                <a:cxn ang="0">
                  <a:pos x="1356" y="485"/>
                </a:cxn>
              </a:cxnLst>
              <a:rect l="0" t="0" r="r" b="b"/>
              <a:pathLst>
                <a:path w="1477" h="1210">
                  <a:moveTo>
                    <a:pt x="1356" y="485"/>
                  </a:moveTo>
                  <a:cubicBezTo>
                    <a:pt x="1333" y="485"/>
                    <a:pt x="1311" y="491"/>
                    <a:pt x="1293" y="503"/>
                  </a:cubicBezTo>
                  <a:cubicBezTo>
                    <a:pt x="1284" y="512"/>
                    <a:pt x="1272" y="517"/>
                    <a:pt x="1258" y="517"/>
                  </a:cubicBezTo>
                  <a:cubicBezTo>
                    <a:pt x="1234" y="517"/>
                    <a:pt x="1214" y="499"/>
                    <a:pt x="1210" y="476"/>
                  </a:cubicBezTo>
                  <a:cubicBezTo>
                    <a:pt x="1210" y="476"/>
                    <a:pt x="1210" y="476"/>
                    <a:pt x="1210" y="476"/>
                  </a:cubicBezTo>
                  <a:cubicBezTo>
                    <a:pt x="1210" y="0"/>
                    <a:pt x="1210" y="0"/>
                    <a:pt x="12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0"/>
                    <a:pt x="0" y="1210"/>
                    <a:pt x="0" y="1210"/>
                  </a:cubicBezTo>
                  <a:cubicBezTo>
                    <a:pt x="476" y="1210"/>
                    <a:pt x="476" y="1210"/>
                    <a:pt x="476" y="1210"/>
                  </a:cubicBezTo>
                  <a:cubicBezTo>
                    <a:pt x="476" y="1210"/>
                    <a:pt x="476" y="1210"/>
                    <a:pt x="477" y="1209"/>
                  </a:cubicBezTo>
                  <a:cubicBezTo>
                    <a:pt x="500" y="1206"/>
                    <a:pt x="517" y="1186"/>
                    <a:pt x="517" y="1161"/>
                  </a:cubicBezTo>
                  <a:cubicBezTo>
                    <a:pt x="517" y="1148"/>
                    <a:pt x="512" y="1136"/>
                    <a:pt x="503" y="1127"/>
                  </a:cubicBezTo>
                  <a:cubicBezTo>
                    <a:pt x="492" y="1108"/>
                    <a:pt x="485" y="1087"/>
                    <a:pt x="485" y="1063"/>
                  </a:cubicBezTo>
                  <a:cubicBezTo>
                    <a:pt x="485" y="997"/>
                    <a:pt x="539" y="943"/>
                    <a:pt x="605" y="943"/>
                  </a:cubicBezTo>
                  <a:cubicBezTo>
                    <a:pt x="671" y="943"/>
                    <a:pt x="725" y="997"/>
                    <a:pt x="725" y="1063"/>
                  </a:cubicBezTo>
                  <a:cubicBezTo>
                    <a:pt x="725" y="1088"/>
                    <a:pt x="718" y="1110"/>
                    <a:pt x="705" y="1129"/>
                  </a:cubicBezTo>
                  <a:cubicBezTo>
                    <a:pt x="698" y="1138"/>
                    <a:pt x="693" y="1149"/>
                    <a:pt x="693" y="1161"/>
                  </a:cubicBezTo>
                  <a:cubicBezTo>
                    <a:pt x="693" y="1185"/>
                    <a:pt x="710" y="1205"/>
                    <a:pt x="733" y="1209"/>
                  </a:cubicBezTo>
                  <a:cubicBezTo>
                    <a:pt x="733" y="1209"/>
                    <a:pt x="734" y="1209"/>
                    <a:pt x="734" y="1209"/>
                  </a:cubicBezTo>
                  <a:cubicBezTo>
                    <a:pt x="734" y="1210"/>
                    <a:pt x="735" y="1210"/>
                    <a:pt x="735" y="1210"/>
                  </a:cubicBezTo>
                  <a:cubicBezTo>
                    <a:pt x="1210" y="1210"/>
                    <a:pt x="1210" y="1210"/>
                    <a:pt x="1210" y="1210"/>
                  </a:cubicBezTo>
                  <a:cubicBezTo>
                    <a:pt x="1210" y="734"/>
                    <a:pt x="1210" y="734"/>
                    <a:pt x="1210" y="734"/>
                  </a:cubicBezTo>
                  <a:cubicBezTo>
                    <a:pt x="1210" y="734"/>
                    <a:pt x="1210" y="734"/>
                    <a:pt x="1210" y="734"/>
                  </a:cubicBezTo>
                  <a:cubicBezTo>
                    <a:pt x="1210" y="733"/>
                    <a:pt x="1210" y="733"/>
                    <a:pt x="1210" y="732"/>
                  </a:cubicBezTo>
                  <a:cubicBezTo>
                    <a:pt x="1215" y="710"/>
                    <a:pt x="1235" y="693"/>
                    <a:pt x="1258" y="693"/>
                  </a:cubicBezTo>
                  <a:cubicBezTo>
                    <a:pt x="1271" y="693"/>
                    <a:pt x="1282" y="697"/>
                    <a:pt x="1290" y="705"/>
                  </a:cubicBezTo>
                  <a:cubicBezTo>
                    <a:pt x="1309" y="717"/>
                    <a:pt x="1332" y="725"/>
                    <a:pt x="1356" y="725"/>
                  </a:cubicBezTo>
                  <a:cubicBezTo>
                    <a:pt x="1423" y="725"/>
                    <a:pt x="1477" y="671"/>
                    <a:pt x="1477" y="605"/>
                  </a:cubicBezTo>
                  <a:cubicBezTo>
                    <a:pt x="1477" y="538"/>
                    <a:pt x="1423" y="485"/>
                    <a:pt x="1356" y="485"/>
                  </a:cubicBezTo>
                  <a:close/>
                </a:path>
              </a:pathLst>
            </a:custGeom>
            <a:grp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r>
                <a:rPr lang="en-GB" dirty="0" smtClean="0">
                  <a:solidFill>
                    <a:srgbClr val="000000"/>
                  </a:solidFill>
                </a:rPr>
                <a:t>Description 4</a:t>
              </a:r>
              <a:endParaRPr lang="de-DE" noProof="1" smtClean="0">
                <a:solidFill>
                  <a:srgbClr val="000000"/>
                </a:solidFill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gray">
            <a:xfrm>
              <a:off x="14284325" y="-1413544"/>
              <a:ext cx="4537075" cy="5535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6"/>
                </a:cxn>
                <a:cxn ang="0">
                  <a:pos x="0" y="476"/>
                </a:cxn>
                <a:cxn ang="0">
                  <a:pos x="48" y="517"/>
                </a:cxn>
                <a:cxn ang="0">
                  <a:pos x="83" y="503"/>
                </a:cxn>
                <a:cxn ang="0">
                  <a:pos x="146" y="485"/>
                </a:cxn>
                <a:cxn ang="0">
                  <a:pos x="267" y="605"/>
                </a:cxn>
                <a:cxn ang="0">
                  <a:pos x="146" y="725"/>
                </a:cxn>
                <a:cxn ang="0">
                  <a:pos x="80" y="705"/>
                </a:cxn>
                <a:cxn ang="0">
                  <a:pos x="48" y="693"/>
                </a:cxn>
                <a:cxn ang="0">
                  <a:pos x="0" y="732"/>
                </a:cxn>
                <a:cxn ang="0">
                  <a:pos x="0" y="734"/>
                </a:cxn>
                <a:cxn ang="0">
                  <a:pos x="0" y="734"/>
                </a:cxn>
                <a:cxn ang="0">
                  <a:pos x="0" y="1210"/>
                </a:cxn>
                <a:cxn ang="0">
                  <a:pos x="475" y="1210"/>
                </a:cxn>
                <a:cxn ang="0">
                  <a:pos x="475" y="1210"/>
                </a:cxn>
                <a:cxn ang="0">
                  <a:pos x="476" y="1210"/>
                </a:cxn>
                <a:cxn ang="0">
                  <a:pos x="477" y="1210"/>
                </a:cxn>
                <a:cxn ang="0">
                  <a:pos x="517" y="1258"/>
                </a:cxn>
                <a:cxn ang="0">
                  <a:pos x="505" y="1290"/>
                </a:cxn>
                <a:cxn ang="0">
                  <a:pos x="485" y="1356"/>
                </a:cxn>
                <a:cxn ang="0">
                  <a:pos x="605" y="1476"/>
                </a:cxn>
                <a:cxn ang="0">
                  <a:pos x="725" y="1356"/>
                </a:cxn>
                <a:cxn ang="0">
                  <a:pos x="707" y="1293"/>
                </a:cxn>
                <a:cxn ang="0">
                  <a:pos x="693" y="1258"/>
                </a:cxn>
                <a:cxn ang="0">
                  <a:pos x="734" y="1210"/>
                </a:cxn>
                <a:cxn ang="0">
                  <a:pos x="734" y="1210"/>
                </a:cxn>
                <a:cxn ang="0">
                  <a:pos x="734" y="1210"/>
                </a:cxn>
                <a:cxn ang="0">
                  <a:pos x="1210" y="1210"/>
                </a:cxn>
                <a:cxn ang="0">
                  <a:pos x="1210" y="0"/>
                </a:cxn>
                <a:cxn ang="0">
                  <a:pos x="0" y="0"/>
                </a:cxn>
              </a:cxnLst>
              <a:rect l="0" t="0" r="r" b="b"/>
              <a:pathLst>
                <a:path w="1210" h="1476">
                  <a:moveTo>
                    <a:pt x="0" y="0"/>
                  </a:moveTo>
                  <a:cubicBezTo>
                    <a:pt x="0" y="476"/>
                    <a:pt x="0" y="476"/>
                    <a:pt x="0" y="476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4" y="499"/>
                    <a:pt x="24" y="517"/>
                    <a:pt x="48" y="517"/>
                  </a:cubicBezTo>
                  <a:cubicBezTo>
                    <a:pt x="62" y="517"/>
                    <a:pt x="74" y="512"/>
                    <a:pt x="83" y="503"/>
                  </a:cubicBezTo>
                  <a:cubicBezTo>
                    <a:pt x="101" y="491"/>
                    <a:pt x="123" y="485"/>
                    <a:pt x="146" y="485"/>
                  </a:cubicBezTo>
                  <a:cubicBezTo>
                    <a:pt x="213" y="485"/>
                    <a:pt x="267" y="538"/>
                    <a:pt x="267" y="605"/>
                  </a:cubicBezTo>
                  <a:cubicBezTo>
                    <a:pt x="267" y="671"/>
                    <a:pt x="213" y="725"/>
                    <a:pt x="146" y="725"/>
                  </a:cubicBezTo>
                  <a:cubicBezTo>
                    <a:pt x="122" y="725"/>
                    <a:pt x="99" y="717"/>
                    <a:pt x="80" y="705"/>
                  </a:cubicBezTo>
                  <a:cubicBezTo>
                    <a:pt x="72" y="697"/>
                    <a:pt x="61" y="693"/>
                    <a:pt x="48" y="693"/>
                  </a:cubicBezTo>
                  <a:cubicBezTo>
                    <a:pt x="25" y="693"/>
                    <a:pt x="5" y="710"/>
                    <a:pt x="0" y="732"/>
                  </a:cubicBezTo>
                  <a:cubicBezTo>
                    <a:pt x="0" y="733"/>
                    <a:pt x="0" y="733"/>
                    <a:pt x="0" y="734"/>
                  </a:cubicBezTo>
                  <a:cubicBezTo>
                    <a:pt x="0" y="734"/>
                    <a:pt x="0" y="734"/>
                    <a:pt x="0" y="734"/>
                  </a:cubicBezTo>
                  <a:cubicBezTo>
                    <a:pt x="0" y="1210"/>
                    <a:pt x="0" y="1210"/>
                    <a:pt x="0" y="1210"/>
                  </a:cubicBezTo>
                  <a:cubicBezTo>
                    <a:pt x="475" y="1210"/>
                    <a:pt x="475" y="1210"/>
                    <a:pt x="475" y="1210"/>
                  </a:cubicBezTo>
                  <a:cubicBezTo>
                    <a:pt x="475" y="1210"/>
                    <a:pt x="475" y="1210"/>
                    <a:pt x="475" y="1210"/>
                  </a:cubicBezTo>
                  <a:cubicBezTo>
                    <a:pt x="475" y="1210"/>
                    <a:pt x="476" y="1210"/>
                    <a:pt x="476" y="1210"/>
                  </a:cubicBezTo>
                  <a:cubicBezTo>
                    <a:pt x="476" y="1210"/>
                    <a:pt x="477" y="1210"/>
                    <a:pt x="477" y="1210"/>
                  </a:cubicBezTo>
                  <a:cubicBezTo>
                    <a:pt x="500" y="1214"/>
                    <a:pt x="517" y="1234"/>
                    <a:pt x="517" y="1258"/>
                  </a:cubicBezTo>
                  <a:cubicBezTo>
                    <a:pt x="517" y="1270"/>
                    <a:pt x="512" y="1281"/>
                    <a:pt x="505" y="1290"/>
                  </a:cubicBezTo>
                  <a:cubicBezTo>
                    <a:pt x="492" y="1309"/>
                    <a:pt x="485" y="1332"/>
                    <a:pt x="485" y="1356"/>
                  </a:cubicBezTo>
                  <a:cubicBezTo>
                    <a:pt x="485" y="1422"/>
                    <a:pt x="539" y="1476"/>
                    <a:pt x="605" y="1476"/>
                  </a:cubicBezTo>
                  <a:cubicBezTo>
                    <a:pt x="671" y="1476"/>
                    <a:pt x="725" y="1422"/>
                    <a:pt x="725" y="1356"/>
                  </a:cubicBezTo>
                  <a:cubicBezTo>
                    <a:pt x="725" y="1333"/>
                    <a:pt x="718" y="1311"/>
                    <a:pt x="707" y="1293"/>
                  </a:cubicBezTo>
                  <a:cubicBezTo>
                    <a:pt x="698" y="1284"/>
                    <a:pt x="693" y="1271"/>
                    <a:pt x="693" y="1258"/>
                  </a:cubicBezTo>
                  <a:cubicBezTo>
                    <a:pt x="693" y="1234"/>
                    <a:pt x="710" y="1213"/>
                    <a:pt x="734" y="1210"/>
                  </a:cubicBezTo>
                  <a:cubicBezTo>
                    <a:pt x="734" y="1210"/>
                    <a:pt x="734" y="1210"/>
                    <a:pt x="734" y="1210"/>
                  </a:cubicBezTo>
                  <a:cubicBezTo>
                    <a:pt x="734" y="1210"/>
                    <a:pt x="734" y="1210"/>
                    <a:pt x="734" y="1210"/>
                  </a:cubicBezTo>
                  <a:cubicBezTo>
                    <a:pt x="1210" y="1210"/>
                    <a:pt x="1210" y="1210"/>
                    <a:pt x="1210" y="1210"/>
                  </a:cubicBezTo>
                  <a:cubicBezTo>
                    <a:pt x="1210" y="0"/>
                    <a:pt x="1210" y="0"/>
                    <a:pt x="121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>
                <a:lnSpc>
                  <a:spcPct val="95000"/>
                </a:lnSpc>
                <a:spcAft>
                  <a:spcPts val="800"/>
                </a:spcAft>
              </a:pPr>
              <a:r>
                <a:rPr lang="en-GB" dirty="0" smtClean="0">
                  <a:solidFill>
                    <a:srgbClr val="000000"/>
                  </a:solidFill>
                </a:rPr>
                <a:t>Description 1</a:t>
              </a:r>
              <a:endParaRPr lang="de-DE" noProof="1" smtClean="0">
                <a:solidFill>
                  <a:srgbClr val="000000"/>
                </a:solidFill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gray">
            <a:xfrm>
              <a:off x="9747250" y="2123406"/>
              <a:ext cx="4537075" cy="5534025"/>
            </a:xfrm>
            <a:custGeom>
              <a:avLst/>
              <a:gdLst/>
              <a:ahLst/>
              <a:cxnLst>
                <a:cxn ang="0">
                  <a:pos x="1064" y="751"/>
                </a:cxn>
                <a:cxn ang="0">
                  <a:pos x="1130" y="771"/>
                </a:cxn>
                <a:cxn ang="0">
                  <a:pos x="1162" y="783"/>
                </a:cxn>
                <a:cxn ang="0">
                  <a:pos x="1210" y="744"/>
                </a:cxn>
                <a:cxn ang="0">
                  <a:pos x="1210" y="742"/>
                </a:cxn>
                <a:cxn ang="0">
                  <a:pos x="1210" y="742"/>
                </a:cxn>
                <a:cxn ang="0">
                  <a:pos x="1210" y="267"/>
                </a:cxn>
                <a:cxn ang="0">
                  <a:pos x="735" y="267"/>
                </a:cxn>
                <a:cxn ang="0">
                  <a:pos x="734" y="266"/>
                </a:cxn>
                <a:cxn ang="0">
                  <a:pos x="733" y="266"/>
                </a:cxn>
                <a:cxn ang="0">
                  <a:pos x="693" y="218"/>
                </a:cxn>
                <a:cxn ang="0">
                  <a:pos x="705" y="186"/>
                </a:cxn>
                <a:cxn ang="0">
                  <a:pos x="725" y="120"/>
                </a:cxn>
                <a:cxn ang="0">
                  <a:pos x="605" y="0"/>
                </a:cxn>
                <a:cxn ang="0">
                  <a:pos x="485" y="120"/>
                </a:cxn>
                <a:cxn ang="0">
                  <a:pos x="503" y="184"/>
                </a:cxn>
                <a:cxn ang="0">
                  <a:pos x="517" y="218"/>
                </a:cxn>
                <a:cxn ang="0">
                  <a:pos x="477" y="266"/>
                </a:cxn>
                <a:cxn ang="0">
                  <a:pos x="476" y="267"/>
                </a:cxn>
                <a:cxn ang="0">
                  <a:pos x="0" y="267"/>
                </a:cxn>
                <a:cxn ang="0">
                  <a:pos x="0" y="1476"/>
                </a:cxn>
                <a:cxn ang="0">
                  <a:pos x="1210" y="1476"/>
                </a:cxn>
                <a:cxn ang="0">
                  <a:pos x="1210" y="1001"/>
                </a:cxn>
                <a:cxn ang="0">
                  <a:pos x="1210" y="1000"/>
                </a:cxn>
                <a:cxn ang="0">
                  <a:pos x="1162" y="959"/>
                </a:cxn>
                <a:cxn ang="0">
                  <a:pos x="1127" y="973"/>
                </a:cxn>
                <a:cxn ang="0">
                  <a:pos x="1064" y="992"/>
                </a:cxn>
                <a:cxn ang="0">
                  <a:pos x="944" y="872"/>
                </a:cxn>
                <a:cxn ang="0">
                  <a:pos x="1064" y="751"/>
                </a:cxn>
              </a:cxnLst>
              <a:rect l="0" t="0" r="r" b="b"/>
              <a:pathLst>
                <a:path w="1210" h="1476">
                  <a:moveTo>
                    <a:pt x="1064" y="751"/>
                  </a:moveTo>
                  <a:cubicBezTo>
                    <a:pt x="1088" y="751"/>
                    <a:pt x="1111" y="759"/>
                    <a:pt x="1130" y="771"/>
                  </a:cubicBezTo>
                  <a:cubicBezTo>
                    <a:pt x="1138" y="779"/>
                    <a:pt x="1150" y="783"/>
                    <a:pt x="1162" y="783"/>
                  </a:cubicBezTo>
                  <a:cubicBezTo>
                    <a:pt x="1185" y="783"/>
                    <a:pt x="1205" y="766"/>
                    <a:pt x="1210" y="744"/>
                  </a:cubicBezTo>
                  <a:cubicBezTo>
                    <a:pt x="1210" y="743"/>
                    <a:pt x="1210" y="743"/>
                    <a:pt x="1210" y="742"/>
                  </a:cubicBezTo>
                  <a:cubicBezTo>
                    <a:pt x="1210" y="742"/>
                    <a:pt x="1210" y="742"/>
                    <a:pt x="1210" y="742"/>
                  </a:cubicBezTo>
                  <a:cubicBezTo>
                    <a:pt x="1210" y="267"/>
                    <a:pt x="1210" y="267"/>
                    <a:pt x="1210" y="267"/>
                  </a:cubicBezTo>
                  <a:cubicBezTo>
                    <a:pt x="735" y="267"/>
                    <a:pt x="735" y="267"/>
                    <a:pt x="735" y="267"/>
                  </a:cubicBezTo>
                  <a:cubicBezTo>
                    <a:pt x="735" y="267"/>
                    <a:pt x="734" y="267"/>
                    <a:pt x="734" y="266"/>
                  </a:cubicBezTo>
                  <a:cubicBezTo>
                    <a:pt x="734" y="266"/>
                    <a:pt x="733" y="266"/>
                    <a:pt x="733" y="266"/>
                  </a:cubicBezTo>
                  <a:cubicBezTo>
                    <a:pt x="710" y="262"/>
                    <a:pt x="693" y="242"/>
                    <a:pt x="693" y="218"/>
                  </a:cubicBezTo>
                  <a:cubicBezTo>
                    <a:pt x="693" y="206"/>
                    <a:pt x="698" y="195"/>
                    <a:pt x="705" y="186"/>
                  </a:cubicBezTo>
                  <a:cubicBezTo>
                    <a:pt x="718" y="167"/>
                    <a:pt x="725" y="145"/>
                    <a:pt x="725" y="120"/>
                  </a:cubicBezTo>
                  <a:cubicBezTo>
                    <a:pt x="725" y="54"/>
                    <a:pt x="671" y="0"/>
                    <a:pt x="605" y="0"/>
                  </a:cubicBezTo>
                  <a:cubicBezTo>
                    <a:pt x="539" y="0"/>
                    <a:pt x="485" y="54"/>
                    <a:pt x="485" y="120"/>
                  </a:cubicBezTo>
                  <a:cubicBezTo>
                    <a:pt x="485" y="144"/>
                    <a:pt x="492" y="165"/>
                    <a:pt x="503" y="184"/>
                  </a:cubicBezTo>
                  <a:cubicBezTo>
                    <a:pt x="512" y="193"/>
                    <a:pt x="517" y="205"/>
                    <a:pt x="517" y="218"/>
                  </a:cubicBezTo>
                  <a:cubicBezTo>
                    <a:pt x="517" y="243"/>
                    <a:pt x="500" y="263"/>
                    <a:pt x="477" y="266"/>
                  </a:cubicBezTo>
                  <a:cubicBezTo>
                    <a:pt x="476" y="267"/>
                    <a:pt x="476" y="267"/>
                    <a:pt x="476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1476"/>
                    <a:pt x="0" y="1476"/>
                    <a:pt x="0" y="1476"/>
                  </a:cubicBezTo>
                  <a:cubicBezTo>
                    <a:pt x="1210" y="1476"/>
                    <a:pt x="1210" y="1476"/>
                    <a:pt x="1210" y="1476"/>
                  </a:cubicBezTo>
                  <a:cubicBezTo>
                    <a:pt x="1210" y="1001"/>
                    <a:pt x="1210" y="1001"/>
                    <a:pt x="1210" y="1001"/>
                  </a:cubicBezTo>
                  <a:cubicBezTo>
                    <a:pt x="1210" y="1000"/>
                    <a:pt x="1210" y="1000"/>
                    <a:pt x="1210" y="1000"/>
                  </a:cubicBezTo>
                  <a:cubicBezTo>
                    <a:pt x="1206" y="977"/>
                    <a:pt x="1186" y="959"/>
                    <a:pt x="1162" y="959"/>
                  </a:cubicBezTo>
                  <a:cubicBezTo>
                    <a:pt x="1148" y="959"/>
                    <a:pt x="1136" y="965"/>
                    <a:pt x="1127" y="973"/>
                  </a:cubicBezTo>
                  <a:cubicBezTo>
                    <a:pt x="1109" y="985"/>
                    <a:pt x="1087" y="992"/>
                    <a:pt x="1064" y="992"/>
                  </a:cubicBezTo>
                  <a:cubicBezTo>
                    <a:pt x="997" y="992"/>
                    <a:pt x="944" y="938"/>
                    <a:pt x="944" y="872"/>
                  </a:cubicBezTo>
                  <a:cubicBezTo>
                    <a:pt x="944" y="805"/>
                    <a:pt x="997" y="751"/>
                    <a:pt x="1064" y="751"/>
                  </a:cubicBezTo>
                  <a:close/>
                </a:path>
              </a:pathLst>
            </a:custGeom>
            <a:grp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r>
                <a:rPr lang="en-GB" dirty="0" smtClean="0">
                  <a:solidFill>
                    <a:srgbClr val="000000"/>
                  </a:solidFill>
                </a:rPr>
                <a:t>Description 3</a:t>
              </a:r>
              <a:endParaRPr lang="de-DE" noProof="1" smtClean="0">
                <a:solidFill>
                  <a:srgbClr val="000000"/>
                </a:solidFill>
              </a:endParaRPr>
            </a:p>
          </p:txBody>
        </p:sp>
        <p:sp>
          <p:nvSpPr>
            <p:cNvPr id="3080" name="_color1"/>
            <p:cNvSpPr>
              <a:spLocks/>
            </p:cNvSpPr>
            <p:nvPr/>
          </p:nvSpPr>
          <p:spPr bwMode="gray">
            <a:xfrm>
              <a:off x="13287375" y="3123531"/>
              <a:ext cx="5534025" cy="4533900"/>
            </a:xfrm>
            <a:custGeom>
              <a:avLst/>
              <a:gdLst/>
              <a:ahLst/>
              <a:cxnLst>
                <a:cxn ang="0">
                  <a:pos x="1000" y="0"/>
                </a:cxn>
                <a:cxn ang="0">
                  <a:pos x="1000" y="0"/>
                </a:cxn>
                <a:cxn ang="0">
                  <a:pos x="959" y="48"/>
                </a:cxn>
                <a:cxn ang="0">
                  <a:pos x="973" y="83"/>
                </a:cxn>
                <a:cxn ang="0">
                  <a:pos x="991" y="146"/>
                </a:cxn>
                <a:cxn ang="0">
                  <a:pos x="871" y="266"/>
                </a:cxn>
                <a:cxn ang="0">
                  <a:pos x="751" y="146"/>
                </a:cxn>
                <a:cxn ang="0">
                  <a:pos x="771" y="80"/>
                </a:cxn>
                <a:cxn ang="0">
                  <a:pos x="783" y="48"/>
                </a:cxn>
                <a:cxn ang="0">
                  <a:pos x="743" y="0"/>
                </a:cxn>
                <a:cxn ang="0">
                  <a:pos x="742" y="0"/>
                </a:cxn>
                <a:cxn ang="0">
                  <a:pos x="741" y="0"/>
                </a:cxn>
                <a:cxn ang="0">
                  <a:pos x="266" y="0"/>
                </a:cxn>
                <a:cxn ang="0">
                  <a:pos x="266" y="475"/>
                </a:cxn>
                <a:cxn ang="0">
                  <a:pos x="266" y="475"/>
                </a:cxn>
                <a:cxn ang="0">
                  <a:pos x="266" y="477"/>
                </a:cxn>
                <a:cxn ang="0">
                  <a:pos x="218" y="516"/>
                </a:cxn>
                <a:cxn ang="0">
                  <a:pos x="186" y="504"/>
                </a:cxn>
                <a:cxn ang="0">
                  <a:pos x="120" y="484"/>
                </a:cxn>
                <a:cxn ang="0">
                  <a:pos x="0" y="605"/>
                </a:cxn>
                <a:cxn ang="0">
                  <a:pos x="120" y="725"/>
                </a:cxn>
                <a:cxn ang="0">
                  <a:pos x="183" y="706"/>
                </a:cxn>
                <a:cxn ang="0">
                  <a:pos x="218" y="692"/>
                </a:cxn>
                <a:cxn ang="0">
                  <a:pos x="266" y="733"/>
                </a:cxn>
                <a:cxn ang="0">
                  <a:pos x="266" y="734"/>
                </a:cxn>
                <a:cxn ang="0">
                  <a:pos x="266" y="1209"/>
                </a:cxn>
                <a:cxn ang="0">
                  <a:pos x="1476" y="1209"/>
                </a:cxn>
                <a:cxn ang="0">
                  <a:pos x="1476" y="0"/>
                </a:cxn>
                <a:cxn ang="0">
                  <a:pos x="1000" y="0"/>
                </a:cxn>
              </a:cxnLst>
              <a:rect l="0" t="0" r="r" b="b"/>
              <a:pathLst>
                <a:path w="1476" h="1209">
                  <a:moveTo>
                    <a:pt x="1000" y="0"/>
                  </a:moveTo>
                  <a:cubicBezTo>
                    <a:pt x="1000" y="0"/>
                    <a:pt x="1000" y="0"/>
                    <a:pt x="1000" y="0"/>
                  </a:cubicBezTo>
                  <a:cubicBezTo>
                    <a:pt x="976" y="3"/>
                    <a:pt x="959" y="24"/>
                    <a:pt x="959" y="48"/>
                  </a:cubicBezTo>
                  <a:cubicBezTo>
                    <a:pt x="959" y="61"/>
                    <a:pt x="964" y="74"/>
                    <a:pt x="973" y="83"/>
                  </a:cubicBezTo>
                  <a:cubicBezTo>
                    <a:pt x="984" y="101"/>
                    <a:pt x="991" y="123"/>
                    <a:pt x="991" y="146"/>
                  </a:cubicBezTo>
                  <a:cubicBezTo>
                    <a:pt x="991" y="212"/>
                    <a:pt x="937" y="266"/>
                    <a:pt x="871" y="266"/>
                  </a:cubicBezTo>
                  <a:cubicBezTo>
                    <a:pt x="805" y="266"/>
                    <a:pt x="751" y="212"/>
                    <a:pt x="751" y="146"/>
                  </a:cubicBezTo>
                  <a:cubicBezTo>
                    <a:pt x="751" y="122"/>
                    <a:pt x="758" y="99"/>
                    <a:pt x="771" y="80"/>
                  </a:cubicBezTo>
                  <a:cubicBezTo>
                    <a:pt x="778" y="71"/>
                    <a:pt x="783" y="60"/>
                    <a:pt x="783" y="48"/>
                  </a:cubicBezTo>
                  <a:cubicBezTo>
                    <a:pt x="783" y="24"/>
                    <a:pt x="766" y="4"/>
                    <a:pt x="743" y="0"/>
                  </a:cubicBezTo>
                  <a:cubicBezTo>
                    <a:pt x="743" y="0"/>
                    <a:pt x="742" y="0"/>
                    <a:pt x="742" y="0"/>
                  </a:cubicBezTo>
                  <a:cubicBezTo>
                    <a:pt x="742" y="0"/>
                    <a:pt x="741" y="0"/>
                    <a:pt x="741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66" y="475"/>
                    <a:pt x="266" y="475"/>
                    <a:pt x="266" y="475"/>
                  </a:cubicBezTo>
                  <a:cubicBezTo>
                    <a:pt x="266" y="475"/>
                    <a:pt x="266" y="475"/>
                    <a:pt x="266" y="475"/>
                  </a:cubicBezTo>
                  <a:cubicBezTo>
                    <a:pt x="266" y="476"/>
                    <a:pt x="266" y="476"/>
                    <a:pt x="266" y="477"/>
                  </a:cubicBezTo>
                  <a:cubicBezTo>
                    <a:pt x="261" y="499"/>
                    <a:pt x="241" y="516"/>
                    <a:pt x="218" y="516"/>
                  </a:cubicBezTo>
                  <a:cubicBezTo>
                    <a:pt x="206" y="516"/>
                    <a:pt x="194" y="512"/>
                    <a:pt x="186" y="504"/>
                  </a:cubicBezTo>
                  <a:cubicBezTo>
                    <a:pt x="167" y="492"/>
                    <a:pt x="144" y="484"/>
                    <a:pt x="120" y="484"/>
                  </a:cubicBezTo>
                  <a:cubicBezTo>
                    <a:pt x="53" y="484"/>
                    <a:pt x="0" y="538"/>
                    <a:pt x="0" y="605"/>
                  </a:cubicBezTo>
                  <a:cubicBezTo>
                    <a:pt x="0" y="671"/>
                    <a:pt x="53" y="725"/>
                    <a:pt x="120" y="725"/>
                  </a:cubicBezTo>
                  <a:cubicBezTo>
                    <a:pt x="143" y="725"/>
                    <a:pt x="165" y="718"/>
                    <a:pt x="183" y="706"/>
                  </a:cubicBezTo>
                  <a:cubicBezTo>
                    <a:pt x="192" y="698"/>
                    <a:pt x="204" y="692"/>
                    <a:pt x="218" y="692"/>
                  </a:cubicBezTo>
                  <a:cubicBezTo>
                    <a:pt x="242" y="692"/>
                    <a:pt x="262" y="710"/>
                    <a:pt x="266" y="733"/>
                  </a:cubicBezTo>
                  <a:cubicBezTo>
                    <a:pt x="266" y="733"/>
                    <a:pt x="266" y="733"/>
                    <a:pt x="266" y="734"/>
                  </a:cubicBezTo>
                  <a:cubicBezTo>
                    <a:pt x="266" y="1209"/>
                    <a:pt x="266" y="1209"/>
                    <a:pt x="266" y="1209"/>
                  </a:cubicBezTo>
                  <a:cubicBezTo>
                    <a:pt x="1476" y="1209"/>
                    <a:pt x="1476" y="1209"/>
                    <a:pt x="1476" y="1209"/>
                  </a:cubicBezTo>
                  <a:cubicBezTo>
                    <a:pt x="1476" y="0"/>
                    <a:pt x="1476" y="0"/>
                    <a:pt x="1476" y="0"/>
                  </a:cubicBezTo>
                  <a:lnTo>
                    <a:pt x="100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r">
                <a:lnSpc>
                  <a:spcPct val="95000"/>
                </a:lnSpc>
                <a:spcAft>
                  <a:spcPts val="800"/>
                </a:spcAft>
              </a:pPr>
              <a:r>
                <a:rPr lang="en-GB" dirty="0" smtClean="0">
                  <a:solidFill>
                    <a:srgbClr val="FFFFFF"/>
                  </a:solidFill>
                </a:rPr>
                <a:t>Description 2</a:t>
              </a:r>
              <a:endParaRPr lang="de-DE" noProof="1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17" name="Text Box 12"/>
          <p:cNvSpPr txBox="1">
            <a:spLocks noChangeArrowheads="1"/>
          </p:cNvSpPr>
          <p:nvPr/>
        </p:nvSpPr>
        <p:spPr bwMode="gray">
          <a:xfrm>
            <a:off x="6527801" y="1948224"/>
            <a:ext cx="2293142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 anchor="t" anchorCtr="0">
            <a:spAutoFit/>
          </a:bodyPr>
          <a:lstStyle/>
          <a:p>
            <a:pPr defTabSz="801688">
              <a:lnSpc>
                <a:spcPct val="95000"/>
              </a:lnSpc>
              <a:spcAft>
                <a:spcPts val="800"/>
              </a:spcAft>
            </a:pPr>
            <a:r>
              <a:rPr lang="en-US" sz="1600" dirty="0"/>
              <a:t>For replacing the placeholder text you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need </a:t>
            </a:r>
            <a:r>
              <a:rPr lang="en-US" sz="1600" dirty="0"/>
              <a:t>to click on the placeholder </a:t>
            </a:r>
            <a:r>
              <a:rPr lang="en-US" sz="1600" dirty="0" smtClean="0"/>
              <a:t>text and </a:t>
            </a:r>
            <a:r>
              <a:rPr lang="en-US" sz="1600" dirty="0"/>
              <a:t>insert your own text.</a:t>
            </a:r>
            <a:endParaRPr lang="en-GB" sz="1600" dirty="0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gray">
          <a:xfrm>
            <a:off x="323850" y="1916112"/>
            <a:ext cx="2293142" cy="9356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 defTabSz="801688">
              <a:lnSpc>
                <a:spcPct val="95000"/>
              </a:lnSpc>
              <a:spcAft>
                <a:spcPts val="800"/>
              </a:spcAft>
            </a:pPr>
            <a:r>
              <a:rPr lang="en-US" sz="1600" dirty="0" smtClean="0"/>
              <a:t>Your inserted text will retain the same style </a:t>
            </a:r>
            <a:br>
              <a:rPr lang="en-US" sz="1600" dirty="0" smtClean="0"/>
            </a:br>
            <a:r>
              <a:rPr lang="en-US" sz="1600" dirty="0" smtClean="0"/>
              <a:t>and format as the placeholder text. 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gray">
          <a:xfrm>
            <a:off x="323850" y="4273195"/>
            <a:ext cx="2293142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 anchor="t" anchorCtr="0">
            <a:spAutoFit/>
          </a:bodyPr>
          <a:lstStyle/>
          <a:p>
            <a:pPr algn="r" defTabSz="801688">
              <a:lnSpc>
                <a:spcPct val="95000"/>
              </a:lnSpc>
              <a:spcAft>
                <a:spcPts val="800"/>
              </a:spcAft>
            </a:pPr>
            <a:r>
              <a:rPr lang="en-US" sz="1600" dirty="0"/>
              <a:t>For replacing the placeholder text you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need </a:t>
            </a:r>
            <a:r>
              <a:rPr lang="en-US" sz="1600" dirty="0"/>
              <a:t>to click on the placeholder </a:t>
            </a:r>
            <a:r>
              <a:rPr lang="en-US" sz="1600" dirty="0" smtClean="0"/>
              <a:t>text and </a:t>
            </a:r>
            <a:r>
              <a:rPr lang="en-US" sz="1600" dirty="0"/>
              <a:t>insert your own text.</a:t>
            </a:r>
            <a:endParaRPr lang="en-GB" sz="1600" dirty="0"/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gray">
          <a:xfrm>
            <a:off x="6527801" y="4506309"/>
            <a:ext cx="2293142" cy="9356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01688">
              <a:lnSpc>
                <a:spcPct val="95000"/>
              </a:lnSpc>
              <a:spcAft>
                <a:spcPts val="800"/>
              </a:spcAft>
            </a:pPr>
            <a:r>
              <a:rPr lang="en-US" sz="1600" dirty="0" smtClean="0"/>
              <a:t>Your inserted text will retain the same style </a:t>
            </a:r>
            <a:br>
              <a:rPr lang="en-US" sz="1600" dirty="0" smtClean="0"/>
            </a:br>
            <a:r>
              <a:rPr lang="en-US" sz="1600" dirty="0" smtClean="0"/>
              <a:t>and format as the placeholder text. </a:t>
            </a:r>
          </a:p>
        </p:txBody>
      </p:sp>
      <p:sp>
        <p:nvSpPr>
          <p:cNvPr id="13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>
            <a:noAutofit/>
          </a:bodyPr>
          <a:lstStyle/>
          <a:p>
            <a:r>
              <a:rPr lang="en-US" noProof="1" smtClean="0"/>
              <a:t>Temple Chart ─ 3 Columns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en-US" noProof="1" smtClean="0"/>
              <a:t>Enter your subheadline here</a:t>
            </a:r>
          </a:p>
        </p:txBody>
      </p:sp>
      <p:grpSp>
        <p:nvGrpSpPr>
          <p:cNvPr id="2" name="Gruppieren 133"/>
          <p:cNvGrpSpPr/>
          <p:nvPr/>
        </p:nvGrpSpPr>
        <p:grpSpPr>
          <a:xfrm>
            <a:off x="1512000" y="1555750"/>
            <a:ext cx="6120000" cy="4231036"/>
            <a:chOff x="1512000" y="1555750"/>
            <a:chExt cx="6120000" cy="4231036"/>
          </a:xfrm>
        </p:grpSpPr>
        <p:grpSp>
          <p:nvGrpSpPr>
            <p:cNvPr id="3" name="Gruppieren 296"/>
            <p:cNvGrpSpPr/>
            <p:nvPr/>
          </p:nvGrpSpPr>
          <p:grpSpPr bwMode="gray">
            <a:xfrm>
              <a:off x="1512000" y="4617294"/>
              <a:ext cx="6120000" cy="826456"/>
              <a:chOff x="1512000" y="4617294"/>
              <a:chExt cx="6120000" cy="826456"/>
            </a:xfrm>
          </p:grpSpPr>
          <p:sp>
            <p:nvSpPr>
              <p:cNvPr id="93" name="_color1"/>
              <p:cNvSpPr>
                <a:spLocks/>
              </p:cNvSpPr>
              <p:nvPr/>
            </p:nvSpPr>
            <p:spPr bwMode="gray">
              <a:xfrm>
                <a:off x="1512000" y="4617294"/>
                <a:ext cx="6120000" cy="608505"/>
              </a:xfrm>
              <a:custGeom>
                <a:avLst/>
                <a:gdLst/>
                <a:ahLst/>
                <a:cxnLst>
                  <a:cxn ang="0">
                    <a:pos x="0" y="514"/>
                  </a:cxn>
                  <a:cxn ang="0">
                    <a:pos x="6206" y="514"/>
                  </a:cxn>
                  <a:cxn ang="0">
                    <a:pos x="5134" y="4"/>
                  </a:cxn>
                  <a:cxn ang="0">
                    <a:pos x="1101" y="0"/>
                  </a:cxn>
                  <a:cxn ang="0">
                    <a:pos x="0" y="514"/>
                  </a:cxn>
                </a:cxnLst>
                <a:rect l="0" t="0" r="r" b="b"/>
                <a:pathLst>
                  <a:path w="6206" h="514">
                    <a:moveTo>
                      <a:pt x="0" y="514"/>
                    </a:moveTo>
                    <a:lnTo>
                      <a:pt x="6206" y="514"/>
                    </a:lnTo>
                    <a:lnTo>
                      <a:pt x="5134" y="4"/>
                    </a:lnTo>
                    <a:lnTo>
                      <a:pt x="1101" y="0"/>
                    </a:lnTo>
                    <a:lnTo>
                      <a:pt x="0" y="514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95" name="_color1"/>
              <p:cNvSpPr>
                <a:spLocks noChangeArrowheads="1"/>
              </p:cNvSpPr>
              <p:nvPr/>
            </p:nvSpPr>
            <p:spPr bwMode="gray">
              <a:xfrm>
                <a:off x="1512000" y="5225801"/>
                <a:ext cx="6120000" cy="217949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</p:grpSp>
        <p:grpSp>
          <p:nvGrpSpPr>
            <p:cNvPr id="4" name="Gruppieren 295"/>
            <p:cNvGrpSpPr/>
            <p:nvPr/>
          </p:nvGrpSpPr>
          <p:grpSpPr bwMode="gray">
            <a:xfrm>
              <a:off x="1911897" y="4574874"/>
              <a:ext cx="5346946" cy="570473"/>
              <a:chOff x="1911897" y="4574874"/>
              <a:chExt cx="5346946" cy="570473"/>
            </a:xfrm>
          </p:grpSpPr>
          <p:sp>
            <p:nvSpPr>
              <p:cNvPr id="94" name="_color1"/>
              <p:cNvSpPr>
                <a:spLocks/>
              </p:cNvSpPr>
              <p:nvPr/>
            </p:nvSpPr>
            <p:spPr bwMode="gray">
              <a:xfrm>
                <a:off x="1911897" y="4574874"/>
                <a:ext cx="5346946" cy="358375"/>
              </a:xfrm>
              <a:custGeom>
                <a:avLst/>
                <a:gdLst/>
                <a:ahLst/>
                <a:cxnLst>
                  <a:cxn ang="0">
                    <a:pos x="0" y="303"/>
                  </a:cxn>
                  <a:cxn ang="0">
                    <a:pos x="5421" y="303"/>
                  </a:cxn>
                  <a:cxn ang="0">
                    <a:pos x="4582" y="1"/>
                  </a:cxn>
                  <a:cxn ang="0">
                    <a:pos x="852" y="0"/>
                  </a:cxn>
                  <a:cxn ang="0">
                    <a:pos x="0" y="303"/>
                  </a:cxn>
                </a:cxnLst>
                <a:rect l="0" t="0" r="r" b="b"/>
                <a:pathLst>
                  <a:path w="5421" h="303">
                    <a:moveTo>
                      <a:pt x="0" y="303"/>
                    </a:moveTo>
                    <a:lnTo>
                      <a:pt x="5421" y="303"/>
                    </a:lnTo>
                    <a:lnTo>
                      <a:pt x="4582" y="1"/>
                    </a:lnTo>
                    <a:lnTo>
                      <a:pt x="852" y="0"/>
                    </a:lnTo>
                    <a:lnTo>
                      <a:pt x="0" y="303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96" name="_color1"/>
              <p:cNvSpPr>
                <a:spLocks noChangeArrowheads="1"/>
              </p:cNvSpPr>
              <p:nvPr/>
            </p:nvSpPr>
            <p:spPr bwMode="gray">
              <a:xfrm>
                <a:off x="1911897" y="4933249"/>
                <a:ext cx="5346946" cy="212098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</p:grpSp>
        <p:grpSp>
          <p:nvGrpSpPr>
            <p:cNvPr id="5" name="Gruppieren 294"/>
            <p:cNvGrpSpPr/>
            <p:nvPr/>
          </p:nvGrpSpPr>
          <p:grpSpPr bwMode="gray">
            <a:xfrm>
              <a:off x="2409033" y="4453466"/>
              <a:ext cx="4449915" cy="389092"/>
              <a:chOff x="2409033" y="4453466"/>
              <a:chExt cx="4449915" cy="389092"/>
            </a:xfrm>
          </p:grpSpPr>
          <p:sp>
            <p:nvSpPr>
              <p:cNvPr id="97" name="_color1"/>
              <p:cNvSpPr>
                <a:spLocks noChangeArrowheads="1"/>
              </p:cNvSpPr>
              <p:nvPr/>
            </p:nvSpPr>
            <p:spPr bwMode="gray">
              <a:xfrm>
                <a:off x="2409033" y="4643624"/>
                <a:ext cx="4449915" cy="198934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98" name="_color1"/>
              <p:cNvSpPr>
                <a:spLocks/>
              </p:cNvSpPr>
              <p:nvPr/>
            </p:nvSpPr>
            <p:spPr bwMode="gray">
              <a:xfrm>
                <a:off x="2409033" y="4453466"/>
                <a:ext cx="4449915" cy="190158"/>
              </a:xfrm>
              <a:custGeom>
                <a:avLst/>
                <a:gdLst/>
                <a:ahLst/>
                <a:cxnLst>
                  <a:cxn ang="0">
                    <a:pos x="0" y="161"/>
                  </a:cxn>
                  <a:cxn ang="0">
                    <a:pos x="4511" y="161"/>
                  </a:cxn>
                  <a:cxn ang="0">
                    <a:pos x="3895" y="0"/>
                  </a:cxn>
                  <a:cxn ang="0">
                    <a:pos x="618" y="2"/>
                  </a:cxn>
                  <a:cxn ang="0">
                    <a:pos x="0" y="161"/>
                  </a:cxn>
                </a:cxnLst>
                <a:rect l="0" t="0" r="r" b="b"/>
                <a:pathLst>
                  <a:path w="4511" h="161">
                    <a:moveTo>
                      <a:pt x="0" y="161"/>
                    </a:moveTo>
                    <a:lnTo>
                      <a:pt x="4511" y="161"/>
                    </a:lnTo>
                    <a:lnTo>
                      <a:pt x="3895" y="0"/>
                    </a:lnTo>
                    <a:lnTo>
                      <a:pt x="618" y="2"/>
                    </a:lnTo>
                    <a:lnTo>
                      <a:pt x="0" y="161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</p:grpSp>
        <p:grpSp>
          <p:nvGrpSpPr>
            <p:cNvPr id="6" name="Gruppieren 293"/>
            <p:cNvGrpSpPr/>
            <p:nvPr/>
          </p:nvGrpSpPr>
          <p:grpSpPr bwMode="gray">
            <a:xfrm>
              <a:off x="1914298" y="1555750"/>
              <a:ext cx="5315404" cy="1321511"/>
              <a:chOff x="1914298" y="1555750"/>
              <a:chExt cx="5315404" cy="1321511"/>
            </a:xfrm>
          </p:grpSpPr>
          <p:sp>
            <p:nvSpPr>
              <p:cNvPr id="78" name="_color1"/>
              <p:cNvSpPr>
                <a:spLocks/>
              </p:cNvSpPr>
              <p:nvPr/>
            </p:nvSpPr>
            <p:spPr bwMode="gray">
              <a:xfrm>
                <a:off x="1914298" y="2693273"/>
                <a:ext cx="5315404" cy="18398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4664" y="0"/>
                  </a:cxn>
                  <a:cxn ang="0">
                    <a:pos x="4100" y="160"/>
                  </a:cxn>
                  <a:cxn ang="0">
                    <a:pos x="568" y="160"/>
                  </a:cxn>
                  <a:cxn ang="0">
                    <a:pos x="0" y="2"/>
                  </a:cxn>
                </a:cxnLst>
                <a:rect l="0" t="0" r="r" b="b"/>
                <a:pathLst>
                  <a:path w="4664" h="160">
                    <a:moveTo>
                      <a:pt x="0" y="2"/>
                    </a:moveTo>
                    <a:lnTo>
                      <a:pt x="4664" y="0"/>
                    </a:lnTo>
                    <a:lnTo>
                      <a:pt x="4100" y="160"/>
                    </a:lnTo>
                    <a:lnTo>
                      <a:pt x="568" y="160"/>
                    </a:lnTo>
                    <a:lnTo>
                      <a:pt x="0" y="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79" name="_color1"/>
              <p:cNvSpPr>
                <a:spLocks/>
              </p:cNvSpPr>
              <p:nvPr/>
            </p:nvSpPr>
            <p:spPr bwMode="gray">
              <a:xfrm>
                <a:off x="1914298" y="1555750"/>
                <a:ext cx="5315404" cy="971135"/>
              </a:xfrm>
              <a:custGeom>
                <a:avLst/>
                <a:gdLst/>
                <a:ahLst/>
                <a:cxnLst>
                  <a:cxn ang="0">
                    <a:pos x="0" y="849"/>
                  </a:cxn>
                  <a:cxn ang="0">
                    <a:pos x="4664" y="849"/>
                  </a:cxn>
                  <a:cxn ang="0">
                    <a:pos x="2333" y="0"/>
                  </a:cxn>
                  <a:cxn ang="0">
                    <a:pos x="0" y="849"/>
                  </a:cxn>
                </a:cxnLst>
                <a:rect l="0" t="0" r="r" b="b"/>
                <a:pathLst>
                  <a:path w="4664" h="849">
                    <a:moveTo>
                      <a:pt x="0" y="849"/>
                    </a:moveTo>
                    <a:lnTo>
                      <a:pt x="4664" y="849"/>
                    </a:lnTo>
                    <a:lnTo>
                      <a:pt x="2333" y="0"/>
                    </a:lnTo>
                    <a:lnTo>
                      <a:pt x="0" y="84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80" name="_color1"/>
              <p:cNvSpPr>
                <a:spLocks/>
              </p:cNvSpPr>
              <p:nvPr/>
            </p:nvSpPr>
            <p:spPr bwMode="gray">
              <a:xfrm>
                <a:off x="1914298" y="2526885"/>
                <a:ext cx="5315404" cy="16958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664" y="0"/>
                  </a:cxn>
                  <a:cxn ang="0">
                    <a:pos x="4664" y="146"/>
                  </a:cxn>
                  <a:cxn ang="0">
                    <a:pos x="0" y="148"/>
                  </a:cxn>
                  <a:cxn ang="0">
                    <a:pos x="0" y="0"/>
                  </a:cxn>
                </a:cxnLst>
                <a:rect l="0" t="0" r="r" b="b"/>
                <a:pathLst>
                  <a:path w="4664" h="148">
                    <a:moveTo>
                      <a:pt x="0" y="0"/>
                    </a:moveTo>
                    <a:lnTo>
                      <a:pt x="4664" y="0"/>
                    </a:lnTo>
                    <a:lnTo>
                      <a:pt x="4664" y="146"/>
                    </a:lnTo>
                    <a:lnTo>
                      <a:pt x="0" y="14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81" name="_color1"/>
              <p:cNvSpPr>
                <a:spLocks/>
              </p:cNvSpPr>
              <p:nvPr/>
            </p:nvSpPr>
            <p:spPr bwMode="gray">
              <a:xfrm>
                <a:off x="2333223" y="1710940"/>
                <a:ext cx="4490298" cy="815945"/>
              </a:xfrm>
              <a:custGeom>
                <a:avLst/>
                <a:gdLst/>
                <a:ahLst/>
                <a:cxnLst>
                  <a:cxn ang="0">
                    <a:pos x="0" y="713"/>
                  </a:cxn>
                  <a:cxn ang="0">
                    <a:pos x="3940" y="713"/>
                  </a:cxn>
                  <a:cxn ang="0">
                    <a:pos x="1966" y="0"/>
                  </a:cxn>
                  <a:cxn ang="0">
                    <a:pos x="0" y="713"/>
                  </a:cxn>
                </a:cxnLst>
                <a:rect l="0" t="0" r="r" b="b"/>
                <a:pathLst>
                  <a:path w="3940" h="713">
                    <a:moveTo>
                      <a:pt x="0" y="713"/>
                    </a:moveTo>
                    <a:lnTo>
                      <a:pt x="3940" y="713"/>
                    </a:lnTo>
                    <a:lnTo>
                      <a:pt x="1966" y="0"/>
                    </a:lnTo>
                    <a:lnTo>
                      <a:pt x="0" y="713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360000" rIns="0" bIns="0"/>
              <a:lstStyle/>
              <a:p>
                <a:pPr lvl="0" algn="ctr" defTabSz="801688">
                  <a:lnSpc>
                    <a:spcPct val="95000"/>
                  </a:lnSpc>
                </a:pPr>
                <a:r>
                  <a:rPr lang="en-US" sz="1600" noProof="1" smtClean="0">
                    <a:solidFill>
                      <a:prstClr val="black"/>
                    </a:solidFill>
                  </a:rPr>
                  <a:t>Placeholder for text</a:t>
                </a:r>
              </a:p>
            </p:txBody>
          </p:sp>
        </p:grpSp>
        <p:sp>
          <p:nvSpPr>
            <p:cNvPr id="101" name="Text Box 12"/>
            <p:cNvSpPr txBox="1">
              <a:spLocks noChangeArrowheads="1"/>
            </p:cNvSpPr>
            <p:nvPr/>
          </p:nvSpPr>
          <p:spPr bwMode="gray">
            <a:xfrm rot="16200000">
              <a:off x="2768554" y="3516501"/>
              <a:ext cx="1447800" cy="2631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defTabSz="801688">
                <a:lnSpc>
                  <a:spcPct val="95000"/>
                </a:lnSpc>
              </a:pPr>
              <a:r>
                <a:rPr lang="en-US" noProof="1" smtClean="0"/>
                <a:t>Your text here</a:t>
              </a:r>
              <a:endParaRPr lang="en-US" noProof="1"/>
            </a:p>
          </p:txBody>
        </p:sp>
        <p:sp>
          <p:nvSpPr>
            <p:cNvPr id="102" name="Text Box 12"/>
            <p:cNvSpPr txBox="1">
              <a:spLocks noChangeArrowheads="1"/>
            </p:cNvSpPr>
            <p:nvPr/>
          </p:nvSpPr>
          <p:spPr bwMode="gray">
            <a:xfrm rot="16200000">
              <a:off x="4302079" y="3516501"/>
              <a:ext cx="1447800" cy="2631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defTabSz="801688">
                <a:lnSpc>
                  <a:spcPct val="95000"/>
                </a:lnSpc>
              </a:pPr>
              <a:r>
                <a:rPr lang="en-US" noProof="1" smtClean="0"/>
                <a:t>Placeholder</a:t>
              </a:r>
              <a:endParaRPr lang="en-US" noProof="1"/>
            </a:p>
          </p:txBody>
        </p:sp>
        <p:sp>
          <p:nvSpPr>
            <p:cNvPr id="103" name="Text Box 12"/>
            <p:cNvSpPr txBox="1">
              <a:spLocks noChangeArrowheads="1"/>
            </p:cNvSpPr>
            <p:nvPr/>
          </p:nvSpPr>
          <p:spPr bwMode="gray">
            <a:xfrm rot="16200000">
              <a:off x="5835604" y="3516501"/>
              <a:ext cx="1447800" cy="2631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defTabSz="801688">
                <a:lnSpc>
                  <a:spcPct val="95000"/>
                </a:lnSpc>
              </a:pPr>
              <a:r>
                <a:rPr lang="en-US" noProof="1" smtClean="0"/>
                <a:t>Your text here</a:t>
              </a:r>
              <a:endParaRPr lang="en-US" noProof="1"/>
            </a:p>
          </p:txBody>
        </p:sp>
        <p:sp>
          <p:nvSpPr>
            <p:cNvPr id="105" name="Text Box 22"/>
            <p:cNvSpPr txBox="1">
              <a:spLocks noChangeArrowheads="1"/>
            </p:cNvSpPr>
            <p:nvPr/>
          </p:nvSpPr>
          <p:spPr bwMode="gray">
            <a:xfrm>
              <a:off x="3224721" y="5523637"/>
              <a:ext cx="2694558" cy="2631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defTabSz="801688">
                <a:lnSpc>
                  <a:spcPct val="95000"/>
                </a:lnSpc>
              </a:pPr>
              <a:r>
                <a:rPr lang="en-US" noProof="1" smtClean="0"/>
                <a:t>Placeholder for text</a:t>
              </a:r>
              <a:endParaRPr lang="en-US" noProof="1"/>
            </a:p>
          </p:txBody>
        </p:sp>
        <p:grpSp>
          <p:nvGrpSpPr>
            <p:cNvPr id="7" name="Group 109"/>
            <p:cNvGrpSpPr>
              <a:grpSpLocks/>
            </p:cNvGrpSpPr>
            <p:nvPr/>
          </p:nvGrpSpPr>
          <p:grpSpPr bwMode="gray">
            <a:xfrm>
              <a:off x="2735419" y="2725637"/>
              <a:ext cx="621632" cy="1907357"/>
              <a:chOff x="1571" y="1757"/>
              <a:chExt cx="361" cy="1107"/>
            </a:xfrm>
          </p:grpSpPr>
          <p:sp>
            <p:nvSpPr>
              <p:cNvPr id="76" name="Freeform 110"/>
              <p:cNvSpPr>
                <a:spLocks/>
              </p:cNvSpPr>
              <p:nvPr/>
            </p:nvSpPr>
            <p:spPr bwMode="gray">
              <a:xfrm>
                <a:off x="1604" y="2776"/>
                <a:ext cx="291" cy="46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1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2" y="10"/>
                  </a:cxn>
                  <a:cxn ang="0">
                    <a:pos x="63" y="2"/>
                  </a:cxn>
                </a:cxnLst>
                <a:rect l="0" t="0" r="r" b="b"/>
                <a:pathLst>
                  <a:path w="63" h="10">
                    <a:moveTo>
                      <a:pt x="63" y="2"/>
                    </a:moveTo>
                    <a:cubicBezTo>
                      <a:pt x="62" y="2"/>
                      <a:pt x="61" y="1"/>
                      <a:pt x="61" y="0"/>
                    </a:cubicBezTo>
                    <a:cubicBezTo>
                      <a:pt x="47" y="3"/>
                      <a:pt x="16" y="3"/>
                      <a:pt x="3" y="0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0" y="7"/>
                      <a:pt x="14" y="10"/>
                      <a:pt x="32" y="10"/>
                    </a:cubicBezTo>
                    <a:cubicBezTo>
                      <a:pt x="49" y="10"/>
                      <a:pt x="63" y="7"/>
                      <a:pt x="63" y="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777777"/>
                  </a:gs>
                  <a:gs pos="100000">
                    <a:srgbClr val="333333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77" name="Freeform 111"/>
              <p:cNvSpPr>
                <a:spLocks/>
              </p:cNvSpPr>
              <p:nvPr/>
            </p:nvSpPr>
            <p:spPr bwMode="gray">
              <a:xfrm>
                <a:off x="1618" y="1790"/>
                <a:ext cx="263" cy="46"/>
              </a:xfrm>
              <a:custGeom>
                <a:avLst/>
                <a:gdLst/>
                <a:ahLst/>
                <a:cxnLst>
                  <a:cxn ang="0">
                    <a:pos x="57" y="8"/>
                  </a:cxn>
                  <a:cxn ang="0">
                    <a:pos x="55" y="10"/>
                  </a:cxn>
                  <a:cxn ang="0">
                    <a:pos x="3" y="10"/>
                  </a:cxn>
                  <a:cxn ang="0">
                    <a:pos x="0" y="8"/>
                  </a:cxn>
                  <a:cxn ang="0">
                    <a:pos x="29" y="0"/>
                  </a:cxn>
                  <a:cxn ang="0">
                    <a:pos x="57" y="8"/>
                  </a:cxn>
                </a:cxnLst>
                <a:rect l="0" t="0" r="r" b="b"/>
                <a:pathLst>
                  <a:path w="57" h="10">
                    <a:moveTo>
                      <a:pt x="57" y="8"/>
                    </a:moveTo>
                    <a:cubicBezTo>
                      <a:pt x="56" y="8"/>
                      <a:pt x="55" y="9"/>
                      <a:pt x="55" y="10"/>
                    </a:cubicBezTo>
                    <a:cubicBezTo>
                      <a:pt x="43" y="7"/>
                      <a:pt x="15" y="7"/>
                      <a:pt x="3" y="10"/>
                    </a:cubicBezTo>
                    <a:cubicBezTo>
                      <a:pt x="2" y="9"/>
                      <a:pt x="2" y="8"/>
                      <a:pt x="0" y="8"/>
                    </a:cubicBezTo>
                    <a:cubicBezTo>
                      <a:pt x="0" y="4"/>
                      <a:pt x="13" y="0"/>
                      <a:pt x="29" y="0"/>
                    </a:cubicBezTo>
                    <a:cubicBezTo>
                      <a:pt x="44" y="0"/>
                      <a:pt x="57" y="4"/>
                      <a:pt x="57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777777"/>
                  </a:gs>
                  <a:gs pos="100000">
                    <a:srgbClr val="333333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82" name="Freeform 112"/>
              <p:cNvSpPr>
                <a:spLocks/>
              </p:cNvSpPr>
              <p:nvPr/>
            </p:nvSpPr>
            <p:spPr bwMode="gray">
              <a:xfrm>
                <a:off x="1571" y="2785"/>
                <a:ext cx="361" cy="79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9" y="8"/>
                  </a:cxn>
                  <a:cxn ang="0">
                    <a:pos x="70" y="0"/>
                  </a:cxn>
                  <a:cxn ang="0">
                    <a:pos x="77" y="7"/>
                  </a:cxn>
                  <a:cxn ang="0">
                    <a:pos x="39" y="17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78" h="17">
                    <a:moveTo>
                      <a:pt x="7" y="0"/>
                    </a:moveTo>
                    <a:cubicBezTo>
                      <a:pt x="7" y="5"/>
                      <a:pt x="21" y="8"/>
                      <a:pt x="39" y="8"/>
                    </a:cubicBezTo>
                    <a:cubicBezTo>
                      <a:pt x="56" y="8"/>
                      <a:pt x="70" y="5"/>
                      <a:pt x="70" y="0"/>
                    </a:cubicBezTo>
                    <a:cubicBezTo>
                      <a:pt x="75" y="0"/>
                      <a:pt x="78" y="2"/>
                      <a:pt x="77" y="7"/>
                    </a:cubicBezTo>
                    <a:cubicBezTo>
                      <a:pt x="77" y="13"/>
                      <a:pt x="60" y="17"/>
                      <a:pt x="39" y="17"/>
                    </a:cubicBezTo>
                    <a:cubicBezTo>
                      <a:pt x="17" y="17"/>
                      <a:pt x="0" y="13"/>
                      <a:pt x="0" y="7"/>
                    </a:cubicBezTo>
                    <a:cubicBezTo>
                      <a:pt x="0" y="2"/>
                      <a:pt x="2" y="0"/>
                      <a:pt x="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83" name="Freeform 113"/>
              <p:cNvSpPr>
                <a:spLocks/>
              </p:cNvSpPr>
              <p:nvPr/>
            </p:nvSpPr>
            <p:spPr bwMode="gray">
              <a:xfrm>
                <a:off x="1580" y="2744"/>
                <a:ext cx="338" cy="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7" y="5"/>
                  </a:cxn>
                  <a:cxn ang="0">
                    <a:pos x="66" y="0"/>
                  </a:cxn>
                  <a:cxn ang="0">
                    <a:pos x="73" y="4"/>
                  </a:cxn>
                  <a:cxn ang="0">
                    <a:pos x="37" y="10"/>
                  </a:cxn>
                  <a:cxn ang="0">
                    <a:pos x="10" y="8"/>
                  </a:cxn>
                  <a:cxn ang="0">
                    <a:pos x="1" y="4"/>
                  </a:cxn>
                  <a:cxn ang="0">
                    <a:pos x="7" y="0"/>
                  </a:cxn>
                </a:cxnLst>
                <a:rect l="0" t="0" r="r" b="b"/>
                <a:pathLst>
                  <a:path w="73" h="10">
                    <a:moveTo>
                      <a:pt x="7" y="0"/>
                    </a:moveTo>
                    <a:cubicBezTo>
                      <a:pt x="7" y="2"/>
                      <a:pt x="20" y="5"/>
                      <a:pt x="37" y="5"/>
                    </a:cubicBezTo>
                    <a:cubicBezTo>
                      <a:pt x="53" y="5"/>
                      <a:pt x="66" y="2"/>
                      <a:pt x="66" y="0"/>
                    </a:cubicBezTo>
                    <a:cubicBezTo>
                      <a:pt x="71" y="0"/>
                      <a:pt x="73" y="1"/>
                      <a:pt x="73" y="4"/>
                    </a:cubicBezTo>
                    <a:cubicBezTo>
                      <a:pt x="73" y="7"/>
                      <a:pt x="56" y="10"/>
                      <a:pt x="37" y="10"/>
                    </a:cubicBezTo>
                    <a:cubicBezTo>
                      <a:pt x="26" y="10"/>
                      <a:pt x="17" y="9"/>
                      <a:pt x="10" y="8"/>
                    </a:cubicBezTo>
                    <a:cubicBezTo>
                      <a:pt x="4" y="7"/>
                      <a:pt x="1" y="5"/>
                      <a:pt x="1" y="4"/>
                    </a:cubicBezTo>
                    <a:cubicBezTo>
                      <a:pt x="0" y="1"/>
                      <a:pt x="3" y="0"/>
                      <a:pt x="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84" name="Freeform 114"/>
              <p:cNvSpPr>
                <a:spLocks/>
              </p:cNvSpPr>
              <p:nvPr/>
            </p:nvSpPr>
            <p:spPr bwMode="gray">
              <a:xfrm>
                <a:off x="1590" y="1757"/>
                <a:ext cx="323" cy="69"/>
              </a:xfrm>
              <a:custGeom>
                <a:avLst/>
                <a:gdLst/>
                <a:ahLst/>
                <a:cxnLst>
                  <a:cxn ang="0">
                    <a:pos x="6" y="15"/>
                  </a:cxn>
                  <a:cxn ang="0">
                    <a:pos x="35" y="7"/>
                  </a:cxn>
                  <a:cxn ang="0">
                    <a:pos x="63" y="15"/>
                  </a:cxn>
                  <a:cxn ang="0">
                    <a:pos x="69" y="8"/>
                  </a:cxn>
                  <a:cxn ang="0">
                    <a:pos x="35" y="0"/>
                  </a:cxn>
                  <a:cxn ang="0">
                    <a:pos x="0" y="8"/>
                  </a:cxn>
                  <a:cxn ang="0">
                    <a:pos x="6" y="15"/>
                  </a:cxn>
                </a:cxnLst>
                <a:rect l="0" t="0" r="r" b="b"/>
                <a:pathLst>
                  <a:path w="70" h="15">
                    <a:moveTo>
                      <a:pt x="6" y="15"/>
                    </a:moveTo>
                    <a:cubicBezTo>
                      <a:pt x="6" y="11"/>
                      <a:pt x="19" y="7"/>
                      <a:pt x="35" y="7"/>
                    </a:cubicBezTo>
                    <a:cubicBezTo>
                      <a:pt x="50" y="7"/>
                      <a:pt x="63" y="11"/>
                      <a:pt x="63" y="15"/>
                    </a:cubicBezTo>
                    <a:cubicBezTo>
                      <a:pt x="67" y="15"/>
                      <a:pt x="70" y="13"/>
                      <a:pt x="69" y="8"/>
                    </a:cubicBezTo>
                    <a:cubicBezTo>
                      <a:pt x="69" y="4"/>
                      <a:pt x="54" y="0"/>
                      <a:pt x="35" y="0"/>
                    </a:cubicBezTo>
                    <a:cubicBezTo>
                      <a:pt x="16" y="0"/>
                      <a:pt x="0" y="4"/>
                      <a:pt x="0" y="8"/>
                    </a:cubicBezTo>
                    <a:cubicBezTo>
                      <a:pt x="0" y="13"/>
                      <a:pt x="2" y="15"/>
                      <a:pt x="6" y="1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85" name="Freeform 115"/>
              <p:cNvSpPr>
                <a:spLocks/>
              </p:cNvSpPr>
              <p:nvPr/>
            </p:nvSpPr>
            <p:spPr bwMode="gray">
              <a:xfrm>
                <a:off x="1599" y="1826"/>
                <a:ext cx="300" cy="37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33" y="4"/>
                  </a:cxn>
                  <a:cxn ang="0">
                    <a:pos x="59" y="8"/>
                  </a:cxn>
                  <a:cxn ang="0">
                    <a:pos x="65" y="5"/>
                  </a:cxn>
                  <a:cxn ang="0">
                    <a:pos x="33" y="0"/>
                  </a:cxn>
                  <a:cxn ang="0">
                    <a:pos x="9" y="1"/>
                  </a:cxn>
                  <a:cxn ang="0">
                    <a:pos x="1" y="5"/>
                  </a:cxn>
                  <a:cxn ang="0">
                    <a:pos x="6" y="8"/>
                  </a:cxn>
                </a:cxnLst>
                <a:rect l="0" t="0" r="r" b="b"/>
                <a:pathLst>
                  <a:path w="65" h="8">
                    <a:moveTo>
                      <a:pt x="6" y="8"/>
                    </a:moveTo>
                    <a:cubicBezTo>
                      <a:pt x="6" y="6"/>
                      <a:pt x="18" y="4"/>
                      <a:pt x="33" y="4"/>
                    </a:cubicBezTo>
                    <a:cubicBezTo>
                      <a:pt x="47" y="4"/>
                      <a:pt x="59" y="6"/>
                      <a:pt x="59" y="8"/>
                    </a:cubicBezTo>
                    <a:cubicBezTo>
                      <a:pt x="63" y="8"/>
                      <a:pt x="65" y="7"/>
                      <a:pt x="65" y="5"/>
                    </a:cubicBezTo>
                    <a:cubicBezTo>
                      <a:pt x="65" y="2"/>
                      <a:pt x="50" y="0"/>
                      <a:pt x="33" y="0"/>
                    </a:cubicBezTo>
                    <a:cubicBezTo>
                      <a:pt x="23" y="0"/>
                      <a:pt x="15" y="0"/>
                      <a:pt x="9" y="1"/>
                    </a:cubicBezTo>
                    <a:cubicBezTo>
                      <a:pt x="4" y="2"/>
                      <a:pt x="1" y="3"/>
                      <a:pt x="1" y="5"/>
                    </a:cubicBezTo>
                    <a:cubicBezTo>
                      <a:pt x="0" y="7"/>
                      <a:pt x="2" y="8"/>
                      <a:pt x="6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86" name="_color1"/>
              <p:cNvSpPr>
                <a:spLocks/>
              </p:cNvSpPr>
              <p:nvPr/>
            </p:nvSpPr>
            <p:spPr bwMode="gray">
              <a:xfrm>
                <a:off x="1613" y="1845"/>
                <a:ext cx="273" cy="921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56" y="4"/>
                  </a:cxn>
                  <a:cxn ang="0">
                    <a:pos x="59" y="194"/>
                  </a:cxn>
                  <a:cxn ang="0">
                    <a:pos x="59" y="194"/>
                  </a:cxn>
                  <a:cxn ang="0">
                    <a:pos x="30" y="199"/>
                  </a:cxn>
                  <a:cxn ang="0">
                    <a:pos x="0" y="194"/>
                  </a:cxn>
                  <a:cxn ang="0">
                    <a:pos x="3" y="4"/>
                  </a:cxn>
                  <a:cxn ang="0">
                    <a:pos x="30" y="0"/>
                  </a:cxn>
                  <a:cxn ang="0">
                    <a:pos x="56" y="4"/>
                  </a:cxn>
                </a:cxnLst>
                <a:rect l="0" t="0" r="r" b="b"/>
                <a:pathLst>
                  <a:path w="59" h="199">
                    <a:moveTo>
                      <a:pt x="56" y="4"/>
                    </a:moveTo>
                    <a:lnTo>
                      <a:pt x="56" y="4"/>
                    </a:lnTo>
                    <a:lnTo>
                      <a:pt x="59" y="194"/>
                    </a:lnTo>
                    <a:lnTo>
                      <a:pt x="59" y="194"/>
                    </a:lnTo>
                    <a:cubicBezTo>
                      <a:pt x="58" y="197"/>
                      <a:pt x="45" y="199"/>
                      <a:pt x="30" y="199"/>
                    </a:cubicBezTo>
                    <a:cubicBezTo>
                      <a:pt x="13" y="199"/>
                      <a:pt x="0" y="196"/>
                      <a:pt x="0" y="194"/>
                    </a:cubicBezTo>
                    <a:lnTo>
                      <a:pt x="3" y="4"/>
                    </a:lnTo>
                    <a:cubicBezTo>
                      <a:pt x="3" y="2"/>
                      <a:pt x="15" y="0"/>
                      <a:pt x="30" y="0"/>
                    </a:cubicBezTo>
                    <a:cubicBezTo>
                      <a:pt x="44" y="0"/>
                      <a:pt x="56" y="2"/>
                      <a:pt x="56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87" name="_color1"/>
              <p:cNvSpPr>
                <a:spLocks/>
              </p:cNvSpPr>
              <p:nvPr/>
            </p:nvSpPr>
            <p:spPr bwMode="gray">
              <a:xfrm>
                <a:off x="1738" y="1864"/>
                <a:ext cx="27" cy="884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6" y="186"/>
                  </a:cxn>
                  <a:cxn ang="0">
                    <a:pos x="6" y="187"/>
                  </a:cxn>
                  <a:cxn ang="0">
                    <a:pos x="3" y="191"/>
                  </a:cxn>
                  <a:cxn ang="0">
                    <a:pos x="0" y="18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5" y="4"/>
                  </a:cxn>
                </a:cxnLst>
                <a:rect l="0" t="0" r="r" b="b"/>
                <a:pathLst>
                  <a:path w="6" h="191">
                    <a:moveTo>
                      <a:pt x="5" y="4"/>
                    </a:moveTo>
                    <a:lnTo>
                      <a:pt x="5" y="4"/>
                    </a:lnTo>
                    <a:lnTo>
                      <a:pt x="6" y="186"/>
                    </a:lnTo>
                    <a:lnTo>
                      <a:pt x="6" y="187"/>
                    </a:lnTo>
                    <a:cubicBezTo>
                      <a:pt x="6" y="189"/>
                      <a:pt x="4" y="191"/>
                      <a:pt x="3" y="191"/>
                    </a:cubicBezTo>
                    <a:cubicBezTo>
                      <a:pt x="1" y="191"/>
                      <a:pt x="0" y="189"/>
                      <a:pt x="0" y="186"/>
                    </a:cubicBezTo>
                    <a:lnTo>
                      <a:pt x="0" y="4"/>
                    </a:ln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88" name="_color1"/>
              <p:cNvSpPr>
                <a:spLocks/>
              </p:cNvSpPr>
              <p:nvPr/>
            </p:nvSpPr>
            <p:spPr bwMode="gray">
              <a:xfrm>
                <a:off x="1803" y="1869"/>
                <a:ext cx="27" cy="870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6" y="184"/>
                  </a:cxn>
                  <a:cxn ang="0">
                    <a:pos x="6" y="184"/>
                  </a:cxn>
                  <a:cxn ang="0">
                    <a:pos x="4" y="188"/>
                  </a:cxn>
                  <a:cxn ang="0">
                    <a:pos x="1" y="184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4" y="4"/>
                  </a:cxn>
                </a:cxnLst>
                <a:rect l="0" t="0" r="r" b="b"/>
                <a:pathLst>
                  <a:path w="6" h="188">
                    <a:moveTo>
                      <a:pt x="4" y="4"/>
                    </a:moveTo>
                    <a:lnTo>
                      <a:pt x="4" y="4"/>
                    </a:lnTo>
                    <a:lnTo>
                      <a:pt x="6" y="184"/>
                    </a:lnTo>
                    <a:lnTo>
                      <a:pt x="6" y="184"/>
                    </a:lnTo>
                    <a:cubicBezTo>
                      <a:pt x="6" y="186"/>
                      <a:pt x="5" y="188"/>
                      <a:pt x="4" y="188"/>
                    </a:cubicBezTo>
                    <a:cubicBezTo>
                      <a:pt x="2" y="188"/>
                      <a:pt x="1" y="186"/>
                      <a:pt x="1" y="184"/>
                    </a:cubicBezTo>
                    <a:lnTo>
                      <a:pt x="0" y="4"/>
                    </a:lnTo>
                    <a:cubicBezTo>
                      <a:pt x="0" y="2"/>
                      <a:pt x="1" y="0"/>
                      <a:pt x="2" y="0"/>
                    </a:cubicBezTo>
                    <a:cubicBezTo>
                      <a:pt x="3" y="0"/>
                      <a:pt x="4" y="2"/>
                      <a:pt x="4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89" name="_color1"/>
              <p:cNvSpPr>
                <a:spLocks/>
              </p:cNvSpPr>
              <p:nvPr/>
            </p:nvSpPr>
            <p:spPr bwMode="gray">
              <a:xfrm>
                <a:off x="1844" y="1882"/>
                <a:ext cx="19" cy="848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2" y="3"/>
                  </a:cxn>
                  <a:cxn ang="0">
                    <a:pos x="4" y="179"/>
                  </a:cxn>
                  <a:cxn ang="0">
                    <a:pos x="4" y="179"/>
                  </a:cxn>
                  <a:cxn ang="0">
                    <a:pos x="3" y="183"/>
                  </a:cxn>
                  <a:cxn ang="0">
                    <a:pos x="2" y="179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2" y="3"/>
                  </a:cxn>
                </a:cxnLst>
                <a:rect l="0" t="0" r="r" b="b"/>
                <a:pathLst>
                  <a:path w="4" h="183">
                    <a:moveTo>
                      <a:pt x="2" y="3"/>
                    </a:moveTo>
                    <a:lnTo>
                      <a:pt x="2" y="3"/>
                    </a:lnTo>
                    <a:lnTo>
                      <a:pt x="4" y="179"/>
                    </a:lnTo>
                    <a:lnTo>
                      <a:pt x="4" y="179"/>
                    </a:lnTo>
                    <a:cubicBezTo>
                      <a:pt x="4" y="181"/>
                      <a:pt x="4" y="183"/>
                      <a:pt x="3" y="183"/>
                    </a:cubicBezTo>
                    <a:cubicBezTo>
                      <a:pt x="3" y="183"/>
                      <a:pt x="2" y="181"/>
                      <a:pt x="2" y="179"/>
                    </a:cubicBezTo>
                    <a:lnTo>
                      <a:pt x="0" y="3"/>
                    </a:ln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90" name="_color1"/>
              <p:cNvSpPr>
                <a:spLocks/>
              </p:cNvSpPr>
              <p:nvPr/>
            </p:nvSpPr>
            <p:spPr bwMode="gray">
              <a:xfrm>
                <a:off x="1863" y="1882"/>
                <a:ext cx="14" cy="842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1" y="4"/>
                  </a:cxn>
                  <a:cxn ang="0">
                    <a:pos x="3" y="178"/>
                  </a:cxn>
                  <a:cxn ang="0">
                    <a:pos x="3" y="179"/>
                  </a:cxn>
                  <a:cxn ang="0">
                    <a:pos x="3" y="182"/>
                  </a:cxn>
                  <a:cxn ang="0">
                    <a:pos x="2" y="178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1" y="4"/>
                  </a:cxn>
                </a:cxnLst>
                <a:rect l="0" t="0" r="r" b="b"/>
                <a:pathLst>
                  <a:path w="3" h="182">
                    <a:moveTo>
                      <a:pt x="1" y="4"/>
                    </a:moveTo>
                    <a:lnTo>
                      <a:pt x="1" y="4"/>
                    </a:lnTo>
                    <a:lnTo>
                      <a:pt x="3" y="178"/>
                    </a:lnTo>
                    <a:lnTo>
                      <a:pt x="3" y="179"/>
                    </a:lnTo>
                    <a:cubicBezTo>
                      <a:pt x="3" y="181"/>
                      <a:pt x="3" y="182"/>
                      <a:pt x="3" y="182"/>
                    </a:cubicBezTo>
                    <a:cubicBezTo>
                      <a:pt x="2" y="182"/>
                      <a:pt x="2" y="181"/>
                      <a:pt x="2" y="178"/>
                    </a:cubicBezTo>
                    <a:lnTo>
                      <a:pt x="0" y="4"/>
                    </a:lnTo>
                    <a:cubicBezTo>
                      <a:pt x="0" y="2"/>
                      <a:pt x="0" y="0"/>
                      <a:pt x="1" y="0"/>
                    </a:cubicBezTo>
                    <a:cubicBezTo>
                      <a:pt x="1" y="0"/>
                      <a:pt x="1" y="2"/>
                      <a:pt x="1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91" name="_color1"/>
              <p:cNvSpPr>
                <a:spLocks/>
              </p:cNvSpPr>
              <p:nvPr/>
            </p:nvSpPr>
            <p:spPr bwMode="gray">
              <a:xfrm>
                <a:off x="1669" y="1869"/>
                <a:ext cx="27" cy="870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2" y="4"/>
                  </a:cxn>
                  <a:cxn ang="0">
                    <a:pos x="0" y="184"/>
                  </a:cxn>
                  <a:cxn ang="0">
                    <a:pos x="0" y="184"/>
                  </a:cxn>
                  <a:cxn ang="0">
                    <a:pos x="2" y="188"/>
                  </a:cxn>
                  <a:cxn ang="0">
                    <a:pos x="5" y="184"/>
                  </a:cxn>
                  <a:cxn ang="0">
                    <a:pos x="6" y="4"/>
                  </a:cxn>
                  <a:cxn ang="0">
                    <a:pos x="4" y="0"/>
                  </a:cxn>
                  <a:cxn ang="0">
                    <a:pos x="2" y="4"/>
                  </a:cxn>
                </a:cxnLst>
                <a:rect l="0" t="0" r="r" b="b"/>
                <a:pathLst>
                  <a:path w="6" h="188">
                    <a:moveTo>
                      <a:pt x="2" y="4"/>
                    </a:moveTo>
                    <a:lnTo>
                      <a:pt x="2" y="4"/>
                    </a:lnTo>
                    <a:lnTo>
                      <a:pt x="0" y="184"/>
                    </a:lnTo>
                    <a:lnTo>
                      <a:pt x="0" y="184"/>
                    </a:lnTo>
                    <a:cubicBezTo>
                      <a:pt x="0" y="186"/>
                      <a:pt x="1" y="188"/>
                      <a:pt x="2" y="188"/>
                    </a:cubicBezTo>
                    <a:cubicBezTo>
                      <a:pt x="4" y="188"/>
                      <a:pt x="5" y="186"/>
                      <a:pt x="5" y="184"/>
                    </a:cubicBezTo>
                    <a:lnTo>
                      <a:pt x="6" y="4"/>
                    </a:lnTo>
                    <a:cubicBezTo>
                      <a:pt x="6" y="2"/>
                      <a:pt x="6" y="0"/>
                      <a:pt x="4" y="0"/>
                    </a:cubicBezTo>
                    <a:cubicBezTo>
                      <a:pt x="3" y="0"/>
                      <a:pt x="3" y="2"/>
                      <a:pt x="2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92" name="_color1"/>
              <p:cNvSpPr>
                <a:spLocks/>
              </p:cNvSpPr>
              <p:nvPr/>
            </p:nvSpPr>
            <p:spPr bwMode="gray">
              <a:xfrm>
                <a:off x="1636" y="1882"/>
                <a:ext cx="18" cy="848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2" y="3"/>
                  </a:cxn>
                  <a:cxn ang="0">
                    <a:pos x="0" y="179"/>
                  </a:cxn>
                  <a:cxn ang="0">
                    <a:pos x="0" y="179"/>
                  </a:cxn>
                  <a:cxn ang="0">
                    <a:pos x="1" y="183"/>
                  </a:cxn>
                  <a:cxn ang="0">
                    <a:pos x="2" y="179"/>
                  </a:cxn>
                  <a:cxn ang="0">
                    <a:pos x="4" y="3"/>
                  </a:cxn>
                  <a:cxn ang="0">
                    <a:pos x="3" y="0"/>
                  </a:cxn>
                  <a:cxn ang="0">
                    <a:pos x="2" y="3"/>
                  </a:cxn>
                </a:cxnLst>
                <a:rect l="0" t="0" r="r" b="b"/>
                <a:pathLst>
                  <a:path w="4" h="183">
                    <a:moveTo>
                      <a:pt x="2" y="3"/>
                    </a:moveTo>
                    <a:lnTo>
                      <a:pt x="2" y="3"/>
                    </a:lnTo>
                    <a:lnTo>
                      <a:pt x="0" y="179"/>
                    </a:lnTo>
                    <a:lnTo>
                      <a:pt x="0" y="179"/>
                    </a:lnTo>
                    <a:cubicBezTo>
                      <a:pt x="0" y="181"/>
                      <a:pt x="0" y="183"/>
                      <a:pt x="1" y="183"/>
                    </a:cubicBezTo>
                    <a:cubicBezTo>
                      <a:pt x="2" y="183"/>
                      <a:pt x="2" y="181"/>
                      <a:pt x="2" y="179"/>
                    </a:cubicBezTo>
                    <a:lnTo>
                      <a:pt x="4" y="3"/>
                    </a:ln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2" y="1"/>
                      <a:pt x="2" y="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99" name="_color1"/>
              <p:cNvSpPr>
                <a:spLocks/>
              </p:cNvSpPr>
              <p:nvPr/>
            </p:nvSpPr>
            <p:spPr bwMode="gray">
              <a:xfrm>
                <a:off x="1623" y="1882"/>
                <a:ext cx="13" cy="842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2" y="4"/>
                  </a:cxn>
                  <a:cxn ang="0">
                    <a:pos x="0" y="178"/>
                  </a:cxn>
                  <a:cxn ang="0">
                    <a:pos x="0" y="179"/>
                  </a:cxn>
                  <a:cxn ang="0">
                    <a:pos x="1" y="182"/>
                  </a:cxn>
                  <a:cxn ang="0">
                    <a:pos x="1" y="178"/>
                  </a:cxn>
                  <a:cxn ang="0">
                    <a:pos x="3" y="4"/>
                  </a:cxn>
                  <a:cxn ang="0">
                    <a:pos x="3" y="0"/>
                  </a:cxn>
                  <a:cxn ang="0">
                    <a:pos x="2" y="4"/>
                  </a:cxn>
                </a:cxnLst>
                <a:rect l="0" t="0" r="r" b="b"/>
                <a:pathLst>
                  <a:path w="3" h="182">
                    <a:moveTo>
                      <a:pt x="2" y="4"/>
                    </a:moveTo>
                    <a:lnTo>
                      <a:pt x="2" y="4"/>
                    </a:lnTo>
                    <a:lnTo>
                      <a:pt x="0" y="178"/>
                    </a:lnTo>
                    <a:lnTo>
                      <a:pt x="0" y="179"/>
                    </a:lnTo>
                    <a:cubicBezTo>
                      <a:pt x="0" y="181"/>
                      <a:pt x="0" y="182"/>
                      <a:pt x="1" y="182"/>
                    </a:cubicBezTo>
                    <a:cubicBezTo>
                      <a:pt x="1" y="182"/>
                      <a:pt x="1" y="181"/>
                      <a:pt x="1" y="178"/>
                    </a:cubicBezTo>
                    <a:lnTo>
                      <a:pt x="3" y="4"/>
                    </a:lnTo>
                    <a:cubicBezTo>
                      <a:pt x="3" y="2"/>
                      <a:pt x="3" y="0"/>
                      <a:pt x="3" y="0"/>
                    </a:cubicBezTo>
                    <a:cubicBezTo>
                      <a:pt x="2" y="0"/>
                      <a:pt x="2" y="2"/>
                      <a:pt x="2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</p:grpSp>
        <p:grpSp>
          <p:nvGrpSpPr>
            <p:cNvPr id="8" name="Group 109"/>
            <p:cNvGrpSpPr>
              <a:grpSpLocks/>
            </p:cNvGrpSpPr>
            <p:nvPr/>
          </p:nvGrpSpPr>
          <p:grpSpPr bwMode="gray">
            <a:xfrm>
              <a:off x="4264402" y="2725637"/>
              <a:ext cx="621632" cy="1907357"/>
              <a:chOff x="1571" y="1757"/>
              <a:chExt cx="361" cy="1107"/>
            </a:xfrm>
          </p:grpSpPr>
          <p:sp>
            <p:nvSpPr>
              <p:cNvPr id="104" name="Freeform 110"/>
              <p:cNvSpPr>
                <a:spLocks/>
              </p:cNvSpPr>
              <p:nvPr/>
            </p:nvSpPr>
            <p:spPr bwMode="gray">
              <a:xfrm>
                <a:off x="1604" y="2776"/>
                <a:ext cx="291" cy="46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1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2" y="10"/>
                  </a:cxn>
                  <a:cxn ang="0">
                    <a:pos x="63" y="2"/>
                  </a:cxn>
                </a:cxnLst>
                <a:rect l="0" t="0" r="r" b="b"/>
                <a:pathLst>
                  <a:path w="63" h="10">
                    <a:moveTo>
                      <a:pt x="63" y="2"/>
                    </a:moveTo>
                    <a:cubicBezTo>
                      <a:pt x="62" y="2"/>
                      <a:pt x="61" y="1"/>
                      <a:pt x="61" y="0"/>
                    </a:cubicBezTo>
                    <a:cubicBezTo>
                      <a:pt x="47" y="3"/>
                      <a:pt x="16" y="3"/>
                      <a:pt x="3" y="0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0" y="7"/>
                      <a:pt x="14" y="10"/>
                      <a:pt x="32" y="10"/>
                    </a:cubicBezTo>
                    <a:cubicBezTo>
                      <a:pt x="49" y="10"/>
                      <a:pt x="63" y="7"/>
                      <a:pt x="63" y="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777777"/>
                  </a:gs>
                  <a:gs pos="100000">
                    <a:srgbClr val="333333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06" name="Freeform 111"/>
              <p:cNvSpPr>
                <a:spLocks/>
              </p:cNvSpPr>
              <p:nvPr/>
            </p:nvSpPr>
            <p:spPr bwMode="gray">
              <a:xfrm>
                <a:off x="1618" y="1790"/>
                <a:ext cx="263" cy="46"/>
              </a:xfrm>
              <a:custGeom>
                <a:avLst/>
                <a:gdLst/>
                <a:ahLst/>
                <a:cxnLst>
                  <a:cxn ang="0">
                    <a:pos x="57" y="8"/>
                  </a:cxn>
                  <a:cxn ang="0">
                    <a:pos x="55" y="10"/>
                  </a:cxn>
                  <a:cxn ang="0">
                    <a:pos x="3" y="10"/>
                  </a:cxn>
                  <a:cxn ang="0">
                    <a:pos x="0" y="8"/>
                  </a:cxn>
                  <a:cxn ang="0">
                    <a:pos x="29" y="0"/>
                  </a:cxn>
                  <a:cxn ang="0">
                    <a:pos x="57" y="8"/>
                  </a:cxn>
                </a:cxnLst>
                <a:rect l="0" t="0" r="r" b="b"/>
                <a:pathLst>
                  <a:path w="57" h="10">
                    <a:moveTo>
                      <a:pt x="57" y="8"/>
                    </a:moveTo>
                    <a:cubicBezTo>
                      <a:pt x="56" y="8"/>
                      <a:pt x="55" y="9"/>
                      <a:pt x="55" y="10"/>
                    </a:cubicBezTo>
                    <a:cubicBezTo>
                      <a:pt x="43" y="7"/>
                      <a:pt x="15" y="7"/>
                      <a:pt x="3" y="10"/>
                    </a:cubicBezTo>
                    <a:cubicBezTo>
                      <a:pt x="2" y="9"/>
                      <a:pt x="2" y="8"/>
                      <a:pt x="0" y="8"/>
                    </a:cubicBezTo>
                    <a:cubicBezTo>
                      <a:pt x="0" y="4"/>
                      <a:pt x="13" y="0"/>
                      <a:pt x="29" y="0"/>
                    </a:cubicBezTo>
                    <a:cubicBezTo>
                      <a:pt x="44" y="0"/>
                      <a:pt x="57" y="4"/>
                      <a:pt x="57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777777"/>
                  </a:gs>
                  <a:gs pos="100000">
                    <a:srgbClr val="333333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07" name="Freeform 112"/>
              <p:cNvSpPr>
                <a:spLocks/>
              </p:cNvSpPr>
              <p:nvPr/>
            </p:nvSpPr>
            <p:spPr bwMode="gray">
              <a:xfrm>
                <a:off x="1571" y="2785"/>
                <a:ext cx="361" cy="79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9" y="8"/>
                  </a:cxn>
                  <a:cxn ang="0">
                    <a:pos x="70" y="0"/>
                  </a:cxn>
                  <a:cxn ang="0">
                    <a:pos x="77" y="7"/>
                  </a:cxn>
                  <a:cxn ang="0">
                    <a:pos x="39" y="17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78" h="17">
                    <a:moveTo>
                      <a:pt x="7" y="0"/>
                    </a:moveTo>
                    <a:cubicBezTo>
                      <a:pt x="7" y="5"/>
                      <a:pt x="21" y="8"/>
                      <a:pt x="39" y="8"/>
                    </a:cubicBezTo>
                    <a:cubicBezTo>
                      <a:pt x="56" y="8"/>
                      <a:pt x="70" y="5"/>
                      <a:pt x="70" y="0"/>
                    </a:cubicBezTo>
                    <a:cubicBezTo>
                      <a:pt x="75" y="0"/>
                      <a:pt x="78" y="2"/>
                      <a:pt x="77" y="7"/>
                    </a:cubicBezTo>
                    <a:cubicBezTo>
                      <a:pt x="77" y="13"/>
                      <a:pt x="60" y="17"/>
                      <a:pt x="39" y="17"/>
                    </a:cubicBezTo>
                    <a:cubicBezTo>
                      <a:pt x="17" y="17"/>
                      <a:pt x="0" y="13"/>
                      <a:pt x="0" y="7"/>
                    </a:cubicBezTo>
                    <a:cubicBezTo>
                      <a:pt x="0" y="2"/>
                      <a:pt x="2" y="0"/>
                      <a:pt x="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08" name="Freeform 113"/>
              <p:cNvSpPr>
                <a:spLocks/>
              </p:cNvSpPr>
              <p:nvPr/>
            </p:nvSpPr>
            <p:spPr bwMode="gray">
              <a:xfrm>
                <a:off x="1580" y="2744"/>
                <a:ext cx="338" cy="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7" y="5"/>
                  </a:cxn>
                  <a:cxn ang="0">
                    <a:pos x="66" y="0"/>
                  </a:cxn>
                  <a:cxn ang="0">
                    <a:pos x="73" y="4"/>
                  </a:cxn>
                  <a:cxn ang="0">
                    <a:pos x="37" y="10"/>
                  </a:cxn>
                  <a:cxn ang="0">
                    <a:pos x="10" y="8"/>
                  </a:cxn>
                  <a:cxn ang="0">
                    <a:pos x="1" y="4"/>
                  </a:cxn>
                  <a:cxn ang="0">
                    <a:pos x="7" y="0"/>
                  </a:cxn>
                </a:cxnLst>
                <a:rect l="0" t="0" r="r" b="b"/>
                <a:pathLst>
                  <a:path w="73" h="10">
                    <a:moveTo>
                      <a:pt x="7" y="0"/>
                    </a:moveTo>
                    <a:cubicBezTo>
                      <a:pt x="7" y="2"/>
                      <a:pt x="20" y="5"/>
                      <a:pt x="37" y="5"/>
                    </a:cubicBezTo>
                    <a:cubicBezTo>
                      <a:pt x="53" y="5"/>
                      <a:pt x="66" y="2"/>
                      <a:pt x="66" y="0"/>
                    </a:cubicBezTo>
                    <a:cubicBezTo>
                      <a:pt x="71" y="0"/>
                      <a:pt x="73" y="1"/>
                      <a:pt x="73" y="4"/>
                    </a:cubicBezTo>
                    <a:cubicBezTo>
                      <a:pt x="73" y="7"/>
                      <a:pt x="56" y="10"/>
                      <a:pt x="37" y="10"/>
                    </a:cubicBezTo>
                    <a:cubicBezTo>
                      <a:pt x="26" y="10"/>
                      <a:pt x="17" y="9"/>
                      <a:pt x="10" y="8"/>
                    </a:cubicBezTo>
                    <a:cubicBezTo>
                      <a:pt x="4" y="7"/>
                      <a:pt x="1" y="5"/>
                      <a:pt x="1" y="4"/>
                    </a:cubicBezTo>
                    <a:cubicBezTo>
                      <a:pt x="0" y="1"/>
                      <a:pt x="3" y="0"/>
                      <a:pt x="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09" name="Freeform 114"/>
              <p:cNvSpPr>
                <a:spLocks/>
              </p:cNvSpPr>
              <p:nvPr/>
            </p:nvSpPr>
            <p:spPr bwMode="gray">
              <a:xfrm>
                <a:off x="1590" y="1757"/>
                <a:ext cx="323" cy="69"/>
              </a:xfrm>
              <a:custGeom>
                <a:avLst/>
                <a:gdLst/>
                <a:ahLst/>
                <a:cxnLst>
                  <a:cxn ang="0">
                    <a:pos x="6" y="15"/>
                  </a:cxn>
                  <a:cxn ang="0">
                    <a:pos x="35" y="7"/>
                  </a:cxn>
                  <a:cxn ang="0">
                    <a:pos x="63" y="15"/>
                  </a:cxn>
                  <a:cxn ang="0">
                    <a:pos x="69" y="8"/>
                  </a:cxn>
                  <a:cxn ang="0">
                    <a:pos x="35" y="0"/>
                  </a:cxn>
                  <a:cxn ang="0">
                    <a:pos x="0" y="8"/>
                  </a:cxn>
                  <a:cxn ang="0">
                    <a:pos x="6" y="15"/>
                  </a:cxn>
                </a:cxnLst>
                <a:rect l="0" t="0" r="r" b="b"/>
                <a:pathLst>
                  <a:path w="70" h="15">
                    <a:moveTo>
                      <a:pt x="6" y="15"/>
                    </a:moveTo>
                    <a:cubicBezTo>
                      <a:pt x="6" y="11"/>
                      <a:pt x="19" y="7"/>
                      <a:pt x="35" y="7"/>
                    </a:cubicBezTo>
                    <a:cubicBezTo>
                      <a:pt x="50" y="7"/>
                      <a:pt x="63" y="11"/>
                      <a:pt x="63" y="15"/>
                    </a:cubicBezTo>
                    <a:cubicBezTo>
                      <a:pt x="67" y="15"/>
                      <a:pt x="70" y="13"/>
                      <a:pt x="69" y="8"/>
                    </a:cubicBezTo>
                    <a:cubicBezTo>
                      <a:pt x="69" y="4"/>
                      <a:pt x="54" y="0"/>
                      <a:pt x="35" y="0"/>
                    </a:cubicBezTo>
                    <a:cubicBezTo>
                      <a:pt x="16" y="0"/>
                      <a:pt x="0" y="4"/>
                      <a:pt x="0" y="8"/>
                    </a:cubicBezTo>
                    <a:cubicBezTo>
                      <a:pt x="0" y="13"/>
                      <a:pt x="2" y="15"/>
                      <a:pt x="6" y="1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10" name="Freeform 115"/>
              <p:cNvSpPr>
                <a:spLocks/>
              </p:cNvSpPr>
              <p:nvPr/>
            </p:nvSpPr>
            <p:spPr bwMode="gray">
              <a:xfrm>
                <a:off x="1599" y="1826"/>
                <a:ext cx="300" cy="37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33" y="4"/>
                  </a:cxn>
                  <a:cxn ang="0">
                    <a:pos x="59" y="8"/>
                  </a:cxn>
                  <a:cxn ang="0">
                    <a:pos x="65" y="5"/>
                  </a:cxn>
                  <a:cxn ang="0">
                    <a:pos x="33" y="0"/>
                  </a:cxn>
                  <a:cxn ang="0">
                    <a:pos x="9" y="1"/>
                  </a:cxn>
                  <a:cxn ang="0">
                    <a:pos x="1" y="5"/>
                  </a:cxn>
                  <a:cxn ang="0">
                    <a:pos x="6" y="8"/>
                  </a:cxn>
                </a:cxnLst>
                <a:rect l="0" t="0" r="r" b="b"/>
                <a:pathLst>
                  <a:path w="65" h="8">
                    <a:moveTo>
                      <a:pt x="6" y="8"/>
                    </a:moveTo>
                    <a:cubicBezTo>
                      <a:pt x="6" y="6"/>
                      <a:pt x="18" y="4"/>
                      <a:pt x="33" y="4"/>
                    </a:cubicBezTo>
                    <a:cubicBezTo>
                      <a:pt x="47" y="4"/>
                      <a:pt x="59" y="6"/>
                      <a:pt x="59" y="8"/>
                    </a:cubicBezTo>
                    <a:cubicBezTo>
                      <a:pt x="63" y="8"/>
                      <a:pt x="65" y="7"/>
                      <a:pt x="65" y="5"/>
                    </a:cubicBezTo>
                    <a:cubicBezTo>
                      <a:pt x="65" y="2"/>
                      <a:pt x="50" y="0"/>
                      <a:pt x="33" y="0"/>
                    </a:cubicBezTo>
                    <a:cubicBezTo>
                      <a:pt x="23" y="0"/>
                      <a:pt x="15" y="0"/>
                      <a:pt x="9" y="1"/>
                    </a:cubicBezTo>
                    <a:cubicBezTo>
                      <a:pt x="4" y="2"/>
                      <a:pt x="1" y="3"/>
                      <a:pt x="1" y="5"/>
                    </a:cubicBezTo>
                    <a:cubicBezTo>
                      <a:pt x="0" y="7"/>
                      <a:pt x="2" y="8"/>
                      <a:pt x="6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11" name="_color1"/>
              <p:cNvSpPr>
                <a:spLocks/>
              </p:cNvSpPr>
              <p:nvPr/>
            </p:nvSpPr>
            <p:spPr bwMode="gray">
              <a:xfrm>
                <a:off x="1613" y="1845"/>
                <a:ext cx="273" cy="921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56" y="4"/>
                  </a:cxn>
                  <a:cxn ang="0">
                    <a:pos x="59" y="194"/>
                  </a:cxn>
                  <a:cxn ang="0">
                    <a:pos x="59" y="194"/>
                  </a:cxn>
                  <a:cxn ang="0">
                    <a:pos x="30" y="199"/>
                  </a:cxn>
                  <a:cxn ang="0">
                    <a:pos x="0" y="194"/>
                  </a:cxn>
                  <a:cxn ang="0">
                    <a:pos x="3" y="4"/>
                  </a:cxn>
                  <a:cxn ang="0">
                    <a:pos x="30" y="0"/>
                  </a:cxn>
                  <a:cxn ang="0">
                    <a:pos x="56" y="4"/>
                  </a:cxn>
                </a:cxnLst>
                <a:rect l="0" t="0" r="r" b="b"/>
                <a:pathLst>
                  <a:path w="59" h="199">
                    <a:moveTo>
                      <a:pt x="56" y="4"/>
                    </a:moveTo>
                    <a:lnTo>
                      <a:pt x="56" y="4"/>
                    </a:lnTo>
                    <a:lnTo>
                      <a:pt x="59" y="194"/>
                    </a:lnTo>
                    <a:lnTo>
                      <a:pt x="59" y="194"/>
                    </a:lnTo>
                    <a:cubicBezTo>
                      <a:pt x="58" y="197"/>
                      <a:pt x="45" y="199"/>
                      <a:pt x="30" y="199"/>
                    </a:cubicBezTo>
                    <a:cubicBezTo>
                      <a:pt x="13" y="199"/>
                      <a:pt x="0" y="196"/>
                      <a:pt x="0" y="194"/>
                    </a:cubicBezTo>
                    <a:lnTo>
                      <a:pt x="3" y="4"/>
                    </a:lnTo>
                    <a:cubicBezTo>
                      <a:pt x="3" y="2"/>
                      <a:pt x="15" y="0"/>
                      <a:pt x="30" y="0"/>
                    </a:cubicBezTo>
                    <a:cubicBezTo>
                      <a:pt x="44" y="0"/>
                      <a:pt x="56" y="2"/>
                      <a:pt x="56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12" name="_color1"/>
              <p:cNvSpPr>
                <a:spLocks/>
              </p:cNvSpPr>
              <p:nvPr/>
            </p:nvSpPr>
            <p:spPr bwMode="gray">
              <a:xfrm>
                <a:off x="1738" y="1864"/>
                <a:ext cx="27" cy="884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6" y="186"/>
                  </a:cxn>
                  <a:cxn ang="0">
                    <a:pos x="6" y="187"/>
                  </a:cxn>
                  <a:cxn ang="0">
                    <a:pos x="3" y="191"/>
                  </a:cxn>
                  <a:cxn ang="0">
                    <a:pos x="0" y="18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5" y="4"/>
                  </a:cxn>
                </a:cxnLst>
                <a:rect l="0" t="0" r="r" b="b"/>
                <a:pathLst>
                  <a:path w="6" h="191">
                    <a:moveTo>
                      <a:pt x="5" y="4"/>
                    </a:moveTo>
                    <a:lnTo>
                      <a:pt x="5" y="4"/>
                    </a:lnTo>
                    <a:lnTo>
                      <a:pt x="6" y="186"/>
                    </a:lnTo>
                    <a:lnTo>
                      <a:pt x="6" y="187"/>
                    </a:lnTo>
                    <a:cubicBezTo>
                      <a:pt x="6" y="189"/>
                      <a:pt x="4" y="191"/>
                      <a:pt x="3" y="191"/>
                    </a:cubicBezTo>
                    <a:cubicBezTo>
                      <a:pt x="1" y="191"/>
                      <a:pt x="0" y="189"/>
                      <a:pt x="0" y="186"/>
                    </a:cubicBezTo>
                    <a:lnTo>
                      <a:pt x="0" y="4"/>
                    </a:ln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13" name="_color1"/>
              <p:cNvSpPr>
                <a:spLocks/>
              </p:cNvSpPr>
              <p:nvPr/>
            </p:nvSpPr>
            <p:spPr bwMode="gray">
              <a:xfrm>
                <a:off x="1803" y="1869"/>
                <a:ext cx="27" cy="870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6" y="184"/>
                  </a:cxn>
                  <a:cxn ang="0">
                    <a:pos x="6" y="184"/>
                  </a:cxn>
                  <a:cxn ang="0">
                    <a:pos x="4" y="188"/>
                  </a:cxn>
                  <a:cxn ang="0">
                    <a:pos x="1" y="184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4" y="4"/>
                  </a:cxn>
                </a:cxnLst>
                <a:rect l="0" t="0" r="r" b="b"/>
                <a:pathLst>
                  <a:path w="6" h="188">
                    <a:moveTo>
                      <a:pt x="4" y="4"/>
                    </a:moveTo>
                    <a:lnTo>
                      <a:pt x="4" y="4"/>
                    </a:lnTo>
                    <a:lnTo>
                      <a:pt x="6" y="184"/>
                    </a:lnTo>
                    <a:lnTo>
                      <a:pt x="6" y="184"/>
                    </a:lnTo>
                    <a:cubicBezTo>
                      <a:pt x="6" y="186"/>
                      <a:pt x="5" y="188"/>
                      <a:pt x="4" y="188"/>
                    </a:cubicBezTo>
                    <a:cubicBezTo>
                      <a:pt x="2" y="188"/>
                      <a:pt x="1" y="186"/>
                      <a:pt x="1" y="184"/>
                    </a:cubicBezTo>
                    <a:lnTo>
                      <a:pt x="0" y="4"/>
                    </a:lnTo>
                    <a:cubicBezTo>
                      <a:pt x="0" y="2"/>
                      <a:pt x="1" y="0"/>
                      <a:pt x="2" y="0"/>
                    </a:cubicBezTo>
                    <a:cubicBezTo>
                      <a:pt x="3" y="0"/>
                      <a:pt x="4" y="2"/>
                      <a:pt x="4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14" name="_color1"/>
              <p:cNvSpPr>
                <a:spLocks/>
              </p:cNvSpPr>
              <p:nvPr/>
            </p:nvSpPr>
            <p:spPr bwMode="gray">
              <a:xfrm>
                <a:off x="1844" y="1882"/>
                <a:ext cx="19" cy="848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2" y="3"/>
                  </a:cxn>
                  <a:cxn ang="0">
                    <a:pos x="4" y="179"/>
                  </a:cxn>
                  <a:cxn ang="0">
                    <a:pos x="4" y="179"/>
                  </a:cxn>
                  <a:cxn ang="0">
                    <a:pos x="3" y="183"/>
                  </a:cxn>
                  <a:cxn ang="0">
                    <a:pos x="2" y="179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2" y="3"/>
                  </a:cxn>
                </a:cxnLst>
                <a:rect l="0" t="0" r="r" b="b"/>
                <a:pathLst>
                  <a:path w="4" h="183">
                    <a:moveTo>
                      <a:pt x="2" y="3"/>
                    </a:moveTo>
                    <a:lnTo>
                      <a:pt x="2" y="3"/>
                    </a:lnTo>
                    <a:lnTo>
                      <a:pt x="4" y="179"/>
                    </a:lnTo>
                    <a:lnTo>
                      <a:pt x="4" y="179"/>
                    </a:lnTo>
                    <a:cubicBezTo>
                      <a:pt x="4" y="181"/>
                      <a:pt x="4" y="183"/>
                      <a:pt x="3" y="183"/>
                    </a:cubicBezTo>
                    <a:cubicBezTo>
                      <a:pt x="3" y="183"/>
                      <a:pt x="2" y="181"/>
                      <a:pt x="2" y="179"/>
                    </a:cubicBezTo>
                    <a:lnTo>
                      <a:pt x="0" y="3"/>
                    </a:ln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15" name="_color1"/>
              <p:cNvSpPr>
                <a:spLocks/>
              </p:cNvSpPr>
              <p:nvPr/>
            </p:nvSpPr>
            <p:spPr bwMode="gray">
              <a:xfrm>
                <a:off x="1863" y="1882"/>
                <a:ext cx="14" cy="842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1" y="4"/>
                  </a:cxn>
                  <a:cxn ang="0">
                    <a:pos x="3" y="178"/>
                  </a:cxn>
                  <a:cxn ang="0">
                    <a:pos x="3" y="179"/>
                  </a:cxn>
                  <a:cxn ang="0">
                    <a:pos x="3" y="182"/>
                  </a:cxn>
                  <a:cxn ang="0">
                    <a:pos x="2" y="178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1" y="4"/>
                  </a:cxn>
                </a:cxnLst>
                <a:rect l="0" t="0" r="r" b="b"/>
                <a:pathLst>
                  <a:path w="3" h="182">
                    <a:moveTo>
                      <a:pt x="1" y="4"/>
                    </a:moveTo>
                    <a:lnTo>
                      <a:pt x="1" y="4"/>
                    </a:lnTo>
                    <a:lnTo>
                      <a:pt x="3" y="178"/>
                    </a:lnTo>
                    <a:lnTo>
                      <a:pt x="3" y="179"/>
                    </a:lnTo>
                    <a:cubicBezTo>
                      <a:pt x="3" y="181"/>
                      <a:pt x="3" y="182"/>
                      <a:pt x="3" y="182"/>
                    </a:cubicBezTo>
                    <a:cubicBezTo>
                      <a:pt x="2" y="182"/>
                      <a:pt x="2" y="181"/>
                      <a:pt x="2" y="178"/>
                    </a:cubicBezTo>
                    <a:lnTo>
                      <a:pt x="0" y="4"/>
                    </a:lnTo>
                    <a:cubicBezTo>
                      <a:pt x="0" y="2"/>
                      <a:pt x="0" y="0"/>
                      <a:pt x="1" y="0"/>
                    </a:cubicBezTo>
                    <a:cubicBezTo>
                      <a:pt x="1" y="0"/>
                      <a:pt x="1" y="2"/>
                      <a:pt x="1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16" name="_color1"/>
              <p:cNvSpPr>
                <a:spLocks/>
              </p:cNvSpPr>
              <p:nvPr/>
            </p:nvSpPr>
            <p:spPr bwMode="gray">
              <a:xfrm>
                <a:off x="1669" y="1869"/>
                <a:ext cx="27" cy="870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2" y="4"/>
                  </a:cxn>
                  <a:cxn ang="0">
                    <a:pos x="0" y="184"/>
                  </a:cxn>
                  <a:cxn ang="0">
                    <a:pos x="0" y="184"/>
                  </a:cxn>
                  <a:cxn ang="0">
                    <a:pos x="2" y="188"/>
                  </a:cxn>
                  <a:cxn ang="0">
                    <a:pos x="5" y="184"/>
                  </a:cxn>
                  <a:cxn ang="0">
                    <a:pos x="6" y="4"/>
                  </a:cxn>
                  <a:cxn ang="0">
                    <a:pos x="4" y="0"/>
                  </a:cxn>
                  <a:cxn ang="0">
                    <a:pos x="2" y="4"/>
                  </a:cxn>
                </a:cxnLst>
                <a:rect l="0" t="0" r="r" b="b"/>
                <a:pathLst>
                  <a:path w="6" h="188">
                    <a:moveTo>
                      <a:pt x="2" y="4"/>
                    </a:moveTo>
                    <a:lnTo>
                      <a:pt x="2" y="4"/>
                    </a:lnTo>
                    <a:lnTo>
                      <a:pt x="0" y="184"/>
                    </a:lnTo>
                    <a:lnTo>
                      <a:pt x="0" y="184"/>
                    </a:lnTo>
                    <a:cubicBezTo>
                      <a:pt x="0" y="186"/>
                      <a:pt x="1" y="188"/>
                      <a:pt x="2" y="188"/>
                    </a:cubicBezTo>
                    <a:cubicBezTo>
                      <a:pt x="4" y="188"/>
                      <a:pt x="5" y="186"/>
                      <a:pt x="5" y="184"/>
                    </a:cubicBezTo>
                    <a:lnTo>
                      <a:pt x="6" y="4"/>
                    </a:lnTo>
                    <a:cubicBezTo>
                      <a:pt x="6" y="2"/>
                      <a:pt x="6" y="0"/>
                      <a:pt x="4" y="0"/>
                    </a:cubicBezTo>
                    <a:cubicBezTo>
                      <a:pt x="3" y="0"/>
                      <a:pt x="3" y="2"/>
                      <a:pt x="2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17" name="_color1"/>
              <p:cNvSpPr>
                <a:spLocks/>
              </p:cNvSpPr>
              <p:nvPr/>
            </p:nvSpPr>
            <p:spPr bwMode="gray">
              <a:xfrm>
                <a:off x="1636" y="1882"/>
                <a:ext cx="18" cy="848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2" y="3"/>
                  </a:cxn>
                  <a:cxn ang="0">
                    <a:pos x="0" y="179"/>
                  </a:cxn>
                  <a:cxn ang="0">
                    <a:pos x="0" y="179"/>
                  </a:cxn>
                  <a:cxn ang="0">
                    <a:pos x="1" y="183"/>
                  </a:cxn>
                  <a:cxn ang="0">
                    <a:pos x="2" y="179"/>
                  </a:cxn>
                  <a:cxn ang="0">
                    <a:pos x="4" y="3"/>
                  </a:cxn>
                  <a:cxn ang="0">
                    <a:pos x="3" y="0"/>
                  </a:cxn>
                  <a:cxn ang="0">
                    <a:pos x="2" y="3"/>
                  </a:cxn>
                </a:cxnLst>
                <a:rect l="0" t="0" r="r" b="b"/>
                <a:pathLst>
                  <a:path w="4" h="183">
                    <a:moveTo>
                      <a:pt x="2" y="3"/>
                    </a:moveTo>
                    <a:lnTo>
                      <a:pt x="2" y="3"/>
                    </a:lnTo>
                    <a:lnTo>
                      <a:pt x="0" y="179"/>
                    </a:lnTo>
                    <a:lnTo>
                      <a:pt x="0" y="179"/>
                    </a:lnTo>
                    <a:cubicBezTo>
                      <a:pt x="0" y="181"/>
                      <a:pt x="0" y="183"/>
                      <a:pt x="1" y="183"/>
                    </a:cubicBezTo>
                    <a:cubicBezTo>
                      <a:pt x="2" y="183"/>
                      <a:pt x="2" y="181"/>
                      <a:pt x="2" y="179"/>
                    </a:cubicBezTo>
                    <a:lnTo>
                      <a:pt x="4" y="3"/>
                    </a:ln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2" y="1"/>
                      <a:pt x="2" y="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18" name="_color1"/>
              <p:cNvSpPr>
                <a:spLocks/>
              </p:cNvSpPr>
              <p:nvPr/>
            </p:nvSpPr>
            <p:spPr bwMode="gray">
              <a:xfrm>
                <a:off x="1623" y="1882"/>
                <a:ext cx="13" cy="842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2" y="4"/>
                  </a:cxn>
                  <a:cxn ang="0">
                    <a:pos x="0" y="178"/>
                  </a:cxn>
                  <a:cxn ang="0">
                    <a:pos x="0" y="179"/>
                  </a:cxn>
                  <a:cxn ang="0">
                    <a:pos x="1" y="182"/>
                  </a:cxn>
                  <a:cxn ang="0">
                    <a:pos x="1" y="178"/>
                  </a:cxn>
                  <a:cxn ang="0">
                    <a:pos x="3" y="4"/>
                  </a:cxn>
                  <a:cxn ang="0">
                    <a:pos x="3" y="0"/>
                  </a:cxn>
                  <a:cxn ang="0">
                    <a:pos x="2" y="4"/>
                  </a:cxn>
                </a:cxnLst>
                <a:rect l="0" t="0" r="r" b="b"/>
                <a:pathLst>
                  <a:path w="3" h="182">
                    <a:moveTo>
                      <a:pt x="2" y="4"/>
                    </a:moveTo>
                    <a:lnTo>
                      <a:pt x="2" y="4"/>
                    </a:lnTo>
                    <a:lnTo>
                      <a:pt x="0" y="178"/>
                    </a:lnTo>
                    <a:lnTo>
                      <a:pt x="0" y="179"/>
                    </a:lnTo>
                    <a:cubicBezTo>
                      <a:pt x="0" y="181"/>
                      <a:pt x="0" y="182"/>
                      <a:pt x="1" y="182"/>
                    </a:cubicBezTo>
                    <a:cubicBezTo>
                      <a:pt x="1" y="182"/>
                      <a:pt x="1" y="181"/>
                      <a:pt x="1" y="178"/>
                    </a:cubicBezTo>
                    <a:lnTo>
                      <a:pt x="3" y="4"/>
                    </a:lnTo>
                    <a:cubicBezTo>
                      <a:pt x="3" y="2"/>
                      <a:pt x="3" y="0"/>
                      <a:pt x="3" y="0"/>
                    </a:cubicBezTo>
                    <a:cubicBezTo>
                      <a:pt x="2" y="0"/>
                      <a:pt x="2" y="2"/>
                      <a:pt x="2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</p:grpSp>
        <p:grpSp>
          <p:nvGrpSpPr>
            <p:cNvPr id="9" name="Group 109"/>
            <p:cNvGrpSpPr>
              <a:grpSpLocks/>
            </p:cNvGrpSpPr>
            <p:nvPr/>
          </p:nvGrpSpPr>
          <p:grpSpPr bwMode="gray">
            <a:xfrm>
              <a:off x="5794671" y="2725637"/>
              <a:ext cx="621632" cy="1907357"/>
              <a:chOff x="1571" y="1757"/>
              <a:chExt cx="361" cy="1107"/>
            </a:xfrm>
          </p:grpSpPr>
          <p:sp>
            <p:nvSpPr>
              <p:cNvPr id="120" name="Freeform 110"/>
              <p:cNvSpPr>
                <a:spLocks/>
              </p:cNvSpPr>
              <p:nvPr/>
            </p:nvSpPr>
            <p:spPr bwMode="gray">
              <a:xfrm>
                <a:off x="1604" y="2776"/>
                <a:ext cx="291" cy="46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1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2" y="10"/>
                  </a:cxn>
                  <a:cxn ang="0">
                    <a:pos x="63" y="2"/>
                  </a:cxn>
                </a:cxnLst>
                <a:rect l="0" t="0" r="r" b="b"/>
                <a:pathLst>
                  <a:path w="63" h="10">
                    <a:moveTo>
                      <a:pt x="63" y="2"/>
                    </a:moveTo>
                    <a:cubicBezTo>
                      <a:pt x="62" y="2"/>
                      <a:pt x="61" y="1"/>
                      <a:pt x="61" y="0"/>
                    </a:cubicBezTo>
                    <a:cubicBezTo>
                      <a:pt x="47" y="3"/>
                      <a:pt x="16" y="3"/>
                      <a:pt x="3" y="0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0" y="7"/>
                      <a:pt x="14" y="10"/>
                      <a:pt x="32" y="10"/>
                    </a:cubicBezTo>
                    <a:cubicBezTo>
                      <a:pt x="49" y="10"/>
                      <a:pt x="63" y="7"/>
                      <a:pt x="63" y="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777777"/>
                  </a:gs>
                  <a:gs pos="100000">
                    <a:srgbClr val="333333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21" name="Freeform 111"/>
              <p:cNvSpPr>
                <a:spLocks/>
              </p:cNvSpPr>
              <p:nvPr/>
            </p:nvSpPr>
            <p:spPr bwMode="gray">
              <a:xfrm>
                <a:off x="1618" y="1790"/>
                <a:ext cx="263" cy="46"/>
              </a:xfrm>
              <a:custGeom>
                <a:avLst/>
                <a:gdLst/>
                <a:ahLst/>
                <a:cxnLst>
                  <a:cxn ang="0">
                    <a:pos x="57" y="8"/>
                  </a:cxn>
                  <a:cxn ang="0">
                    <a:pos x="55" y="10"/>
                  </a:cxn>
                  <a:cxn ang="0">
                    <a:pos x="3" y="10"/>
                  </a:cxn>
                  <a:cxn ang="0">
                    <a:pos x="0" y="8"/>
                  </a:cxn>
                  <a:cxn ang="0">
                    <a:pos x="29" y="0"/>
                  </a:cxn>
                  <a:cxn ang="0">
                    <a:pos x="57" y="8"/>
                  </a:cxn>
                </a:cxnLst>
                <a:rect l="0" t="0" r="r" b="b"/>
                <a:pathLst>
                  <a:path w="57" h="10">
                    <a:moveTo>
                      <a:pt x="57" y="8"/>
                    </a:moveTo>
                    <a:cubicBezTo>
                      <a:pt x="56" y="8"/>
                      <a:pt x="55" y="9"/>
                      <a:pt x="55" y="10"/>
                    </a:cubicBezTo>
                    <a:cubicBezTo>
                      <a:pt x="43" y="7"/>
                      <a:pt x="15" y="7"/>
                      <a:pt x="3" y="10"/>
                    </a:cubicBezTo>
                    <a:cubicBezTo>
                      <a:pt x="2" y="9"/>
                      <a:pt x="2" y="8"/>
                      <a:pt x="0" y="8"/>
                    </a:cubicBezTo>
                    <a:cubicBezTo>
                      <a:pt x="0" y="4"/>
                      <a:pt x="13" y="0"/>
                      <a:pt x="29" y="0"/>
                    </a:cubicBezTo>
                    <a:cubicBezTo>
                      <a:pt x="44" y="0"/>
                      <a:pt x="57" y="4"/>
                      <a:pt x="57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777777"/>
                  </a:gs>
                  <a:gs pos="100000">
                    <a:srgbClr val="333333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22" name="Freeform 112"/>
              <p:cNvSpPr>
                <a:spLocks/>
              </p:cNvSpPr>
              <p:nvPr/>
            </p:nvSpPr>
            <p:spPr bwMode="gray">
              <a:xfrm>
                <a:off x="1571" y="2785"/>
                <a:ext cx="361" cy="79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9" y="8"/>
                  </a:cxn>
                  <a:cxn ang="0">
                    <a:pos x="70" y="0"/>
                  </a:cxn>
                  <a:cxn ang="0">
                    <a:pos x="77" y="7"/>
                  </a:cxn>
                  <a:cxn ang="0">
                    <a:pos x="39" y="17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78" h="17">
                    <a:moveTo>
                      <a:pt x="7" y="0"/>
                    </a:moveTo>
                    <a:cubicBezTo>
                      <a:pt x="7" y="5"/>
                      <a:pt x="21" y="8"/>
                      <a:pt x="39" y="8"/>
                    </a:cubicBezTo>
                    <a:cubicBezTo>
                      <a:pt x="56" y="8"/>
                      <a:pt x="70" y="5"/>
                      <a:pt x="70" y="0"/>
                    </a:cubicBezTo>
                    <a:cubicBezTo>
                      <a:pt x="75" y="0"/>
                      <a:pt x="78" y="2"/>
                      <a:pt x="77" y="7"/>
                    </a:cubicBezTo>
                    <a:cubicBezTo>
                      <a:pt x="77" y="13"/>
                      <a:pt x="60" y="17"/>
                      <a:pt x="39" y="17"/>
                    </a:cubicBezTo>
                    <a:cubicBezTo>
                      <a:pt x="17" y="17"/>
                      <a:pt x="0" y="13"/>
                      <a:pt x="0" y="7"/>
                    </a:cubicBezTo>
                    <a:cubicBezTo>
                      <a:pt x="0" y="2"/>
                      <a:pt x="2" y="0"/>
                      <a:pt x="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23" name="Freeform 113"/>
              <p:cNvSpPr>
                <a:spLocks/>
              </p:cNvSpPr>
              <p:nvPr/>
            </p:nvSpPr>
            <p:spPr bwMode="gray">
              <a:xfrm>
                <a:off x="1580" y="2744"/>
                <a:ext cx="338" cy="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7" y="5"/>
                  </a:cxn>
                  <a:cxn ang="0">
                    <a:pos x="66" y="0"/>
                  </a:cxn>
                  <a:cxn ang="0">
                    <a:pos x="73" y="4"/>
                  </a:cxn>
                  <a:cxn ang="0">
                    <a:pos x="37" y="10"/>
                  </a:cxn>
                  <a:cxn ang="0">
                    <a:pos x="10" y="8"/>
                  </a:cxn>
                  <a:cxn ang="0">
                    <a:pos x="1" y="4"/>
                  </a:cxn>
                  <a:cxn ang="0">
                    <a:pos x="7" y="0"/>
                  </a:cxn>
                </a:cxnLst>
                <a:rect l="0" t="0" r="r" b="b"/>
                <a:pathLst>
                  <a:path w="73" h="10">
                    <a:moveTo>
                      <a:pt x="7" y="0"/>
                    </a:moveTo>
                    <a:cubicBezTo>
                      <a:pt x="7" y="2"/>
                      <a:pt x="20" y="5"/>
                      <a:pt x="37" y="5"/>
                    </a:cubicBezTo>
                    <a:cubicBezTo>
                      <a:pt x="53" y="5"/>
                      <a:pt x="66" y="2"/>
                      <a:pt x="66" y="0"/>
                    </a:cubicBezTo>
                    <a:cubicBezTo>
                      <a:pt x="71" y="0"/>
                      <a:pt x="73" y="1"/>
                      <a:pt x="73" y="4"/>
                    </a:cubicBezTo>
                    <a:cubicBezTo>
                      <a:pt x="73" y="7"/>
                      <a:pt x="56" y="10"/>
                      <a:pt x="37" y="10"/>
                    </a:cubicBezTo>
                    <a:cubicBezTo>
                      <a:pt x="26" y="10"/>
                      <a:pt x="17" y="9"/>
                      <a:pt x="10" y="8"/>
                    </a:cubicBezTo>
                    <a:cubicBezTo>
                      <a:pt x="4" y="7"/>
                      <a:pt x="1" y="5"/>
                      <a:pt x="1" y="4"/>
                    </a:cubicBezTo>
                    <a:cubicBezTo>
                      <a:pt x="0" y="1"/>
                      <a:pt x="3" y="0"/>
                      <a:pt x="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24" name="Freeform 114"/>
              <p:cNvSpPr>
                <a:spLocks/>
              </p:cNvSpPr>
              <p:nvPr/>
            </p:nvSpPr>
            <p:spPr bwMode="gray">
              <a:xfrm>
                <a:off x="1590" y="1757"/>
                <a:ext cx="323" cy="69"/>
              </a:xfrm>
              <a:custGeom>
                <a:avLst/>
                <a:gdLst/>
                <a:ahLst/>
                <a:cxnLst>
                  <a:cxn ang="0">
                    <a:pos x="6" y="15"/>
                  </a:cxn>
                  <a:cxn ang="0">
                    <a:pos x="35" y="7"/>
                  </a:cxn>
                  <a:cxn ang="0">
                    <a:pos x="63" y="15"/>
                  </a:cxn>
                  <a:cxn ang="0">
                    <a:pos x="69" y="8"/>
                  </a:cxn>
                  <a:cxn ang="0">
                    <a:pos x="35" y="0"/>
                  </a:cxn>
                  <a:cxn ang="0">
                    <a:pos x="0" y="8"/>
                  </a:cxn>
                  <a:cxn ang="0">
                    <a:pos x="6" y="15"/>
                  </a:cxn>
                </a:cxnLst>
                <a:rect l="0" t="0" r="r" b="b"/>
                <a:pathLst>
                  <a:path w="70" h="15">
                    <a:moveTo>
                      <a:pt x="6" y="15"/>
                    </a:moveTo>
                    <a:cubicBezTo>
                      <a:pt x="6" y="11"/>
                      <a:pt x="19" y="7"/>
                      <a:pt x="35" y="7"/>
                    </a:cubicBezTo>
                    <a:cubicBezTo>
                      <a:pt x="50" y="7"/>
                      <a:pt x="63" y="11"/>
                      <a:pt x="63" y="15"/>
                    </a:cubicBezTo>
                    <a:cubicBezTo>
                      <a:pt x="67" y="15"/>
                      <a:pt x="70" y="13"/>
                      <a:pt x="69" y="8"/>
                    </a:cubicBezTo>
                    <a:cubicBezTo>
                      <a:pt x="69" y="4"/>
                      <a:pt x="54" y="0"/>
                      <a:pt x="35" y="0"/>
                    </a:cubicBezTo>
                    <a:cubicBezTo>
                      <a:pt x="16" y="0"/>
                      <a:pt x="0" y="4"/>
                      <a:pt x="0" y="8"/>
                    </a:cubicBezTo>
                    <a:cubicBezTo>
                      <a:pt x="0" y="13"/>
                      <a:pt x="2" y="15"/>
                      <a:pt x="6" y="1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25" name="Freeform 115"/>
              <p:cNvSpPr>
                <a:spLocks/>
              </p:cNvSpPr>
              <p:nvPr/>
            </p:nvSpPr>
            <p:spPr bwMode="gray">
              <a:xfrm>
                <a:off x="1599" y="1826"/>
                <a:ext cx="300" cy="37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33" y="4"/>
                  </a:cxn>
                  <a:cxn ang="0">
                    <a:pos x="59" y="8"/>
                  </a:cxn>
                  <a:cxn ang="0">
                    <a:pos x="65" y="5"/>
                  </a:cxn>
                  <a:cxn ang="0">
                    <a:pos x="33" y="0"/>
                  </a:cxn>
                  <a:cxn ang="0">
                    <a:pos x="9" y="1"/>
                  </a:cxn>
                  <a:cxn ang="0">
                    <a:pos x="1" y="5"/>
                  </a:cxn>
                  <a:cxn ang="0">
                    <a:pos x="6" y="8"/>
                  </a:cxn>
                </a:cxnLst>
                <a:rect l="0" t="0" r="r" b="b"/>
                <a:pathLst>
                  <a:path w="65" h="8">
                    <a:moveTo>
                      <a:pt x="6" y="8"/>
                    </a:moveTo>
                    <a:cubicBezTo>
                      <a:pt x="6" y="6"/>
                      <a:pt x="18" y="4"/>
                      <a:pt x="33" y="4"/>
                    </a:cubicBezTo>
                    <a:cubicBezTo>
                      <a:pt x="47" y="4"/>
                      <a:pt x="59" y="6"/>
                      <a:pt x="59" y="8"/>
                    </a:cubicBezTo>
                    <a:cubicBezTo>
                      <a:pt x="63" y="8"/>
                      <a:pt x="65" y="7"/>
                      <a:pt x="65" y="5"/>
                    </a:cubicBezTo>
                    <a:cubicBezTo>
                      <a:pt x="65" y="2"/>
                      <a:pt x="50" y="0"/>
                      <a:pt x="33" y="0"/>
                    </a:cubicBezTo>
                    <a:cubicBezTo>
                      <a:pt x="23" y="0"/>
                      <a:pt x="15" y="0"/>
                      <a:pt x="9" y="1"/>
                    </a:cubicBezTo>
                    <a:cubicBezTo>
                      <a:pt x="4" y="2"/>
                      <a:pt x="1" y="3"/>
                      <a:pt x="1" y="5"/>
                    </a:cubicBezTo>
                    <a:cubicBezTo>
                      <a:pt x="0" y="7"/>
                      <a:pt x="2" y="8"/>
                      <a:pt x="6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rgbClr val="B2B2B2"/>
                  </a:gs>
                  <a:gs pos="100000">
                    <a:srgbClr val="4D4D4D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26" name="_color1"/>
              <p:cNvSpPr>
                <a:spLocks/>
              </p:cNvSpPr>
              <p:nvPr/>
            </p:nvSpPr>
            <p:spPr bwMode="gray">
              <a:xfrm>
                <a:off x="1613" y="1845"/>
                <a:ext cx="273" cy="921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56" y="4"/>
                  </a:cxn>
                  <a:cxn ang="0">
                    <a:pos x="59" y="194"/>
                  </a:cxn>
                  <a:cxn ang="0">
                    <a:pos x="59" y="194"/>
                  </a:cxn>
                  <a:cxn ang="0">
                    <a:pos x="30" y="199"/>
                  </a:cxn>
                  <a:cxn ang="0">
                    <a:pos x="0" y="194"/>
                  </a:cxn>
                  <a:cxn ang="0">
                    <a:pos x="3" y="4"/>
                  </a:cxn>
                  <a:cxn ang="0">
                    <a:pos x="30" y="0"/>
                  </a:cxn>
                  <a:cxn ang="0">
                    <a:pos x="56" y="4"/>
                  </a:cxn>
                </a:cxnLst>
                <a:rect l="0" t="0" r="r" b="b"/>
                <a:pathLst>
                  <a:path w="59" h="199">
                    <a:moveTo>
                      <a:pt x="56" y="4"/>
                    </a:moveTo>
                    <a:lnTo>
                      <a:pt x="56" y="4"/>
                    </a:lnTo>
                    <a:lnTo>
                      <a:pt x="59" y="194"/>
                    </a:lnTo>
                    <a:lnTo>
                      <a:pt x="59" y="194"/>
                    </a:lnTo>
                    <a:cubicBezTo>
                      <a:pt x="58" y="197"/>
                      <a:pt x="45" y="199"/>
                      <a:pt x="30" y="199"/>
                    </a:cubicBezTo>
                    <a:cubicBezTo>
                      <a:pt x="13" y="199"/>
                      <a:pt x="0" y="196"/>
                      <a:pt x="0" y="194"/>
                    </a:cubicBezTo>
                    <a:lnTo>
                      <a:pt x="3" y="4"/>
                    </a:lnTo>
                    <a:cubicBezTo>
                      <a:pt x="3" y="2"/>
                      <a:pt x="15" y="0"/>
                      <a:pt x="30" y="0"/>
                    </a:cubicBezTo>
                    <a:cubicBezTo>
                      <a:pt x="44" y="0"/>
                      <a:pt x="56" y="2"/>
                      <a:pt x="56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27" name="_color1"/>
              <p:cNvSpPr>
                <a:spLocks/>
              </p:cNvSpPr>
              <p:nvPr/>
            </p:nvSpPr>
            <p:spPr bwMode="gray">
              <a:xfrm>
                <a:off x="1738" y="1864"/>
                <a:ext cx="27" cy="884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6" y="186"/>
                  </a:cxn>
                  <a:cxn ang="0">
                    <a:pos x="6" y="187"/>
                  </a:cxn>
                  <a:cxn ang="0">
                    <a:pos x="3" y="191"/>
                  </a:cxn>
                  <a:cxn ang="0">
                    <a:pos x="0" y="18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5" y="4"/>
                  </a:cxn>
                </a:cxnLst>
                <a:rect l="0" t="0" r="r" b="b"/>
                <a:pathLst>
                  <a:path w="6" h="191">
                    <a:moveTo>
                      <a:pt x="5" y="4"/>
                    </a:moveTo>
                    <a:lnTo>
                      <a:pt x="5" y="4"/>
                    </a:lnTo>
                    <a:lnTo>
                      <a:pt x="6" y="186"/>
                    </a:lnTo>
                    <a:lnTo>
                      <a:pt x="6" y="187"/>
                    </a:lnTo>
                    <a:cubicBezTo>
                      <a:pt x="6" y="189"/>
                      <a:pt x="4" y="191"/>
                      <a:pt x="3" y="191"/>
                    </a:cubicBezTo>
                    <a:cubicBezTo>
                      <a:pt x="1" y="191"/>
                      <a:pt x="0" y="189"/>
                      <a:pt x="0" y="186"/>
                    </a:cubicBezTo>
                    <a:lnTo>
                      <a:pt x="0" y="4"/>
                    </a:ln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28" name="_color1"/>
              <p:cNvSpPr>
                <a:spLocks/>
              </p:cNvSpPr>
              <p:nvPr/>
            </p:nvSpPr>
            <p:spPr bwMode="gray">
              <a:xfrm>
                <a:off x="1803" y="1869"/>
                <a:ext cx="27" cy="870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6" y="184"/>
                  </a:cxn>
                  <a:cxn ang="0">
                    <a:pos x="6" y="184"/>
                  </a:cxn>
                  <a:cxn ang="0">
                    <a:pos x="4" y="188"/>
                  </a:cxn>
                  <a:cxn ang="0">
                    <a:pos x="1" y="184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4" y="4"/>
                  </a:cxn>
                </a:cxnLst>
                <a:rect l="0" t="0" r="r" b="b"/>
                <a:pathLst>
                  <a:path w="6" h="188">
                    <a:moveTo>
                      <a:pt x="4" y="4"/>
                    </a:moveTo>
                    <a:lnTo>
                      <a:pt x="4" y="4"/>
                    </a:lnTo>
                    <a:lnTo>
                      <a:pt x="6" y="184"/>
                    </a:lnTo>
                    <a:lnTo>
                      <a:pt x="6" y="184"/>
                    </a:lnTo>
                    <a:cubicBezTo>
                      <a:pt x="6" y="186"/>
                      <a:pt x="5" y="188"/>
                      <a:pt x="4" y="188"/>
                    </a:cubicBezTo>
                    <a:cubicBezTo>
                      <a:pt x="2" y="188"/>
                      <a:pt x="1" y="186"/>
                      <a:pt x="1" y="184"/>
                    </a:cubicBezTo>
                    <a:lnTo>
                      <a:pt x="0" y="4"/>
                    </a:lnTo>
                    <a:cubicBezTo>
                      <a:pt x="0" y="2"/>
                      <a:pt x="1" y="0"/>
                      <a:pt x="2" y="0"/>
                    </a:cubicBezTo>
                    <a:cubicBezTo>
                      <a:pt x="3" y="0"/>
                      <a:pt x="4" y="2"/>
                      <a:pt x="4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29" name="_color1"/>
              <p:cNvSpPr>
                <a:spLocks/>
              </p:cNvSpPr>
              <p:nvPr/>
            </p:nvSpPr>
            <p:spPr bwMode="gray">
              <a:xfrm>
                <a:off x="1844" y="1882"/>
                <a:ext cx="19" cy="848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2" y="3"/>
                  </a:cxn>
                  <a:cxn ang="0">
                    <a:pos x="4" y="179"/>
                  </a:cxn>
                  <a:cxn ang="0">
                    <a:pos x="4" y="179"/>
                  </a:cxn>
                  <a:cxn ang="0">
                    <a:pos x="3" y="183"/>
                  </a:cxn>
                  <a:cxn ang="0">
                    <a:pos x="2" y="179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2" y="3"/>
                  </a:cxn>
                </a:cxnLst>
                <a:rect l="0" t="0" r="r" b="b"/>
                <a:pathLst>
                  <a:path w="4" h="183">
                    <a:moveTo>
                      <a:pt x="2" y="3"/>
                    </a:moveTo>
                    <a:lnTo>
                      <a:pt x="2" y="3"/>
                    </a:lnTo>
                    <a:lnTo>
                      <a:pt x="4" y="179"/>
                    </a:lnTo>
                    <a:lnTo>
                      <a:pt x="4" y="179"/>
                    </a:lnTo>
                    <a:cubicBezTo>
                      <a:pt x="4" y="181"/>
                      <a:pt x="4" y="183"/>
                      <a:pt x="3" y="183"/>
                    </a:cubicBezTo>
                    <a:cubicBezTo>
                      <a:pt x="3" y="183"/>
                      <a:pt x="2" y="181"/>
                      <a:pt x="2" y="179"/>
                    </a:cubicBezTo>
                    <a:lnTo>
                      <a:pt x="0" y="3"/>
                    </a:lnTo>
                    <a:cubicBezTo>
                      <a:pt x="0" y="1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30" name="_color1"/>
              <p:cNvSpPr>
                <a:spLocks/>
              </p:cNvSpPr>
              <p:nvPr/>
            </p:nvSpPr>
            <p:spPr bwMode="gray">
              <a:xfrm>
                <a:off x="1863" y="1882"/>
                <a:ext cx="14" cy="842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1" y="4"/>
                  </a:cxn>
                  <a:cxn ang="0">
                    <a:pos x="3" y="178"/>
                  </a:cxn>
                  <a:cxn ang="0">
                    <a:pos x="3" y="179"/>
                  </a:cxn>
                  <a:cxn ang="0">
                    <a:pos x="3" y="182"/>
                  </a:cxn>
                  <a:cxn ang="0">
                    <a:pos x="2" y="178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1" y="4"/>
                  </a:cxn>
                </a:cxnLst>
                <a:rect l="0" t="0" r="r" b="b"/>
                <a:pathLst>
                  <a:path w="3" h="182">
                    <a:moveTo>
                      <a:pt x="1" y="4"/>
                    </a:moveTo>
                    <a:lnTo>
                      <a:pt x="1" y="4"/>
                    </a:lnTo>
                    <a:lnTo>
                      <a:pt x="3" y="178"/>
                    </a:lnTo>
                    <a:lnTo>
                      <a:pt x="3" y="179"/>
                    </a:lnTo>
                    <a:cubicBezTo>
                      <a:pt x="3" y="181"/>
                      <a:pt x="3" y="182"/>
                      <a:pt x="3" y="182"/>
                    </a:cubicBezTo>
                    <a:cubicBezTo>
                      <a:pt x="2" y="182"/>
                      <a:pt x="2" y="181"/>
                      <a:pt x="2" y="178"/>
                    </a:cubicBezTo>
                    <a:lnTo>
                      <a:pt x="0" y="4"/>
                    </a:lnTo>
                    <a:cubicBezTo>
                      <a:pt x="0" y="2"/>
                      <a:pt x="0" y="0"/>
                      <a:pt x="1" y="0"/>
                    </a:cubicBezTo>
                    <a:cubicBezTo>
                      <a:pt x="1" y="0"/>
                      <a:pt x="1" y="2"/>
                      <a:pt x="1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31" name="_color1"/>
              <p:cNvSpPr>
                <a:spLocks/>
              </p:cNvSpPr>
              <p:nvPr/>
            </p:nvSpPr>
            <p:spPr bwMode="gray">
              <a:xfrm>
                <a:off x="1669" y="1869"/>
                <a:ext cx="27" cy="870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2" y="4"/>
                  </a:cxn>
                  <a:cxn ang="0">
                    <a:pos x="0" y="184"/>
                  </a:cxn>
                  <a:cxn ang="0">
                    <a:pos x="0" y="184"/>
                  </a:cxn>
                  <a:cxn ang="0">
                    <a:pos x="2" y="188"/>
                  </a:cxn>
                  <a:cxn ang="0">
                    <a:pos x="5" y="184"/>
                  </a:cxn>
                  <a:cxn ang="0">
                    <a:pos x="6" y="4"/>
                  </a:cxn>
                  <a:cxn ang="0">
                    <a:pos x="4" y="0"/>
                  </a:cxn>
                  <a:cxn ang="0">
                    <a:pos x="2" y="4"/>
                  </a:cxn>
                </a:cxnLst>
                <a:rect l="0" t="0" r="r" b="b"/>
                <a:pathLst>
                  <a:path w="6" h="188">
                    <a:moveTo>
                      <a:pt x="2" y="4"/>
                    </a:moveTo>
                    <a:lnTo>
                      <a:pt x="2" y="4"/>
                    </a:lnTo>
                    <a:lnTo>
                      <a:pt x="0" y="184"/>
                    </a:lnTo>
                    <a:lnTo>
                      <a:pt x="0" y="184"/>
                    </a:lnTo>
                    <a:cubicBezTo>
                      <a:pt x="0" y="186"/>
                      <a:pt x="1" y="188"/>
                      <a:pt x="2" y="188"/>
                    </a:cubicBezTo>
                    <a:cubicBezTo>
                      <a:pt x="4" y="188"/>
                      <a:pt x="5" y="186"/>
                      <a:pt x="5" y="184"/>
                    </a:cubicBezTo>
                    <a:lnTo>
                      <a:pt x="6" y="4"/>
                    </a:lnTo>
                    <a:cubicBezTo>
                      <a:pt x="6" y="2"/>
                      <a:pt x="6" y="0"/>
                      <a:pt x="4" y="0"/>
                    </a:cubicBezTo>
                    <a:cubicBezTo>
                      <a:pt x="3" y="0"/>
                      <a:pt x="3" y="2"/>
                      <a:pt x="2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32" name="_color1"/>
              <p:cNvSpPr>
                <a:spLocks/>
              </p:cNvSpPr>
              <p:nvPr/>
            </p:nvSpPr>
            <p:spPr bwMode="gray">
              <a:xfrm>
                <a:off x="1636" y="1882"/>
                <a:ext cx="18" cy="848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2" y="3"/>
                  </a:cxn>
                  <a:cxn ang="0">
                    <a:pos x="0" y="179"/>
                  </a:cxn>
                  <a:cxn ang="0">
                    <a:pos x="0" y="179"/>
                  </a:cxn>
                  <a:cxn ang="0">
                    <a:pos x="1" y="183"/>
                  </a:cxn>
                  <a:cxn ang="0">
                    <a:pos x="2" y="179"/>
                  </a:cxn>
                  <a:cxn ang="0">
                    <a:pos x="4" y="3"/>
                  </a:cxn>
                  <a:cxn ang="0">
                    <a:pos x="3" y="0"/>
                  </a:cxn>
                  <a:cxn ang="0">
                    <a:pos x="2" y="3"/>
                  </a:cxn>
                </a:cxnLst>
                <a:rect l="0" t="0" r="r" b="b"/>
                <a:pathLst>
                  <a:path w="4" h="183">
                    <a:moveTo>
                      <a:pt x="2" y="3"/>
                    </a:moveTo>
                    <a:lnTo>
                      <a:pt x="2" y="3"/>
                    </a:lnTo>
                    <a:lnTo>
                      <a:pt x="0" y="179"/>
                    </a:lnTo>
                    <a:lnTo>
                      <a:pt x="0" y="179"/>
                    </a:lnTo>
                    <a:cubicBezTo>
                      <a:pt x="0" y="181"/>
                      <a:pt x="0" y="183"/>
                      <a:pt x="1" y="183"/>
                    </a:cubicBezTo>
                    <a:cubicBezTo>
                      <a:pt x="2" y="183"/>
                      <a:pt x="2" y="181"/>
                      <a:pt x="2" y="179"/>
                    </a:cubicBezTo>
                    <a:lnTo>
                      <a:pt x="4" y="3"/>
                    </a:ln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2" y="1"/>
                      <a:pt x="2" y="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  <p:sp>
            <p:nvSpPr>
              <p:cNvPr id="133" name="_color1"/>
              <p:cNvSpPr>
                <a:spLocks/>
              </p:cNvSpPr>
              <p:nvPr/>
            </p:nvSpPr>
            <p:spPr bwMode="gray">
              <a:xfrm>
                <a:off x="1623" y="1882"/>
                <a:ext cx="13" cy="842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2" y="4"/>
                  </a:cxn>
                  <a:cxn ang="0">
                    <a:pos x="0" y="178"/>
                  </a:cxn>
                  <a:cxn ang="0">
                    <a:pos x="0" y="179"/>
                  </a:cxn>
                  <a:cxn ang="0">
                    <a:pos x="1" y="182"/>
                  </a:cxn>
                  <a:cxn ang="0">
                    <a:pos x="1" y="178"/>
                  </a:cxn>
                  <a:cxn ang="0">
                    <a:pos x="3" y="4"/>
                  </a:cxn>
                  <a:cxn ang="0">
                    <a:pos x="3" y="0"/>
                  </a:cxn>
                  <a:cxn ang="0">
                    <a:pos x="2" y="4"/>
                  </a:cxn>
                </a:cxnLst>
                <a:rect l="0" t="0" r="r" b="b"/>
                <a:pathLst>
                  <a:path w="3" h="182">
                    <a:moveTo>
                      <a:pt x="2" y="4"/>
                    </a:moveTo>
                    <a:lnTo>
                      <a:pt x="2" y="4"/>
                    </a:lnTo>
                    <a:lnTo>
                      <a:pt x="0" y="178"/>
                    </a:lnTo>
                    <a:lnTo>
                      <a:pt x="0" y="179"/>
                    </a:lnTo>
                    <a:cubicBezTo>
                      <a:pt x="0" y="181"/>
                      <a:pt x="0" y="182"/>
                      <a:pt x="1" y="182"/>
                    </a:cubicBezTo>
                    <a:cubicBezTo>
                      <a:pt x="1" y="182"/>
                      <a:pt x="1" y="181"/>
                      <a:pt x="1" y="178"/>
                    </a:cubicBezTo>
                    <a:lnTo>
                      <a:pt x="3" y="4"/>
                    </a:lnTo>
                    <a:cubicBezTo>
                      <a:pt x="3" y="2"/>
                      <a:pt x="3" y="0"/>
                      <a:pt x="3" y="0"/>
                    </a:cubicBezTo>
                    <a:cubicBezTo>
                      <a:pt x="2" y="0"/>
                      <a:pt x="2" y="2"/>
                      <a:pt x="2" y="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noProof="1"/>
              </a:p>
            </p:txBody>
          </p:sp>
        </p:grpSp>
      </p:grpSp>
      <p:sp>
        <p:nvSpPr>
          <p:cNvPr id="68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noProof="1" smtClean="0"/>
              <a:t>Innovation Process Model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en-US" noProof="1" smtClean="0"/>
              <a:t>Simple representation of the Innovation Process</a:t>
            </a:r>
          </a:p>
        </p:txBody>
      </p:sp>
      <p:sp>
        <p:nvSpPr>
          <p:cNvPr id="18" name="_color1"/>
          <p:cNvSpPr/>
          <p:nvPr/>
        </p:nvSpPr>
        <p:spPr bwMode="gray">
          <a:xfrm>
            <a:off x="336884" y="5490795"/>
            <a:ext cx="8460607" cy="327259"/>
          </a:xfrm>
          <a:prstGeom prst="rightArrow">
            <a:avLst>
              <a:gd name="adj1" fmla="val 50000"/>
              <a:gd name="adj2" fmla="val 71259"/>
            </a:avLst>
          </a:prstGeom>
          <a:gradFill flip="none" rotWithShape="1">
            <a:gsLst>
              <a:gs pos="18000">
                <a:srgbClr val="D7D7D7"/>
              </a:gs>
              <a:gs pos="100000">
                <a:schemeClr val="accent1"/>
              </a:gs>
            </a:gsLst>
            <a:lin ang="0" scaled="1"/>
            <a:tileRect/>
          </a:gradFill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" name="Gruppieren 29"/>
          <p:cNvGrpSpPr/>
          <p:nvPr/>
        </p:nvGrpSpPr>
        <p:grpSpPr>
          <a:xfrm>
            <a:off x="427383" y="3200399"/>
            <a:ext cx="4831506" cy="1871700"/>
            <a:chOff x="427383" y="3200399"/>
            <a:chExt cx="4831506" cy="1871700"/>
          </a:xfrm>
        </p:grpSpPr>
        <p:sp>
          <p:nvSpPr>
            <p:cNvPr id="32" name="_color1"/>
            <p:cNvSpPr/>
            <p:nvPr/>
          </p:nvSpPr>
          <p:spPr bwMode="gray">
            <a:xfrm rot="16200000">
              <a:off x="1202635" y="2425147"/>
              <a:ext cx="1431235" cy="2981739"/>
            </a:xfrm>
            <a:prstGeom prst="bentArrow">
              <a:avLst>
                <a:gd name="adj1" fmla="val 14584"/>
                <a:gd name="adj2" fmla="val 14863"/>
                <a:gd name="adj3" fmla="val 22223"/>
                <a:gd name="adj4" fmla="val 46528"/>
              </a:avLst>
            </a:prstGeom>
            <a:gradFill flip="none" rotWithShape="1">
              <a:gsLst>
                <a:gs pos="0">
                  <a:srgbClr val="AFAFAF"/>
                </a:gs>
                <a:gs pos="50000">
                  <a:schemeClr val="accent1"/>
                </a:gs>
              </a:gsLst>
              <a:lin ang="8100000" scaled="1"/>
              <a:tileRect/>
            </a:gradFill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00000" tIns="36000" rIns="900000" bIns="90000" numCol="1" anchor="b" anchorCtr="0" compatLnSpc="1">
              <a:prstTxWarp prst="textNoShape">
                <a:avLst/>
              </a:prstTxWarp>
            </a:bodyPr>
            <a:lstStyle/>
            <a:p>
              <a:pPr marL="180000" indent="-180000">
                <a:lnSpc>
                  <a:spcPct val="95000"/>
                </a:lnSpc>
                <a:spcAft>
                  <a:spcPts val="800"/>
                </a:spcAft>
                <a:buFont typeface="Wingdings" pitchFamily="2" charset="2"/>
                <a:buChar char="§"/>
                <a:defRPr/>
              </a:pPr>
              <a:endParaRPr lang="en-GB" noProof="1">
                <a:solidFill>
                  <a:prstClr val="black"/>
                </a:solidFill>
              </a:endParaRPr>
            </a:p>
          </p:txBody>
        </p:sp>
        <p:sp>
          <p:nvSpPr>
            <p:cNvPr id="19" name="_color1"/>
            <p:cNvSpPr>
              <a:spLocks noChangeArrowheads="1"/>
            </p:cNvSpPr>
            <p:nvPr/>
          </p:nvSpPr>
          <p:spPr bwMode="gray">
            <a:xfrm>
              <a:off x="2195471" y="3965713"/>
              <a:ext cx="3063418" cy="1106386"/>
            </a:xfrm>
            <a:prstGeom prst="ellipse">
              <a:avLst/>
            </a:prstGeom>
            <a:gradFill flip="none" rotWithShape="1">
              <a:gsLst>
                <a:gs pos="18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36000" tIns="36000" rIns="36000" bIns="36000" anchor="ctr"/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</a:pPr>
              <a:r>
                <a:rPr lang="de-DE" b="1" noProof="1" smtClean="0">
                  <a:solidFill>
                    <a:srgbClr val="FFFFFF"/>
                  </a:solidFill>
                </a:rPr>
                <a:t>Description</a:t>
              </a:r>
              <a:endParaRPr lang="de-DE" b="1" noProof="1">
                <a:solidFill>
                  <a:srgbClr val="FFFFFF"/>
                </a:solidFill>
              </a:endParaRPr>
            </a:p>
          </p:txBody>
        </p:sp>
      </p:grpSp>
      <p:sp>
        <p:nvSpPr>
          <p:cNvPr id="43" name="Textfeld 42"/>
          <p:cNvSpPr txBox="1"/>
          <p:nvPr/>
        </p:nvSpPr>
        <p:spPr bwMode="gray">
          <a:xfrm>
            <a:off x="346880" y="5215756"/>
            <a:ext cx="1888435" cy="354028"/>
          </a:xfrm>
          <a:prstGeom prst="rect">
            <a:avLst/>
          </a:prstGeom>
          <a:noFill/>
        </p:spPr>
        <p:txBody>
          <a:bodyPr wrap="square" lIns="0" tIns="0" rIns="0" bIns="90000" rtlCol="0" anchor="b" anchorCtr="0">
            <a:spAutoFit/>
          </a:bodyPr>
          <a:lstStyle/>
          <a:p>
            <a:pPr>
              <a:lnSpc>
                <a:spcPct val="95000"/>
              </a:lnSpc>
              <a:spcAft>
                <a:spcPts val="800"/>
              </a:spcAft>
            </a:pPr>
            <a:r>
              <a:rPr lang="en-GB" b="1" dirty="0" smtClean="0"/>
              <a:t>Process Timeline</a:t>
            </a:r>
            <a:endParaRPr lang="en-GB" b="1" dirty="0"/>
          </a:p>
        </p:txBody>
      </p:sp>
      <p:cxnSp>
        <p:nvCxnSpPr>
          <p:cNvPr id="35" name="_color1"/>
          <p:cNvCxnSpPr>
            <a:stCxn id="49" idx="2"/>
          </p:cNvCxnSpPr>
          <p:nvPr/>
        </p:nvCxnSpPr>
        <p:spPr bwMode="gray">
          <a:xfrm rot="16200000" flipH="1">
            <a:off x="1427508" y="3335821"/>
            <a:ext cx="1162878" cy="693254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_color1"/>
          <p:cNvCxnSpPr>
            <a:stCxn id="46" idx="2"/>
          </p:cNvCxnSpPr>
          <p:nvPr/>
        </p:nvCxnSpPr>
        <p:spPr bwMode="gray">
          <a:xfrm rot="5400000">
            <a:off x="4866448" y="3343275"/>
            <a:ext cx="1133061" cy="648529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_color1"/>
          <p:cNvCxnSpPr>
            <a:stCxn id="48" idx="2"/>
          </p:cNvCxnSpPr>
          <p:nvPr/>
        </p:nvCxnSpPr>
        <p:spPr bwMode="gray">
          <a:xfrm rot="16200000" flipH="1">
            <a:off x="2765978" y="3362325"/>
            <a:ext cx="874642" cy="35201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_color1"/>
          <p:cNvCxnSpPr>
            <a:stCxn id="47" idx="2"/>
          </p:cNvCxnSpPr>
          <p:nvPr/>
        </p:nvCxnSpPr>
        <p:spPr bwMode="gray">
          <a:xfrm rot="5400000">
            <a:off x="3846031" y="3429414"/>
            <a:ext cx="874643" cy="217833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ieren 27"/>
          <p:cNvGrpSpPr/>
          <p:nvPr/>
        </p:nvGrpSpPr>
        <p:grpSpPr>
          <a:xfrm>
            <a:off x="319314" y="1543070"/>
            <a:ext cx="8519885" cy="2150323"/>
            <a:chOff x="319314" y="1543070"/>
            <a:chExt cx="8519885" cy="2150323"/>
          </a:xfrm>
        </p:grpSpPr>
        <p:sp>
          <p:nvSpPr>
            <p:cNvPr id="20" name="Gestreifter Pfeil nach rechts 19"/>
            <p:cNvSpPr/>
            <p:nvPr/>
          </p:nvSpPr>
          <p:spPr bwMode="gray">
            <a:xfrm>
              <a:off x="319314" y="1543070"/>
              <a:ext cx="8519885" cy="2150323"/>
            </a:xfrm>
            <a:prstGeom prst="stripedRightArrow">
              <a:avLst>
                <a:gd name="adj1" fmla="val 45615"/>
                <a:gd name="adj2" fmla="val 79710"/>
              </a:avLst>
            </a:prstGeom>
            <a:gradFill flip="none" rotWithShape="1">
              <a:gsLst>
                <a:gs pos="0">
                  <a:srgbClr val="E6E6E6"/>
                </a:gs>
                <a:gs pos="100000">
                  <a:srgbClr val="D7D7D7"/>
                </a:gs>
              </a:gsLst>
              <a:lin ang="5400000" scaled="1"/>
              <a:tileRect/>
            </a:gradFill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36000" tIns="36000" rIns="0" bIns="36000" numCol="1" anchor="ctr" anchorCtr="0" compatLnSpc="1">
              <a:prstTxWarp prst="textNoShape">
                <a:avLst/>
              </a:prstTxWarp>
            </a:bodyPr>
            <a:lstStyle/>
            <a:p>
              <a:pPr marL="180000" indent="-180000" algn="r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en-GB" b="1" noProof="1" smtClean="0">
                  <a:solidFill>
                    <a:prstClr val="black"/>
                  </a:solidFill>
                </a:rPr>
                <a:t>Place for</a:t>
              </a:r>
              <a:br>
                <a:rPr lang="en-GB" b="1" noProof="1" smtClean="0">
                  <a:solidFill>
                    <a:prstClr val="black"/>
                  </a:solidFill>
                </a:rPr>
              </a:br>
              <a:r>
                <a:rPr lang="en-GB" b="1" noProof="1" smtClean="0">
                  <a:solidFill>
                    <a:prstClr val="black"/>
                  </a:solidFill>
                </a:rPr>
                <a:t>own text</a:t>
              </a:r>
              <a:endParaRPr lang="en-GB" b="1" noProof="1">
                <a:solidFill>
                  <a:prstClr val="black"/>
                </a:solidFill>
              </a:endParaRPr>
            </a:p>
          </p:txBody>
        </p:sp>
        <p:grpSp>
          <p:nvGrpSpPr>
            <p:cNvPr id="4" name="Gruppieren 63"/>
            <p:cNvGrpSpPr/>
            <p:nvPr/>
          </p:nvGrpSpPr>
          <p:grpSpPr bwMode="gray">
            <a:xfrm>
              <a:off x="1073427" y="2136913"/>
              <a:ext cx="6042992" cy="964096"/>
              <a:chOff x="1073427" y="2136913"/>
              <a:chExt cx="6042992" cy="964096"/>
            </a:xfrm>
          </p:grpSpPr>
          <p:sp>
            <p:nvSpPr>
              <p:cNvPr id="46" name="Eingekerbter Richtungspfeil 45"/>
              <p:cNvSpPr/>
              <p:nvPr/>
            </p:nvSpPr>
            <p:spPr bwMode="gray">
              <a:xfrm>
                <a:off x="5168349" y="2136913"/>
                <a:ext cx="1948070" cy="964096"/>
              </a:xfrm>
              <a:prstGeom prst="chevron">
                <a:avLst>
                  <a:gd name="adj" fmla="val 79897"/>
                </a:avLst>
              </a:prstGeom>
              <a:gradFill flip="none" rotWithShape="1">
                <a:gsLst>
                  <a:gs pos="0">
                    <a:srgbClr val="E6E6E6"/>
                  </a:gs>
                  <a:gs pos="100000">
                    <a:srgbClr val="C8C8C8"/>
                  </a:gs>
                </a:gsLst>
                <a:lin ang="5400000" scaled="1"/>
                <a:tileRect/>
              </a:gradFill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90000" tIns="36000" rIns="36000" bIns="36000" numCol="1" anchor="ctr" anchorCtr="0" compatLnSpc="1">
                <a:prstTxWarp prst="textNoShape">
                  <a:avLst/>
                </a:prstTxWarp>
              </a:bodyPr>
              <a:lstStyle/>
              <a:p>
                <a:pPr marL="180000" indent="-180000">
                  <a:lnSpc>
                    <a:spcPct val="95000"/>
                  </a:lnSpc>
                  <a:spcAft>
                    <a:spcPts val="800"/>
                  </a:spcAft>
                  <a:defRPr/>
                </a:pPr>
                <a:r>
                  <a:rPr lang="en-GB" b="1" noProof="1" smtClean="0">
                    <a:solidFill>
                      <a:prstClr val="black"/>
                    </a:solidFill>
                  </a:rPr>
                  <a:t>Text 4</a:t>
                </a:r>
              </a:p>
            </p:txBody>
          </p:sp>
          <p:sp>
            <p:nvSpPr>
              <p:cNvPr id="47" name="Eingekerbter Richtungspfeil 46"/>
              <p:cNvSpPr/>
              <p:nvPr/>
            </p:nvSpPr>
            <p:spPr bwMode="gray">
              <a:xfrm>
                <a:off x="3803375" y="2136913"/>
                <a:ext cx="1948070" cy="964096"/>
              </a:xfrm>
              <a:prstGeom prst="chevron">
                <a:avLst>
                  <a:gd name="adj" fmla="val 79897"/>
                </a:avLst>
              </a:prstGeom>
              <a:gradFill flip="none" rotWithShape="1">
                <a:gsLst>
                  <a:gs pos="0">
                    <a:srgbClr val="E6E6E6"/>
                  </a:gs>
                  <a:gs pos="100000">
                    <a:srgbClr val="C8C8C8"/>
                  </a:gs>
                </a:gsLst>
                <a:lin ang="5400000" scaled="1"/>
                <a:tileRect/>
              </a:gradFill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90000" tIns="36000" rIns="36000" bIns="36000" numCol="1" anchor="ctr" anchorCtr="0" compatLnSpc="1">
                <a:prstTxWarp prst="textNoShape">
                  <a:avLst/>
                </a:prstTxWarp>
              </a:bodyPr>
              <a:lstStyle/>
              <a:p>
                <a:pPr marL="180000" indent="-180000">
                  <a:lnSpc>
                    <a:spcPct val="95000"/>
                  </a:lnSpc>
                  <a:spcAft>
                    <a:spcPts val="800"/>
                  </a:spcAft>
                  <a:defRPr/>
                </a:pPr>
                <a:r>
                  <a:rPr lang="en-GB" b="1" noProof="1" smtClean="0">
                    <a:solidFill>
                      <a:prstClr val="black"/>
                    </a:solidFill>
                  </a:rPr>
                  <a:t>Text 3</a:t>
                </a:r>
              </a:p>
            </p:txBody>
          </p:sp>
          <p:sp>
            <p:nvSpPr>
              <p:cNvPr id="48" name="Eingekerbter Richtungspfeil 47"/>
              <p:cNvSpPr/>
              <p:nvPr/>
            </p:nvSpPr>
            <p:spPr bwMode="gray">
              <a:xfrm>
                <a:off x="2438401" y="2136913"/>
                <a:ext cx="1948070" cy="964096"/>
              </a:xfrm>
              <a:prstGeom prst="chevron">
                <a:avLst>
                  <a:gd name="adj" fmla="val 79897"/>
                </a:avLst>
              </a:prstGeom>
              <a:gradFill flip="none" rotWithShape="1">
                <a:gsLst>
                  <a:gs pos="0">
                    <a:srgbClr val="E6E6E6"/>
                  </a:gs>
                  <a:gs pos="100000">
                    <a:srgbClr val="C8C8C8"/>
                  </a:gs>
                </a:gsLst>
                <a:lin ang="5400000" scaled="1"/>
                <a:tileRect/>
              </a:gradFill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90000" tIns="36000" rIns="36000" bIns="36000" numCol="1" anchor="ctr" anchorCtr="0" compatLnSpc="1">
                <a:prstTxWarp prst="textNoShape">
                  <a:avLst/>
                </a:prstTxWarp>
              </a:bodyPr>
              <a:lstStyle/>
              <a:p>
                <a:pPr marL="180000" indent="-180000">
                  <a:lnSpc>
                    <a:spcPct val="95000"/>
                  </a:lnSpc>
                  <a:spcAft>
                    <a:spcPts val="800"/>
                  </a:spcAft>
                  <a:defRPr/>
                </a:pPr>
                <a:r>
                  <a:rPr lang="en-GB" b="1" noProof="1" smtClean="0">
                    <a:solidFill>
                      <a:prstClr val="black"/>
                    </a:solidFill>
                  </a:rPr>
                  <a:t>Text 2</a:t>
                </a:r>
              </a:p>
            </p:txBody>
          </p:sp>
          <p:sp>
            <p:nvSpPr>
              <p:cNvPr id="49" name="Eingekerbter Richtungspfeil 48"/>
              <p:cNvSpPr/>
              <p:nvPr/>
            </p:nvSpPr>
            <p:spPr bwMode="gray">
              <a:xfrm>
                <a:off x="1073427" y="2136913"/>
                <a:ext cx="1948070" cy="964096"/>
              </a:xfrm>
              <a:prstGeom prst="chevron">
                <a:avLst>
                  <a:gd name="adj" fmla="val 79897"/>
                </a:avLst>
              </a:prstGeom>
              <a:gradFill flip="none" rotWithShape="1">
                <a:gsLst>
                  <a:gs pos="0">
                    <a:srgbClr val="E6E6E6"/>
                  </a:gs>
                  <a:gs pos="100000">
                    <a:srgbClr val="C8C8C8"/>
                  </a:gs>
                </a:gsLst>
                <a:lin ang="5400000" scaled="1"/>
                <a:tileRect/>
              </a:gradFill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90000" tIns="36000" rIns="36000" bIns="36000" numCol="1" anchor="ctr" anchorCtr="0" compatLnSpc="1">
                <a:prstTxWarp prst="textNoShape">
                  <a:avLst/>
                </a:prstTxWarp>
              </a:bodyPr>
              <a:lstStyle/>
              <a:p>
                <a:pPr marL="180000" indent="-180000">
                  <a:lnSpc>
                    <a:spcPct val="95000"/>
                  </a:lnSpc>
                  <a:spcAft>
                    <a:spcPts val="800"/>
                  </a:spcAft>
                  <a:defRPr/>
                </a:pPr>
                <a:r>
                  <a:rPr lang="en-GB" b="1" noProof="1" smtClean="0">
                    <a:solidFill>
                      <a:prstClr val="black"/>
                    </a:solidFill>
                  </a:rPr>
                  <a:t>Text 1</a:t>
                </a:r>
              </a:p>
            </p:txBody>
          </p:sp>
        </p:grpSp>
      </p:grpSp>
      <p:sp>
        <p:nvSpPr>
          <p:cNvPr id="69" name="Text Box 13"/>
          <p:cNvSpPr txBox="1">
            <a:spLocks noChangeArrowheads="1"/>
          </p:cNvSpPr>
          <p:nvPr/>
        </p:nvSpPr>
        <p:spPr bwMode="gray">
          <a:xfrm>
            <a:off x="5645427" y="4124183"/>
            <a:ext cx="3174724" cy="7894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defTabSz="801688">
              <a:lnSpc>
                <a:spcPct val="95000"/>
              </a:lnSpc>
              <a:spcAft>
                <a:spcPts val="800"/>
              </a:spcAft>
            </a:pPr>
            <a:r>
              <a:rPr lang="en-US" noProof="1" smtClean="0"/>
              <a:t>Your inserted text will retain the same style and format as the placeholder text. </a:t>
            </a:r>
          </a:p>
        </p:txBody>
      </p:sp>
      <p:sp>
        <p:nvSpPr>
          <p:cNvPr id="21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dirty="0" smtClean="0"/>
              <a:t>Divided 3D Cube 3x3 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pic>
        <p:nvPicPr>
          <p:cNvPr id="13" name="_effect" descr="C:\Users\marc.h\Desktop\Schatten-TE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2181028" y="3292935"/>
            <a:ext cx="4717269" cy="2594992"/>
          </a:xfrm>
          <a:prstGeom prst="rect">
            <a:avLst/>
          </a:prstGeom>
          <a:noFill/>
        </p:spPr>
      </p:pic>
      <p:grpSp>
        <p:nvGrpSpPr>
          <p:cNvPr id="2" name="Gruppieren 10"/>
          <p:cNvGrpSpPr/>
          <p:nvPr/>
        </p:nvGrpSpPr>
        <p:grpSpPr bwMode="gray">
          <a:xfrm>
            <a:off x="1864036" y="2203943"/>
            <a:ext cx="3540108" cy="2466074"/>
            <a:chOff x="2255944" y="852383"/>
            <a:chExt cx="3540108" cy="2466074"/>
          </a:xfrm>
          <a:solidFill>
            <a:srgbClr val="DDDDDD"/>
          </a:solidFill>
          <a:scene3d>
            <a:camera prst="perspectiveRelaxed" fov="5400000">
              <a:rot lat="1812000" lon="19056000" rev="126000"/>
            </a:camera>
            <a:lightRig rig="balanced" dir="t">
              <a:rot lat="0" lon="0" rev="0"/>
            </a:lightRig>
          </a:scene3d>
        </p:grpSpPr>
        <p:grpSp>
          <p:nvGrpSpPr>
            <p:cNvPr id="3" name="Gruppieren 20"/>
            <p:cNvGrpSpPr/>
            <p:nvPr/>
          </p:nvGrpSpPr>
          <p:grpSpPr bwMode="gray">
            <a:xfrm>
              <a:off x="3329980" y="852383"/>
              <a:ext cx="2466072" cy="2466074"/>
              <a:chOff x="3329980" y="852383"/>
              <a:chExt cx="2466072" cy="2466074"/>
            </a:xfrm>
            <a:grpFill/>
          </p:grpSpPr>
          <p:sp>
            <p:nvSpPr>
              <p:cNvPr id="37" name="Freeform"/>
              <p:cNvSpPr/>
              <p:nvPr/>
            </p:nvSpPr>
            <p:spPr bwMode="gray">
              <a:xfrm>
                <a:off x="3329980" y="1707419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38" name="Freeform"/>
              <p:cNvSpPr/>
              <p:nvPr/>
            </p:nvSpPr>
            <p:spPr bwMode="gray">
              <a:xfrm>
                <a:off x="4185016" y="1707419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39" name="Freeform"/>
              <p:cNvSpPr/>
              <p:nvPr/>
            </p:nvSpPr>
            <p:spPr bwMode="gray">
              <a:xfrm>
                <a:off x="3329980" y="852383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40" name="Freeform"/>
              <p:cNvSpPr/>
              <p:nvPr/>
            </p:nvSpPr>
            <p:spPr bwMode="gray">
              <a:xfrm>
                <a:off x="4185016" y="852383"/>
                <a:ext cx="756000" cy="75600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sp3d z="2794000" extrusionH="7620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41" name="Freeform"/>
              <p:cNvSpPr/>
              <p:nvPr/>
            </p:nvSpPr>
            <p:spPr bwMode="gray">
              <a:xfrm>
                <a:off x="5040052" y="1707419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42" name="Freeform"/>
              <p:cNvSpPr/>
              <p:nvPr/>
            </p:nvSpPr>
            <p:spPr bwMode="gray">
              <a:xfrm>
                <a:off x="5040052" y="852384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43" name="Freeform"/>
              <p:cNvSpPr/>
              <p:nvPr/>
            </p:nvSpPr>
            <p:spPr bwMode="gray">
              <a:xfrm>
                <a:off x="3329980" y="2562457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44" name="Freeform"/>
              <p:cNvSpPr/>
              <p:nvPr/>
            </p:nvSpPr>
            <p:spPr bwMode="gray">
              <a:xfrm>
                <a:off x="4185016" y="2562457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45" name="Freeform"/>
              <p:cNvSpPr/>
              <p:nvPr/>
            </p:nvSpPr>
            <p:spPr bwMode="gray">
              <a:xfrm>
                <a:off x="5040050" y="2562456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1778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</p:grpSp>
        <p:grpSp>
          <p:nvGrpSpPr>
            <p:cNvPr id="4" name="Gruppieren 21"/>
            <p:cNvGrpSpPr/>
            <p:nvPr/>
          </p:nvGrpSpPr>
          <p:grpSpPr bwMode="gray">
            <a:xfrm>
              <a:off x="2255944" y="852383"/>
              <a:ext cx="3540108" cy="2466074"/>
              <a:chOff x="2255944" y="852383"/>
              <a:chExt cx="3540108" cy="2466074"/>
            </a:xfrm>
            <a:grpFill/>
          </p:grpSpPr>
          <p:sp>
            <p:nvSpPr>
              <p:cNvPr id="27" name="Freeform"/>
              <p:cNvSpPr/>
              <p:nvPr/>
            </p:nvSpPr>
            <p:spPr bwMode="gray">
              <a:xfrm>
                <a:off x="2255944" y="1707419"/>
                <a:ext cx="756000" cy="756000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round/>
                <a:headEnd/>
                <a:tailEnd/>
              </a:ln>
              <a:effectLst/>
              <a:sp3d z="889000" extrusionH="7620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28" name="Freeform"/>
              <p:cNvSpPr/>
              <p:nvPr/>
            </p:nvSpPr>
            <p:spPr bwMode="gray">
              <a:xfrm>
                <a:off x="4185016" y="1707419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30" name="Freeform"/>
              <p:cNvSpPr/>
              <p:nvPr/>
            </p:nvSpPr>
            <p:spPr bwMode="gray">
              <a:xfrm>
                <a:off x="3329980" y="852383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31" name="Freeform"/>
              <p:cNvSpPr/>
              <p:nvPr/>
            </p:nvSpPr>
            <p:spPr bwMode="gray">
              <a:xfrm>
                <a:off x="4185016" y="852383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32" name="Freeform"/>
              <p:cNvSpPr/>
              <p:nvPr/>
            </p:nvSpPr>
            <p:spPr bwMode="gray">
              <a:xfrm>
                <a:off x="5040052" y="1707419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33" name="Freeform"/>
              <p:cNvSpPr/>
              <p:nvPr/>
            </p:nvSpPr>
            <p:spPr bwMode="gray">
              <a:xfrm>
                <a:off x="5040052" y="852384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34" name="Freeform"/>
              <p:cNvSpPr/>
              <p:nvPr/>
            </p:nvSpPr>
            <p:spPr bwMode="gray">
              <a:xfrm>
                <a:off x="3329980" y="2562457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35" name="Freeform"/>
              <p:cNvSpPr/>
              <p:nvPr/>
            </p:nvSpPr>
            <p:spPr bwMode="gray">
              <a:xfrm>
                <a:off x="4185016" y="2562457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36" name="Freeform"/>
              <p:cNvSpPr/>
              <p:nvPr/>
            </p:nvSpPr>
            <p:spPr bwMode="gray">
              <a:xfrm>
                <a:off x="5040050" y="2562456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z="889000"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</p:grpSp>
        <p:grpSp>
          <p:nvGrpSpPr>
            <p:cNvPr id="5" name="Gruppieren 31"/>
            <p:cNvGrpSpPr/>
            <p:nvPr/>
          </p:nvGrpSpPr>
          <p:grpSpPr bwMode="gray">
            <a:xfrm>
              <a:off x="3329980" y="852383"/>
              <a:ext cx="2466072" cy="2466074"/>
              <a:chOff x="3329980" y="852383"/>
              <a:chExt cx="2466072" cy="2466074"/>
            </a:xfrm>
            <a:grpFill/>
          </p:grpSpPr>
          <p:sp>
            <p:nvSpPr>
              <p:cNvPr id="18" name="Freeform"/>
              <p:cNvSpPr/>
              <p:nvPr/>
            </p:nvSpPr>
            <p:spPr bwMode="gray">
              <a:xfrm>
                <a:off x="3329980" y="1707419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19" name="Freeform"/>
              <p:cNvSpPr/>
              <p:nvPr/>
            </p:nvSpPr>
            <p:spPr bwMode="gray">
              <a:xfrm>
                <a:off x="4185016" y="1707419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20" name="Freeform"/>
              <p:cNvSpPr/>
              <p:nvPr/>
            </p:nvSpPr>
            <p:spPr bwMode="gray">
              <a:xfrm>
                <a:off x="3329980" y="852383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21" name="Freeform"/>
              <p:cNvSpPr/>
              <p:nvPr/>
            </p:nvSpPr>
            <p:spPr bwMode="gray">
              <a:xfrm>
                <a:off x="4185016" y="852383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22" name="Freeform"/>
              <p:cNvSpPr/>
              <p:nvPr/>
            </p:nvSpPr>
            <p:spPr bwMode="gray">
              <a:xfrm>
                <a:off x="5040052" y="1707419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23" name="Freeform"/>
              <p:cNvSpPr/>
              <p:nvPr/>
            </p:nvSpPr>
            <p:spPr bwMode="gray">
              <a:xfrm>
                <a:off x="5040052" y="852384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24" name="Freeform"/>
              <p:cNvSpPr/>
              <p:nvPr/>
            </p:nvSpPr>
            <p:spPr bwMode="gray">
              <a:xfrm>
                <a:off x="3329980" y="2562457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25" name="Freeform"/>
              <p:cNvSpPr/>
              <p:nvPr/>
            </p:nvSpPr>
            <p:spPr bwMode="gray">
              <a:xfrm>
                <a:off x="4185016" y="2562457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  <p:sp>
            <p:nvSpPr>
              <p:cNvPr id="26" name="Freeform"/>
              <p:cNvSpPr/>
              <p:nvPr/>
            </p:nvSpPr>
            <p:spPr bwMode="gray">
              <a:xfrm>
                <a:off x="5040050" y="2562456"/>
                <a:ext cx="756000" cy="756000"/>
              </a:xfrm>
              <a:prstGeom prst="rect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sp3d extrusionH="762000" contourW="12700" prstMaterial="metal">
                <a:contourClr>
                  <a:srgbClr val="C0C0C0"/>
                </a:contourClr>
              </a:sp3d>
            </p:spPr>
            <p:txBody>
              <a:bodyPr rtlCol="0"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dirty="0"/>
              </a:p>
            </p:txBody>
          </p:sp>
        </p:grpSp>
      </p:grpSp>
      <p:sp>
        <p:nvSpPr>
          <p:cNvPr id="46" name="Rechteck 45"/>
          <p:cNvSpPr/>
          <p:nvPr/>
        </p:nvSpPr>
        <p:spPr bwMode="gray">
          <a:xfrm>
            <a:off x="6898297" y="2203944"/>
            <a:ext cx="1446935" cy="3554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>
              <a:lnSpc>
                <a:spcPct val="95000"/>
              </a:lnSpc>
              <a:spcAft>
                <a:spcPts val="800"/>
              </a:spcAft>
              <a:defRPr/>
            </a:pPr>
            <a:r>
              <a:rPr lang="en-US" b="1" dirty="0" smtClean="0">
                <a:latin typeface="+mn-lt"/>
              </a:rPr>
              <a:t>Description 1</a:t>
            </a:r>
            <a:endParaRPr lang="en-GB" sz="1400" dirty="0" smtClean="0">
              <a:latin typeface="+mn-lt"/>
            </a:endParaRPr>
          </a:p>
        </p:txBody>
      </p:sp>
      <p:sp>
        <p:nvSpPr>
          <p:cNvPr id="47" name="Rechteck 46"/>
          <p:cNvSpPr/>
          <p:nvPr/>
        </p:nvSpPr>
        <p:spPr bwMode="gray">
          <a:xfrm>
            <a:off x="722951" y="4670017"/>
            <a:ext cx="1446935" cy="3554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95000"/>
              </a:lnSpc>
              <a:spcAft>
                <a:spcPts val="800"/>
              </a:spcAft>
              <a:defRPr/>
            </a:pPr>
            <a:r>
              <a:rPr lang="en-US" b="1" dirty="0" smtClean="0">
                <a:latin typeface="+mn-lt"/>
              </a:rPr>
              <a:t>Description 2</a:t>
            </a:r>
            <a:endParaRPr lang="en-GB" sz="1400" dirty="0" smtClean="0">
              <a:latin typeface="+mn-lt"/>
            </a:endParaRPr>
          </a:p>
        </p:txBody>
      </p:sp>
      <p:sp>
        <p:nvSpPr>
          <p:cNvPr id="48" name="_h1">
            <a:hlinkClick r:id="rId4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3D Plates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sp>
        <p:nvSpPr>
          <p:cNvPr id="11" name="_effect" descr="© INSCALE GmbH, 26.05.2010&#10;http://www.presentationload.com/"/>
          <p:cNvSpPr/>
          <p:nvPr/>
        </p:nvSpPr>
        <p:spPr bwMode="gray">
          <a:xfrm>
            <a:off x="1482732" y="4447331"/>
            <a:ext cx="2667788" cy="1021124"/>
          </a:xfrm>
          <a:prstGeom prst="rect">
            <a:avLst/>
          </a:prstGeom>
          <a:gradFill>
            <a:gsLst>
              <a:gs pos="0">
                <a:srgbClr val="C8C8C8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1"/>
          </a:p>
        </p:txBody>
      </p:sp>
      <p:sp>
        <p:nvSpPr>
          <p:cNvPr id="12" name="_effect" descr="© INSCALE GmbH, 26.05.2010&#10;http://www.presentationload.com/"/>
          <p:cNvSpPr/>
          <p:nvPr/>
        </p:nvSpPr>
        <p:spPr bwMode="gray">
          <a:xfrm>
            <a:off x="5373333" y="3731051"/>
            <a:ext cx="2360967" cy="1021124"/>
          </a:xfrm>
          <a:prstGeom prst="rect">
            <a:avLst/>
          </a:prstGeom>
          <a:gradFill>
            <a:gsLst>
              <a:gs pos="0">
                <a:srgbClr val="C8C8C8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1"/>
          </a:p>
        </p:txBody>
      </p:sp>
      <p:cxnSp>
        <p:nvCxnSpPr>
          <p:cNvPr id="13" name="Gerade Verbindung 12"/>
          <p:cNvCxnSpPr/>
          <p:nvPr/>
        </p:nvCxnSpPr>
        <p:spPr bwMode="gray">
          <a:xfrm flipV="1">
            <a:off x="3736344" y="3981664"/>
            <a:ext cx="2233006" cy="46566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ieren 21"/>
          <p:cNvGrpSpPr/>
          <p:nvPr/>
        </p:nvGrpSpPr>
        <p:grpSpPr bwMode="gray">
          <a:xfrm>
            <a:off x="1693228" y="1506538"/>
            <a:ext cx="6218535" cy="4347395"/>
            <a:chOff x="1154141" y="2673344"/>
            <a:chExt cx="6218535" cy="4347395"/>
          </a:xfrm>
          <a:scene3d>
            <a:camera prst="perspectiveRelaxedModerately">
              <a:rot lat="17400000" lon="0" rev="0"/>
            </a:camera>
            <a:lightRig rig="balanced" dir="t">
              <a:rot lat="0" lon="0" rev="11400000"/>
            </a:lightRig>
          </a:scene3d>
        </p:grpSpPr>
        <p:sp>
          <p:nvSpPr>
            <p:cNvPr id="15" name="_color1" descr="© INSCALE GmbH, 26.05.2010&#10;http://www.presentationload.com/"/>
            <p:cNvSpPr/>
            <p:nvPr/>
          </p:nvSpPr>
          <p:spPr bwMode="gray">
            <a:xfrm>
              <a:off x="1154141" y="4520409"/>
              <a:ext cx="2500330" cy="2500330"/>
            </a:xfrm>
            <a:prstGeom prst="ellipse">
              <a:avLst/>
            </a:prstGeom>
            <a:solidFill>
              <a:schemeClr val="accent1"/>
            </a:solidFill>
            <a:ln w="34925">
              <a:noFill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317500" prstMaterial="metal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noProof="1"/>
            </a:p>
          </p:txBody>
        </p:sp>
        <p:sp>
          <p:nvSpPr>
            <p:cNvPr id="16" name="Ellipse 15" descr="© INSCALE GmbH, 26.05.2010&#10;http://www.presentationload.com/"/>
            <p:cNvSpPr/>
            <p:nvPr/>
          </p:nvSpPr>
          <p:spPr bwMode="gray">
            <a:xfrm>
              <a:off x="4872346" y="2673344"/>
              <a:ext cx="2500330" cy="2500330"/>
            </a:xfrm>
            <a:prstGeom prst="ellipse">
              <a:avLst/>
            </a:prstGeom>
            <a:solidFill>
              <a:srgbClr val="E6E6E6"/>
            </a:solidFill>
            <a:ln w="34925">
              <a:noFill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317500" prstMaterial="metal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noProof="1"/>
            </a:p>
          </p:txBody>
        </p:sp>
      </p:grpSp>
      <p:pic>
        <p:nvPicPr>
          <p:cNvPr id="17" name="Grafik 16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gray">
          <a:xfrm>
            <a:off x="5716884" y="2114550"/>
            <a:ext cx="1781404" cy="118486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perspectiveLeft" fov="5400000">
              <a:rot lat="581730" lon="1799721" rev="21540000"/>
            </a:camera>
            <a:lightRig rig="balanced" dir="t"/>
          </a:scene3d>
          <a:sp3d extrusionH="63500">
            <a:extrusionClr>
              <a:srgbClr val="E6E6E6"/>
            </a:extrusionClr>
          </a:sp3d>
        </p:spPr>
      </p:pic>
      <p:pic>
        <p:nvPicPr>
          <p:cNvPr id="18" name="Grafik 17" descr="Pictur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gray">
          <a:xfrm>
            <a:off x="1704975" y="2478426"/>
            <a:ext cx="2129943" cy="142457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perspectiveRight" fov="4200000">
              <a:rot lat="599954" lon="19805306" rev="60693"/>
            </a:camera>
            <a:lightRig rig="threePt" dir="t"/>
          </a:scene3d>
          <a:sp3d extrusionH="63500">
            <a:extrusionClr>
              <a:srgbClr val="E6E6E6"/>
            </a:extrusionClr>
          </a:sp3d>
        </p:spPr>
      </p:pic>
      <p:sp>
        <p:nvSpPr>
          <p:cNvPr id="19" name="Rectangle 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1714500" y="3933825"/>
            <a:ext cx="2362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cene3d>
              <a:camera prst="perspectiveRight" fov="3600000">
                <a:rot lat="881473" lon="20837837" rev="180000"/>
              </a:camera>
              <a:lightRig rig="balanced" dir="t"/>
            </a:scene3d>
            <a:sp3d extrusionH="25400">
              <a:extrusionClr>
                <a:schemeClr val="tx1">
                  <a:lumMod val="50000"/>
                  <a:lumOff val="50000"/>
                </a:schemeClr>
              </a:extrusionClr>
            </a:sp3d>
          </a:bodyPr>
          <a:lstStyle/>
          <a:p>
            <a:pPr algn="ctr" defTabSz="801688" eaLnBrk="0" hangingPunct="0">
              <a:spcAft>
                <a:spcPts val="800"/>
              </a:spcAft>
            </a:pPr>
            <a:r>
              <a:rPr lang="de-DE" sz="2000" noProof="1" smtClean="0">
                <a:solidFill>
                  <a:srgbClr val="FFFFFF"/>
                </a:solidFill>
                <a:effectLst>
                  <a:reflection blurRad="6350" stA="55000" endA="300" endPos="45500" dir="5400000" sy="-100000" algn="bl" rotWithShape="0"/>
                </a:effectLst>
              </a:rPr>
              <a:t>Description</a:t>
            </a:r>
            <a:endParaRPr lang="de-DE" sz="2000" noProof="1">
              <a:solidFill>
                <a:srgbClr val="FFFFFF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" name="Rectangle 4" descr="© INSCALE GmbH, 26.05.2010&#10;http://www.presentationload.com/"/>
          <p:cNvSpPr>
            <a:spLocks noChangeArrowheads="1"/>
          </p:cNvSpPr>
          <p:nvPr/>
        </p:nvSpPr>
        <p:spPr bwMode="gray">
          <a:xfrm flipH="1">
            <a:off x="5295899" y="3276600"/>
            <a:ext cx="199072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cene3d>
              <a:camera prst="perspectiveRight" fov="3600000">
                <a:rot lat="909787" lon="1604293" rev="0"/>
              </a:camera>
              <a:lightRig rig="balanced" dir="t">
                <a:rot lat="0" lon="0" rev="19200000"/>
              </a:lightRig>
            </a:scene3d>
            <a:sp3d extrusionH="25400">
              <a:extrusionClr>
                <a:schemeClr val="bg1">
                  <a:lumMod val="50000"/>
                </a:schemeClr>
              </a:extrusionClr>
            </a:sp3d>
          </a:bodyPr>
          <a:lstStyle/>
          <a:p>
            <a:pPr algn="ctr" defTabSz="801688" eaLnBrk="0" hangingPunct="0">
              <a:spcAft>
                <a:spcPts val="800"/>
              </a:spcAft>
            </a:pPr>
            <a:r>
              <a:rPr lang="de-DE" noProof="1" smtClean="0">
                <a:solidFill>
                  <a:srgbClr val="0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Text</a:t>
            </a:r>
            <a:endParaRPr lang="de-DE" noProof="1">
              <a:solidFill>
                <a:srgbClr val="00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3" name="Text Box 20" descr="© INSCALE GmbH, 26.05.2010&#10;http://www.presentationload.com/"/>
          <p:cNvSpPr txBox="1">
            <a:spLocks noChangeArrowheads="1"/>
          </p:cNvSpPr>
          <p:nvPr/>
        </p:nvSpPr>
        <p:spPr bwMode="gray">
          <a:xfrm>
            <a:off x="5484091" y="4835337"/>
            <a:ext cx="2619375" cy="96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noAutofit/>
          </a:bodyPr>
          <a:lstStyle/>
          <a:p>
            <a:pPr marL="180000" indent="-180000">
              <a:lnSpc>
                <a:spcPct val="95000"/>
              </a:lnSpc>
              <a:spcAft>
                <a:spcPts val="8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de-DE" noProof="1" smtClean="0"/>
              <a:t>This is a placeholder text. </a:t>
            </a:r>
          </a:p>
          <a:p>
            <a:pPr marL="180000" indent="-180000">
              <a:lnSpc>
                <a:spcPct val="95000"/>
              </a:lnSpc>
              <a:spcAft>
                <a:spcPts val="8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de-DE" noProof="1" smtClean="0"/>
              <a:t>This text can be replaced </a:t>
            </a:r>
            <a:br>
              <a:rPr lang="de-DE" noProof="1" smtClean="0"/>
            </a:br>
            <a:r>
              <a:rPr lang="de-DE" noProof="1" smtClean="0"/>
              <a:t>with your own text.</a:t>
            </a:r>
            <a:endParaRPr lang="de-DE" noProof="1"/>
          </a:p>
        </p:txBody>
      </p:sp>
      <p:sp>
        <p:nvSpPr>
          <p:cNvPr id="26" name="Text Box 20" descr="© INSCALE GmbH, 26.05.2010&#10;http://www.presentationload.com/"/>
          <p:cNvSpPr txBox="1">
            <a:spLocks noChangeArrowheads="1"/>
          </p:cNvSpPr>
          <p:nvPr/>
        </p:nvSpPr>
        <p:spPr bwMode="gray">
          <a:xfrm>
            <a:off x="1531216" y="5416362"/>
            <a:ext cx="2619375" cy="3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noAutofit/>
          </a:bodyPr>
          <a:lstStyle/>
          <a:p>
            <a:pPr marL="180000" indent="-180000">
              <a:lnSpc>
                <a:spcPct val="95000"/>
              </a:lnSpc>
              <a:spcAft>
                <a:spcPts val="8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de-DE" noProof="1" smtClean="0"/>
              <a:t>This is a placeholder text.</a:t>
            </a:r>
          </a:p>
        </p:txBody>
      </p:sp>
      <p:sp>
        <p:nvSpPr>
          <p:cNvPr id="21" name="_h1">
            <a:hlinkClick r:id="rId7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Pentagon Chart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grpSp>
        <p:nvGrpSpPr>
          <p:cNvPr id="2" name="Gruppieren 29"/>
          <p:cNvGrpSpPr/>
          <p:nvPr/>
        </p:nvGrpSpPr>
        <p:grpSpPr bwMode="gray">
          <a:xfrm>
            <a:off x="2550693" y="1553505"/>
            <a:ext cx="4042615" cy="3888445"/>
            <a:chOff x="2739186" y="1916114"/>
            <a:chExt cx="3665629" cy="3525836"/>
          </a:xfrm>
        </p:grpSpPr>
        <p:grpSp>
          <p:nvGrpSpPr>
            <p:cNvPr id="3" name="Gruppieren 22"/>
            <p:cNvGrpSpPr/>
            <p:nvPr/>
          </p:nvGrpSpPr>
          <p:grpSpPr bwMode="gray">
            <a:xfrm>
              <a:off x="2739186" y="1916114"/>
              <a:ext cx="3665629" cy="3525836"/>
              <a:chOff x="2640159" y="1847186"/>
              <a:chExt cx="3856122" cy="3709064"/>
            </a:xfrm>
            <a:solidFill>
              <a:srgbClr val="E6E6E6"/>
            </a:solidFill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078" name="Freeform 6"/>
              <p:cNvSpPr>
                <a:spLocks/>
              </p:cNvSpPr>
              <p:nvPr/>
            </p:nvSpPr>
            <p:spPr bwMode="gray">
              <a:xfrm>
                <a:off x="3642797" y="1847186"/>
                <a:ext cx="1850846" cy="1946299"/>
              </a:xfrm>
              <a:custGeom>
                <a:avLst/>
                <a:gdLst/>
                <a:ahLst/>
                <a:cxnLst>
                  <a:cxn ang="0">
                    <a:pos x="794" y="1672"/>
                  </a:cxn>
                  <a:cxn ang="0">
                    <a:pos x="1590" y="576"/>
                  </a:cxn>
                  <a:cxn ang="0">
                    <a:pos x="794" y="0"/>
                  </a:cxn>
                  <a:cxn ang="0">
                    <a:pos x="0" y="576"/>
                  </a:cxn>
                  <a:cxn ang="0">
                    <a:pos x="794" y="1672"/>
                  </a:cxn>
                  <a:cxn ang="0">
                    <a:pos x="794" y="1672"/>
                  </a:cxn>
                </a:cxnLst>
                <a:rect l="0" t="0" r="r" b="b"/>
                <a:pathLst>
                  <a:path w="1590" h="1672">
                    <a:moveTo>
                      <a:pt x="794" y="1672"/>
                    </a:moveTo>
                    <a:lnTo>
                      <a:pt x="1590" y="576"/>
                    </a:lnTo>
                    <a:lnTo>
                      <a:pt x="794" y="0"/>
                    </a:lnTo>
                    <a:lnTo>
                      <a:pt x="0" y="576"/>
                    </a:lnTo>
                    <a:lnTo>
                      <a:pt x="794" y="1672"/>
                    </a:lnTo>
                    <a:lnTo>
                      <a:pt x="794" y="167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C0C0"/>
                  </a:gs>
                  <a:gs pos="100000">
                    <a:srgbClr val="E6E6E6"/>
                  </a:gs>
                </a:gsLst>
                <a:lin ang="16200000" scaled="1"/>
                <a:tileRect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square" lIns="0" tIns="0" rIns="0" bIns="0" anchor="ctr" anchorCtr="0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sz="1200" noProof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gray">
              <a:xfrm>
                <a:off x="4617756" y="3983612"/>
                <a:ext cx="1498138" cy="15726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351"/>
                  </a:cxn>
                  <a:cxn ang="0">
                    <a:pos x="985" y="1351"/>
                  </a:cxn>
                  <a:cxn ang="0">
                    <a:pos x="1287" y="4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87" h="1351">
                    <a:moveTo>
                      <a:pt x="0" y="0"/>
                    </a:moveTo>
                    <a:lnTo>
                      <a:pt x="0" y="1351"/>
                    </a:lnTo>
                    <a:lnTo>
                      <a:pt x="985" y="1351"/>
                    </a:lnTo>
                    <a:lnTo>
                      <a:pt x="1287" y="4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C0C0"/>
                  </a:gs>
                  <a:gs pos="100000">
                    <a:srgbClr val="E6E6E6"/>
                  </a:gs>
                </a:gsLst>
                <a:lin ang="16200000" scaled="1"/>
                <a:tileRect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square" lIns="0" tIns="0" rIns="0" bIns="0" anchor="ctr" anchorCtr="0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sz="1200" noProof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080" name="_color1"/>
              <p:cNvSpPr>
                <a:spLocks/>
              </p:cNvSpPr>
              <p:nvPr/>
            </p:nvSpPr>
            <p:spPr bwMode="gray">
              <a:xfrm>
                <a:off x="4643107" y="2593732"/>
                <a:ext cx="1853174" cy="1762379"/>
              </a:xfrm>
              <a:custGeom>
                <a:avLst/>
                <a:gdLst/>
                <a:ahLst/>
                <a:cxnLst>
                  <a:cxn ang="0">
                    <a:pos x="796" y="0"/>
                  </a:cxn>
                  <a:cxn ang="0">
                    <a:pos x="0" y="1096"/>
                  </a:cxn>
                  <a:cxn ang="0">
                    <a:pos x="0" y="1096"/>
                  </a:cxn>
                  <a:cxn ang="0">
                    <a:pos x="1287" y="1514"/>
                  </a:cxn>
                  <a:cxn ang="0">
                    <a:pos x="1592" y="579"/>
                  </a:cxn>
                  <a:cxn ang="0">
                    <a:pos x="796" y="0"/>
                  </a:cxn>
                </a:cxnLst>
                <a:rect l="0" t="0" r="r" b="b"/>
                <a:pathLst>
                  <a:path w="1592" h="1514">
                    <a:moveTo>
                      <a:pt x="796" y="0"/>
                    </a:moveTo>
                    <a:lnTo>
                      <a:pt x="0" y="1096"/>
                    </a:lnTo>
                    <a:lnTo>
                      <a:pt x="0" y="1096"/>
                    </a:lnTo>
                    <a:lnTo>
                      <a:pt x="1287" y="1514"/>
                    </a:lnTo>
                    <a:lnTo>
                      <a:pt x="1592" y="579"/>
                    </a:lnTo>
                    <a:lnTo>
                      <a:pt x="79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square" lIns="0" tIns="108000" rIns="0" bIns="0" anchor="ctr" anchorCtr="0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sz="1600" b="1" noProof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gray">
              <a:xfrm>
                <a:off x="2640159" y="2593732"/>
                <a:ext cx="1850846" cy="1762379"/>
              </a:xfrm>
              <a:custGeom>
                <a:avLst/>
                <a:gdLst/>
                <a:ahLst/>
                <a:cxnLst>
                  <a:cxn ang="0">
                    <a:pos x="796" y="0"/>
                  </a:cxn>
                  <a:cxn ang="0">
                    <a:pos x="0" y="579"/>
                  </a:cxn>
                  <a:cxn ang="0">
                    <a:pos x="305" y="1514"/>
                  </a:cxn>
                  <a:cxn ang="0">
                    <a:pos x="1590" y="1096"/>
                  </a:cxn>
                  <a:cxn ang="0">
                    <a:pos x="796" y="0"/>
                  </a:cxn>
                </a:cxnLst>
                <a:rect l="0" t="0" r="r" b="b"/>
                <a:pathLst>
                  <a:path w="1590" h="1514">
                    <a:moveTo>
                      <a:pt x="796" y="0"/>
                    </a:moveTo>
                    <a:lnTo>
                      <a:pt x="0" y="579"/>
                    </a:lnTo>
                    <a:lnTo>
                      <a:pt x="305" y="1514"/>
                    </a:lnTo>
                    <a:lnTo>
                      <a:pt x="1590" y="1096"/>
                    </a:lnTo>
                    <a:lnTo>
                      <a:pt x="79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C0C0"/>
                  </a:gs>
                  <a:gs pos="100000">
                    <a:srgbClr val="E6E6E6"/>
                  </a:gs>
                </a:gsLst>
                <a:lin ang="16200000" scaled="1"/>
                <a:tileRect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square" lIns="0" tIns="0" rIns="0" bIns="0" anchor="ctr" anchorCtr="0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sz="1200" noProof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gray">
              <a:xfrm>
                <a:off x="3020545" y="3983612"/>
                <a:ext cx="1495809" cy="1572638"/>
              </a:xfrm>
              <a:custGeom>
                <a:avLst/>
                <a:gdLst/>
                <a:ahLst/>
                <a:cxnLst>
                  <a:cxn ang="0">
                    <a:pos x="1285" y="0"/>
                  </a:cxn>
                  <a:cxn ang="0">
                    <a:pos x="0" y="418"/>
                  </a:cxn>
                  <a:cxn ang="0">
                    <a:pos x="302" y="1351"/>
                  </a:cxn>
                  <a:cxn ang="0">
                    <a:pos x="1285" y="1351"/>
                  </a:cxn>
                  <a:cxn ang="0">
                    <a:pos x="1285" y="0"/>
                  </a:cxn>
                  <a:cxn ang="0">
                    <a:pos x="1285" y="0"/>
                  </a:cxn>
                </a:cxnLst>
                <a:rect l="0" t="0" r="r" b="b"/>
                <a:pathLst>
                  <a:path w="1285" h="1351">
                    <a:moveTo>
                      <a:pt x="1285" y="0"/>
                    </a:moveTo>
                    <a:lnTo>
                      <a:pt x="0" y="418"/>
                    </a:lnTo>
                    <a:lnTo>
                      <a:pt x="302" y="1351"/>
                    </a:lnTo>
                    <a:lnTo>
                      <a:pt x="1285" y="1351"/>
                    </a:lnTo>
                    <a:lnTo>
                      <a:pt x="1285" y="0"/>
                    </a:lnTo>
                    <a:lnTo>
                      <a:pt x="128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C0C0"/>
                  </a:gs>
                  <a:gs pos="100000">
                    <a:srgbClr val="E6E6E6"/>
                  </a:gs>
                </a:gsLst>
                <a:lin ang="16200000" scaled="1"/>
                <a:tileRect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square" lIns="0" tIns="0" rIns="0" bIns="0" anchor="ctr" anchorCtr="0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</a:pPr>
                <a:endParaRPr lang="de-DE" sz="1200" noProof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4" name="Rechteck 23"/>
            <p:cNvSpPr/>
            <p:nvPr/>
          </p:nvSpPr>
          <p:spPr bwMode="gray">
            <a:xfrm>
              <a:off x="4045847" y="2520603"/>
              <a:ext cx="1188512" cy="295820"/>
            </a:xfrm>
            <a:prstGeom prst="rect">
              <a:avLst/>
            </a:prstGeom>
          </p:spPr>
          <p:txBody>
            <a:bodyPr wrap="none" anchor="ctr" anchorCtr="0">
              <a:spAutoFit/>
            </a:bodyPr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</a:pPr>
              <a:r>
                <a:rPr lang="de-DE" sz="1600" b="1" dirty="0" smtClean="0">
                  <a:solidFill>
                    <a:srgbClr val="000000"/>
                  </a:solidFill>
                </a:rPr>
                <a:t>Description 1</a:t>
              </a:r>
            </a:p>
          </p:txBody>
        </p:sp>
        <p:sp>
          <p:nvSpPr>
            <p:cNvPr id="25" name="Rechteck 24"/>
            <p:cNvSpPr/>
            <p:nvPr/>
          </p:nvSpPr>
          <p:spPr bwMode="gray">
            <a:xfrm>
              <a:off x="5009883" y="3433689"/>
              <a:ext cx="1188512" cy="295820"/>
            </a:xfrm>
            <a:prstGeom prst="rect">
              <a:avLst/>
            </a:prstGeom>
          </p:spPr>
          <p:txBody>
            <a:bodyPr wrap="none" anchor="ctr" anchorCtr="0">
              <a:spAutoFit/>
            </a:bodyPr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</a:pPr>
              <a:r>
                <a:rPr lang="de-DE" sz="1600" b="1" dirty="0" smtClean="0">
                  <a:solidFill>
                    <a:srgbClr val="FFFFFF"/>
                  </a:solidFill>
                </a:rPr>
                <a:t>Description 2</a:t>
              </a:r>
            </a:p>
          </p:txBody>
        </p:sp>
        <p:sp>
          <p:nvSpPr>
            <p:cNvPr id="26" name="Rechteck 25"/>
            <p:cNvSpPr/>
            <p:nvPr/>
          </p:nvSpPr>
          <p:spPr bwMode="gray">
            <a:xfrm>
              <a:off x="2946389" y="3433689"/>
              <a:ext cx="1188512" cy="295820"/>
            </a:xfrm>
            <a:prstGeom prst="rect">
              <a:avLst/>
            </a:prstGeom>
          </p:spPr>
          <p:txBody>
            <a:bodyPr wrap="none" anchor="ctr" anchorCtr="0">
              <a:spAutoFit/>
            </a:bodyPr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</a:pPr>
              <a:r>
                <a:rPr lang="de-DE" sz="1600" b="1" dirty="0" smtClean="0">
                  <a:solidFill>
                    <a:srgbClr val="000000"/>
                  </a:solidFill>
                </a:rPr>
                <a:t>Description 5</a:t>
              </a:r>
            </a:p>
          </p:txBody>
        </p:sp>
        <p:sp>
          <p:nvSpPr>
            <p:cNvPr id="27" name="Rechteck 26"/>
            <p:cNvSpPr/>
            <p:nvPr/>
          </p:nvSpPr>
          <p:spPr bwMode="gray">
            <a:xfrm>
              <a:off x="4682808" y="4596056"/>
              <a:ext cx="1188512" cy="295820"/>
            </a:xfrm>
            <a:prstGeom prst="rect">
              <a:avLst/>
            </a:prstGeom>
          </p:spPr>
          <p:txBody>
            <a:bodyPr wrap="none" anchor="ctr" anchorCtr="0">
              <a:spAutoFit/>
            </a:bodyPr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</a:pPr>
              <a:r>
                <a:rPr lang="de-DE" sz="1600" b="1" dirty="0" smtClean="0">
                  <a:solidFill>
                    <a:srgbClr val="000000"/>
                  </a:solidFill>
                </a:rPr>
                <a:t>Description 3</a:t>
              </a:r>
            </a:p>
          </p:txBody>
        </p:sp>
        <p:sp>
          <p:nvSpPr>
            <p:cNvPr id="28" name="Rechteck 27"/>
            <p:cNvSpPr/>
            <p:nvPr/>
          </p:nvSpPr>
          <p:spPr bwMode="gray">
            <a:xfrm>
              <a:off x="3262885" y="4596056"/>
              <a:ext cx="1188512" cy="295820"/>
            </a:xfrm>
            <a:prstGeom prst="rect">
              <a:avLst/>
            </a:prstGeom>
          </p:spPr>
          <p:txBody>
            <a:bodyPr wrap="none" anchor="ctr" anchorCtr="0">
              <a:spAutoFit/>
            </a:bodyPr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</a:pPr>
              <a:r>
                <a:rPr lang="de-DE" sz="1600" b="1" dirty="0" smtClean="0">
                  <a:solidFill>
                    <a:srgbClr val="000000"/>
                  </a:solidFill>
                </a:rPr>
                <a:t>Description 4</a:t>
              </a:r>
            </a:p>
          </p:txBody>
        </p:sp>
      </p:grpSp>
      <p:grpSp>
        <p:nvGrpSpPr>
          <p:cNvPr id="4" name="Gruppieren 30"/>
          <p:cNvGrpSpPr/>
          <p:nvPr/>
        </p:nvGrpSpPr>
        <p:grpSpPr bwMode="gray">
          <a:xfrm>
            <a:off x="6758688" y="3113302"/>
            <a:ext cx="2062253" cy="558699"/>
            <a:chOff x="6790368" y="2851844"/>
            <a:chExt cx="2416128" cy="558699"/>
          </a:xfrm>
        </p:grpSpPr>
        <p:cxnSp>
          <p:nvCxnSpPr>
            <p:cNvPr id="32" name="Gerade Verbindung 31"/>
            <p:cNvCxnSpPr/>
            <p:nvPr/>
          </p:nvCxnSpPr>
          <p:spPr bwMode="gray">
            <a:xfrm>
              <a:off x="6790368" y="2851845"/>
              <a:ext cx="2416128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33" name="Text Box 13"/>
            <p:cNvSpPr txBox="1">
              <a:spLocks noChangeArrowheads="1"/>
            </p:cNvSpPr>
            <p:nvPr/>
          </p:nvSpPr>
          <p:spPr bwMode="gray">
            <a:xfrm>
              <a:off x="6790369" y="2851844"/>
              <a:ext cx="2416127" cy="5586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lvl="0" algn="r" defTabSz="801688" eaLnBrk="0" hangingPunct="0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de-DE" sz="1600" noProof="1" smtClean="0">
                  <a:cs typeface="Arial" charset="0"/>
                </a:rPr>
                <a:t>This text can be replaced with your own text.</a:t>
              </a:r>
            </a:p>
          </p:txBody>
        </p:sp>
      </p:grpSp>
      <p:grpSp>
        <p:nvGrpSpPr>
          <p:cNvPr id="5" name="Gruppieren 33"/>
          <p:cNvGrpSpPr/>
          <p:nvPr/>
        </p:nvGrpSpPr>
        <p:grpSpPr bwMode="gray">
          <a:xfrm>
            <a:off x="323849" y="3113302"/>
            <a:ext cx="2024658" cy="792609"/>
            <a:chOff x="3971925" y="4437112"/>
            <a:chExt cx="2318725" cy="792609"/>
          </a:xfrm>
        </p:grpSpPr>
        <p:cxnSp>
          <p:nvCxnSpPr>
            <p:cNvPr id="35" name="Gerade Verbindung 34"/>
            <p:cNvCxnSpPr/>
            <p:nvPr/>
          </p:nvCxnSpPr>
          <p:spPr bwMode="gray">
            <a:xfrm>
              <a:off x="3971925" y="4437113"/>
              <a:ext cx="2318724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36" name="Text Box 13"/>
            <p:cNvSpPr txBox="1">
              <a:spLocks noChangeArrowheads="1"/>
            </p:cNvSpPr>
            <p:nvPr/>
          </p:nvSpPr>
          <p:spPr bwMode="gray">
            <a:xfrm>
              <a:off x="3971927" y="4437112"/>
              <a:ext cx="2318723" cy="79260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lvl="0" defTabSz="801688" eaLnBrk="0" hangingPunct="0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de-DE" sz="1600" noProof="1" smtClean="0">
                  <a:cs typeface="Arial" charset="0"/>
                </a:rPr>
                <a:t>This text can be replaced with your own text.</a:t>
              </a:r>
            </a:p>
          </p:txBody>
        </p:sp>
      </p:grpSp>
      <p:grpSp>
        <p:nvGrpSpPr>
          <p:cNvPr id="6" name="Gruppieren 36"/>
          <p:cNvGrpSpPr/>
          <p:nvPr/>
        </p:nvGrpSpPr>
        <p:grpSpPr bwMode="gray">
          <a:xfrm>
            <a:off x="323850" y="2174251"/>
            <a:ext cx="3068735" cy="558699"/>
            <a:chOff x="3971925" y="4437112"/>
            <a:chExt cx="3514446" cy="558699"/>
          </a:xfrm>
        </p:grpSpPr>
        <p:cxnSp>
          <p:nvCxnSpPr>
            <p:cNvPr id="38" name="Gerade Verbindung 37"/>
            <p:cNvCxnSpPr/>
            <p:nvPr/>
          </p:nvCxnSpPr>
          <p:spPr bwMode="gray">
            <a:xfrm>
              <a:off x="3971925" y="4437113"/>
              <a:ext cx="3514446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39" name="Text Box 13"/>
            <p:cNvSpPr txBox="1">
              <a:spLocks noChangeArrowheads="1"/>
            </p:cNvSpPr>
            <p:nvPr/>
          </p:nvSpPr>
          <p:spPr bwMode="gray">
            <a:xfrm>
              <a:off x="3971925" y="4437112"/>
              <a:ext cx="2318723" cy="5586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lvl="0" defTabSz="801688" eaLnBrk="0" hangingPunct="0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en-US" sz="1600" noProof="1" smtClean="0">
                  <a:cs typeface="Arial" charset="0"/>
                </a:rPr>
                <a:t>This is a placeholder text. </a:t>
              </a:r>
            </a:p>
          </p:txBody>
        </p:sp>
      </p:grpSp>
      <p:grpSp>
        <p:nvGrpSpPr>
          <p:cNvPr id="7" name="Gruppieren 39"/>
          <p:cNvGrpSpPr/>
          <p:nvPr/>
        </p:nvGrpSpPr>
        <p:grpSpPr bwMode="gray">
          <a:xfrm>
            <a:off x="6433061" y="4496903"/>
            <a:ext cx="2387881" cy="558699"/>
            <a:chOff x="6408864" y="2851844"/>
            <a:chExt cx="2797632" cy="558699"/>
          </a:xfrm>
        </p:grpSpPr>
        <p:cxnSp>
          <p:nvCxnSpPr>
            <p:cNvPr id="41" name="Gerade Verbindung 40"/>
            <p:cNvCxnSpPr/>
            <p:nvPr/>
          </p:nvCxnSpPr>
          <p:spPr bwMode="gray">
            <a:xfrm>
              <a:off x="6408864" y="2851845"/>
              <a:ext cx="2797632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42" name="Text Box 13"/>
            <p:cNvSpPr txBox="1">
              <a:spLocks noChangeArrowheads="1"/>
            </p:cNvSpPr>
            <p:nvPr/>
          </p:nvSpPr>
          <p:spPr bwMode="gray">
            <a:xfrm>
              <a:off x="6790368" y="2851844"/>
              <a:ext cx="2416126" cy="5586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algn="r" defTabSz="801688" eaLnBrk="0" hangingPunct="0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en-US" sz="1600" noProof="1" smtClean="0">
                  <a:cs typeface="Arial" charset="0"/>
                </a:rPr>
                <a:t>This is a placeholder text. </a:t>
              </a:r>
            </a:p>
          </p:txBody>
        </p:sp>
      </p:grpSp>
      <p:grpSp>
        <p:nvGrpSpPr>
          <p:cNvPr id="8" name="Gruppieren 46"/>
          <p:cNvGrpSpPr/>
          <p:nvPr/>
        </p:nvGrpSpPr>
        <p:grpSpPr bwMode="gray">
          <a:xfrm>
            <a:off x="323850" y="4496904"/>
            <a:ext cx="2387956" cy="558699"/>
            <a:chOff x="3971925" y="4437112"/>
            <a:chExt cx="2734789" cy="558699"/>
          </a:xfrm>
        </p:grpSpPr>
        <p:cxnSp>
          <p:nvCxnSpPr>
            <p:cNvPr id="48" name="Gerade Verbindung 47"/>
            <p:cNvCxnSpPr/>
            <p:nvPr/>
          </p:nvCxnSpPr>
          <p:spPr bwMode="gray">
            <a:xfrm>
              <a:off x="3971925" y="4437113"/>
              <a:ext cx="2734789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49" name="Text Box 13"/>
            <p:cNvSpPr txBox="1">
              <a:spLocks noChangeArrowheads="1"/>
            </p:cNvSpPr>
            <p:nvPr/>
          </p:nvSpPr>
          <p:spPr bwMode="gray">
            <a:xfrm>
              <a:off x="3971925" y="4437112"/>
              <a:ext cx="2318723" cy="5586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lvl="0" defTabSz="801688" eaLnBrk="0" hangingPunct="0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en-US" sz="1600" noProof="1" smtClean="0">
                  <a:cs typeface="Arial" charset="0"/>
                </a:rPr>
                <a:t>This is a placeholder text. </a:t>
              </a:r>
            </a:p>
          </p:txBody>
        </p:sp>
      </p:grpSp>
      <p:sp>
        <p:nvSpPr>
          <p:cNvPr id="31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_text"/>
          <p:cNvSpPr txBox="1">
            <a:spLocks/>
          </p:cNvSpPr>
          <p:nvPr/>
        </p:nvSpPr>
        <p:spPr bwMode="gray">
          <a:xfrm>
            <a:off x="323850" y="1554163"/>
            <a:ext cx="4175125" cy="42481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80000" marR="0" lvl="0" indent="-1800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This is a placeholder text. This text can be replaced with your own text.</a:t>
            </a:r>
          </a:p>
          <a:p>
            <a:pPr marL="180000" marR="0" lvl="0" indent="-1800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text demonstrates how your own text will look when you replace the placeholder with your own text.</a:t>
            </a:r>
          </a:p>
          <a:p>
            <a:pPr marL="180000" lvl="0" indent="-180000">
              <a:lnSpc>
                <a:spcPct val="95000"/>
              </a:lnSpc>
              <a:spcAft>
                <a:spcPts val="800"/>
              </a:spcAft>
              <a:buFont typeface="Wingdings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If you don’t want to use the style and size of the fonts as used in this placeholder </a:t>
            </a:r>
            <a:r>
              <a:rPr lang="en-US" noProof="1" smtClean="0"/>
              <a:t>it’s </a:t>
            </a: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possible to replace it by selecting different options.</a:t>
            </a:r>
          </a:p>
        </p:txBody>
      </p:sp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noProof="1" smtClean="0"/>
              <a:t>Image Icon ─ Round Table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en-US" noProof="1" smtClean="0"/>
              <a:t>Enter your subheadline here</a:t>
            </a:r>
          </a:p>
        </p:txBody>
      </p:sp>
      <p:sp>
        <p:nvSpPr>
          <p:cNvPr id="8" name="AutoShape 336" descr="© INSCALE GmbH, 26.05.2010&#10;http://www.presentationload.com/"/>
          <p:cNvSpPr>
            <a:spLocks noChangeAspect="1" noChangeArrowheads="1"/>
          </p:cNvSpPr>
          <p:nvPr/>
        </p:nvSpPr>
        <p:spPr bwMode="gray">
          <a:xfrm>
            <a:off x="5341403" y="1933746"/>
            <a:ext cx="2750837" cy="2754000"/>
          </a:xfrm>
          <a:prstGeom prst="roundRect">
            <a:avLst>
              <a:gd name="adj" fmla="val 17550"/>
            </a:avLst>
          </a:prstGeom>
          <a:blipFill>
            <a:blip r:embed="rId3" cstate="print"/>
            <a:stretch>
              <a:fillRect/>
            </a:stretch>
          </a:blipFill>
          <a:ln w="1270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en-US" noProof="1"/>
          </a:p>
        </p:txBody>
      </p:sp>
      <p:sp>
        <p:nvSpPr>
          <p:cNvPr id="9" name="AutoShape 336" descr="© INSCALE GmbH, 26.05.2010&#10;http://www.presentationload.com/"/>
          <p:cNvSpPr>
            <a:spLocks noChangeAspect="1" noChangeArrowheads="1"/>
          </p:cNvSpPr>
          <p:nvPr/>
        </p:nvSpPr>
        <p:spPr bwMode="gray">
          <a:xfrm>
            <a:off x="9741280" y="1933746"/>
            <a:ext cx="2750837" cy="2754000"/>
          </a:xfrm>
          <a:prstGeom prst="roundRect">
            <a:avLst>
              <a:gd name="adj" fmla="val 17550"/>
            </a:avLst>
          </a:prstGeom>
          <a:blipFill>
            <a:blip r:embed="rId3" cstate="print"/>
            <a:stretch>
              <a:fillRect/>
            </a:stretch>
          </a:blipFill>
          <a:ln w="12700">
            <a:solidFill>
              <a:srgbClr val="FFFFFF"/>
            </a:solidFill>
            <a:round/>
            <a:headEnd/>
            <a:tailEnd/>
          </a:ln>
          <a:effectLst>
            <a:outerShdw blurRad="1270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 prstMaterial="matte"/>
        </p:spPr>
        <p:txBody>
          <a:bodyPr wrap="none" anchor="ctr"/>
          <a:lstStyle/>
          <a:p>
            <a:endParaRPr lang="en-US" noProof="1"/>
          </a:p>
        </p:txBody>
      </p:sp>
      <p:sp>
        <p:nvSpPr>
          <p:cNvPr id="10" name="AutoShape 336" descr="© INSCALE GmbH, 26.05.2010&#10;http://www.presentationload.com/"/>
          <p:cNvSpPr>
            <a:spLocks noChangeAspect="1" noChangeArrowheads="1"/>
          </p:cNvSpPr>
          <p:nvPr/>
        </p:nvSpPr>
        <p:spPr bwMode="gray">
          <a:xfrm>
            <a:off x="8255000" y="4876259"/>
            <a:ext cx="564501" cy="565150"/>
          </a:xfrm>
          <a:prstGeom prst="roundRect">
            <a:avLst>
              <a:gd name="adj" fmla="val 17550"/>
            </a:avLst>
          </a:prstGeom>
          <a:blipFill>
            <a:blip r:embed="rId4" cstate="print"/>
            <a:stretch>
              <a:fillRect/>
            </a:stretch>
          </a:blipFill>
          <a:ln w="3175">
            <a:noFill/>
            <a:round/>
            <a:headEnd/>
            <a:tailEnd/>
          </a:ln>
          <a:effectLst>
            <a:outerShdw blurRad="381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38100"/>
          </a:sp3d>
        </p:spPr>
        <p:txBody>
          <a:bodyPr wrap="none" anchor="ctr"/>
          <a:lstStyle/>
          <a:p>
            <a:endParaRPr lang="en-US" noProof="1"/>
          </a:p>
        </p:txBody>
      </p:sp>
      <p:sp>
        <p:nvSpPr>
          <p:cNvPr id="11" name="_h1">
            <a:hlinkClick r:id="rId5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1" smtClean="0"/>
              <a:t>Sphere, 3 slices</a:t>
            </a:r>
            <a:endParaRPr lang="de-DE" dirty="0" smtClean="0"/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pic>
        <p:nvPicPr>
          <p:cNvPr id="32" name="_effect" descr="C:\Users\marc.h\Desktop\Schatten-TE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8701" y="5185229"/>
            <a:ext cx="4035425" cy="608184"/>
          </a:xfrm>
          <a:prstGeom prst="rect">
            <a:avLst/>
          </a:prstGeom>
          <a:noFill/>
        </p:spPr>
      </p:pic>
      <p:grpSp>
        <p:nvGrpSpPr>
          <p:cNvPr id="2" name="Gruppieren 33"/>
          <p:cNvGrpSpPr/>
          <p:nvPr/>
        </p:nvGrpSpPr>
        <p:grpSpPr bwMode="gray">
          <a:xfrm>
            <a:off x="2804286" y="2843891"/>
            <a:ext cx="3524567" cy="2591602"/>
            <a:chOff x="2804286" y="2843891"/>
            <a:chExt cx="3524567" cy="2591602"/>
          </a:xfrm>
        </p:grpSpPr>
        <p:sp>
          <p:nvSpPr>
            <p:cNvPr id="38" name="_color1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2913135" y="4011844"/>
              <a:ext cx="3306875" cy="501042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1"/>
            </a:gradFill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_color1" descr="© INSCALE GmbH, 26.05.2010&#10;http://www.presentationload.com/"/>
            <p:cNvSpPr>
              <a:spLocks/>
            </p:cNvSpPr>
            <p:nvPr/>
          </p:nvSpPr>
          <p:spPr bwMode="gray">
            <a:xfrm>
              <a:off x="2901041" y="4253726"/>
              <a:ext cx="3329335" cy="1181767"/>
            </a:xfrm>
            <a:custGeom>
              <a:avLst/>
              <a:gdLst/>
              <a:ahLst/>
              <a:cxnLst>
                <a:cxn ang="0">
                  <a:pos x="962" y="2"/>
                </a:cxn>
                <a:cxn ang="0">
                  <a:pos x="481" y="341"/>
                </a:cxn>
                <a:cxn ang="0">
                  <a:pos x="0" y="0"/>
                </a:cxn>
              </a:cxnLst>
              <a:rect l="0" t="0" r="r" b="b"/>
              <a:pathLst>
                <a:path w="962" h="341">
                  <a:moveTo>
                    <a:pt x="962" y="2"/>
                  </a:moveTo>
                  <a:cubicBezTo>
                    <a:pt x="892" y="199"/>
                    <a:pt x="703" y="341"/>
                    <a:pt x="481" y="341"/>
                  </a:cubicBezTo>
                  <a:cubicBezTo>
                    <a:pt x="259" y="341"/>
                    <a:pt x="70" y="199"/>
                    <a:pt x="0" y="0"/>
                  </a:cubicBezTo>
                </a:path>
              </a:pathLst>
            </a:custGeom>
            <a:gradFill rotWithShape="0"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3175">
              <a:noFill/>
              <a:miter lim="800000"/>
              <a:headEnd/>
              <a:tailEnd/>
            </a:ln>
          </p:spPr>
          <p:txBody>
            <a:bodyPr lIns="36000" tIns="324000" rIns="36000" bIns="36000" anchor="ctr" anchorCtr="0"/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</a:pPr>
              <a:r>
                <a:rPr lang="en-GB" dirty="0" smtClean="0">
                  <a:solidFill>
                    <a:srgbClr val="000000"/>
                  </a:solidFill>
                </a:rPr>
                <a:t>Description 3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46" name="_color1" descr="© INSCALE GmbH, 26.05.2010&#10;http://www.presentationload.com/"/>
            <p:cNvSpPr>
              <a:spLocks/>
            </p:cNvSpPr>
            <p:nvPr/>
          </p:nvSpPr>
          <p:spPr bwMode="gray">
            <a:xfrm>
              <a:off x="2804286" y="3089239"/>
              <a:ext cx="3524567" cy="1427104"/>
            </a:xfrm>
            <a:custGeom>
              <a:avLst/>
              <a:gdLst/>
              <a:ahLst/>
              <a:cxnLst>
                <a:cxn ang="0">
                  <a:pos x="991" y="0"/>
                </a:cxn>
                <a:cxn ang="0">
                  <a:pos x="1020" y="171"/>
                </a:cxn>
                <a:cxn ang="0">
                  <a:pos x="991" y="342"/>
                </a:cxn>
                <a:cxn ang="0">
                  <a:pos x="510" y="415"/>
                </a:cxn>
                <a:cxn ang="0">
                  <a:pos x="29" y="340"/>
                </a:cxn>
                <a:cxn ang="0">
                  <a:pos x="0" y="171"/>
                </a:cxn>
                <a:cxn ang="0">
                  <a:pos x="29" y="2"/>
                </a:cxn>
              </a:cxnLst>
              <a:rect l="0" t="0" r="r" b="b"/>
              <a:pathLst>
                <a:path w="1020" h="415">
                  <a:moveTo>
                    <a:pt x="991" y="0"/>
                  </a:moveTo>
                  <a:cubicBezTo>
                    <a:pt x="1010" y="53"/>
                    <a:pt x="1020" y="111"/>
                    <a:pt x="1020" y="171"/>
                  </a:cubicBezTo>
                  <a:cubicBezTo>
                    <a:pt x="1020" y="231"/>
                    <a:pt x="1010" y="288"/>
                    <a:pt x="991" y="342"/>
                  </a:cubicBezTo>
                  <a:cubicBezTo>
                    <a:pt x="974" y="391"/>
                    <a:pt x="732" y="415"/>
                    <a:pt x="510" y="415"/>
                  </a:cubicBezTo>
                  <a:cubicBezTo>
                    <a:pt x="288" y="415"/>
                    <a:pt x="44" y="391"/>
                    <a:pt x="29" y="340"/>
                  </a:cubicBezTo>
                  <a:cubicBezTo>
                    <a:pt x="13" y="286"/>
                    <a:pt x="0" y="230"/>
                    <a:pt x="0" y="171"/>
                  </a:cubicBezTo>
                  <a:cubicBezTo>
                    <a:pt x="0" y="111"/>
                    <a:pt x="10" y="55"/>
                    <a:pt x="29" y="2"/>
                  </a:cubicBezTo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</a:gradFill>
            <a:ln w="3175">
              <a:noFill/>
              <a:miter lim="800000"/>
              <a:headEnd/>
              <a:tailEnd/>
            </a:ln>
          </p:spPr>
          <p:txBody>
            <a:bodyPr lIns="36000" tIns="252000" rIns="36000" bIns="36000" anchor="ctr" anchorCtr="0"/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</a:pPr>
              <a:r>
                <a:rPr lang="en-GB" dirty="0" smtClean="0">
                  <a:solidFill>
                    <a:srgbClr val="FFFFFF"/>
                  </a:solidFill>
                </a:rPr>
                <a:t>Description 2</a:t>
              </a:r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51" name="_color1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2909888" y="2843891"/>
              <a:ext cx="3318756" cy="51057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uppieren 51"/>
          <p:cNvGrpSpPr/>
          <p:nvPr/>
        </p:nvGrpSpPr>
        <p:grpSpPr bwMode="gray">
          <a:xfrm>
            <a:off x="326898" y="3026786"/>
            <a:ext cx="3528664" cy="895971"/>
            <a:chOff x="326898" y="3026786"/>
            <a:chExt cx="3528664" cy="895971"/>
          </a:xfrm>
        </p:grpSpPr>
        <p:grpSp>
          <p:nvGrpSpPr>
            <p:cNvPr id="4" name="Gruppieren 38"/>
            <p:cNvGrpSpPr/>
            <p:nvPr/>
          </p:nvGrpSpPr>
          <p:grpSpPr bwMode="gray">
            <a:xfrm>
              <a:off x="335661" y="3922757"/>
              <a:ext cx="3519901" cy="0"/>
              <a:chOff x="820141" y="4907071"/>
              <a:chExt cx="3519901" cy="0"/>
            </a:xfrm>
          </p:grpSpPr>
          <p:sp>
            <p:nvSpPr>
              <p:cNvPr id="55" name="Line 17" descr="© INSCALE GmbH, 26.05.2010&#10;http://www.presentationload.com/"/>
              <p:cNvSpPr>
                <a:spLocks noChangeShapeType="1"/>
              </p:cNvSpPr>
              <p:nvPr/>
            </p:nvSpPr>
            <p:spPr bwMode="gray">
              <a:xfrm>
                <a:off x="820141" y="4907071"/>
                <a:ext cx="2479239" cy="0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 noProof="1"/>
              </a:p>
            </p:txBody>
          </p:sp>
          <p:sp>
            <p:nvSpPr>
              <p:cNvPr id="56" name="Line 18" descr="© INSCALE GmbH, 26.05.2010&#10;http://www.presentationload.com/"/>
              <p:cNvSpPr>
                <a:spLocks noChangeShapeType="1"/>
              </p:cNvSpPr>
              <p:nvPr/>
            </p:nvSpPr>
            <p:spPr bwMode="gray">
              <a:xfrm>
                <a:off x="3355941" y="4907071"/>
                <a:ext cx="984101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54" name="Text Box 14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326898" y="3026786"/>
              <a:ext cx="2246406" cy="880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90000" anchor="b" anchorCtr="0">
              <a:spAutoFit/>
            </a:bodyPr>
            <a:lstStyle/>
            <a:p>
              <a:pPr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de-DE" noProof="1" smtClean="0">
                  <a:cs typeface="Arial" charset="0"/>
                </a:rPr>
                <a:t>This text can </a:t>
              </a:r>
              <a:br>
                <a:rPr lang="de-DE" noProof="1" smtClean="0">
                  <a:cs typeface="Arial" charset="0"/>
                </a:rPr>
              </a:br>
              <a:r>
                <a:rPr lang="de-DE" noProof="1" smtClean="0">
                  <a:cs typeface="Arial" charset="0"/>
                </a:rPr>
                <a:t>be replaced with </a:t>
              </a:r>
              <a:br>
                <a:rPr lang="de-DE" noProof="1" smtClean="0">
                  <a:cs typeface="Arial" charset="0"/>
                </a:rPr>
              </a:br>
              <a:r>
                <a:rPr lang="de-DE" noProof="1" smtClean="0">
                  <a:cs typeface="Arial" charset="0"/>
                </a:rPr>
                <a:t>your own text.</a:t>
              </a:r>
            </a:p>
          </p:txBody>
        </p:sp>
      </p:grpSp>
      <p:grpSp>
        <p:nvGrpSpPr>
          <p:cNvPr id="5" name="Gruppieren 56"/>
          <p:cNvGrpSpPr/>
          <p:nvPr/>
        </p:nvGrpSpPr>
        <p:grpSpPr bwMode="gray">
          <a:xfrm>
            <a:off x="5269583" y="4114011"/>
            <a:ext cx="3556834" cy="891622"/>
            <a:chOff x="5269583" y="4114011"/>
            <a:chExt cx="3556834" cy="891622"/>
          </a:xfrm>
        </p:grpSpPr>
        <p:grpSp>
          <p:nvGrpSpPr>
            <p:cNvPr id="6" name="Gruppieren 37"/>
            <p:cNvGrpSpPr/>
            <p:nvPr/>
          </p:nvGrpSpPr>
          <p:grpSpPr bwMode="gray">
            <a:xfrm flipH="1">
              <a:off x="5269583" y="5001341"/>
              <a:ext cx="3553905" cy="4292"/>
              <a:chOff x="335662" y="4907071"/>
              <a:chExt cx="3876791" cy="4292"/>
            </a:xfrm>
          </p:grpSpPr>
          <p:sp>
            <p:nvSpPr>
              <p:cNvPr id="60" name="Line 17" descr="© INSCALE GmbH, 26.05.2010&#10;http://www.presentationload.com/"/>
              <p:cNvSpPr>
                <a:spLocks noChangeShapeType="1"/>
              </p:cNvSpPr>
              <p:nvPr/>
            </p:nvSpPr>
            <p:spPr bwMode="gray">
              <a:xfrm>
                <a:off x="335662" y="4907071"/>
                <a:ext cx="3363200" cy="0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 noProof="1"/>
              </a:p>
            </p:txBody>
          </p:sp>
          <p:sp>
            <p:nvSpPr>
              <p:cNvPr id="61" name="Line 18" descr="© INSCALE GmbH, 26.05.2010&#10;http://www.presentationload.com/"/>
              <p:cNvSpPr>
                <a:spLocks noChangeShapeType="1"/>
              </p:cNvSpPr>
              <p:nvPr/>
            </p:nvSpPr>
            <p:spPr bwMode="gray">
              <a:xfrm>
                <a:off x="3750781" y="4907071"/>
                <a:ext cx="461672" cy="4292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59" name="Text Box 14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6580011" y="4114011"/>
              <a:ext cx="2246406" cy="880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90000" anchor="b" anchorCtr="0">
              <a:spAutoFit/>
            </a:bodyPr>
            <a:lstStyle/>
            <a:p>
              <a:pPr algn="r"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de-DE" noProof="1" smtClean="0">
                  <a:cs typeface="Arial" charset="0"/>
                </a:rPr>
                <a:t>This text can </a:t>
              </a:r>
              <a:br>
                <a:rPr lang="de-DE" noProof="1" smtClean="0">
                  <a:cs typeface="Arial" charset="0"/>
                </a:rPr>
              </a:br>
              <a:r>
                <a:rPr lang="de-DE" noProof="1" smtClean="0">
                  <a:cs typeface="Arial" charset="0"/>
                </a:rPr>
                <a:t>be replaced with </a:t>
              </a:r>
              <a:br>
                <a:rPr lang="de-DE" noProof="1" smtClean="0">
                  <a:cs typeface="Arial" charset="0"/>
                </a:rPr>
              </a:br>
              <a:r>
                <a:rPr lang="de-DE" noProof="1" smtClean="0">
                  <a:cs typeface="Arial" charset="0"/>
                </a:rPr>
                <a:t>your own text.</a:t>
              </a:r>
            </a:p>
          </p:txBody>
        </p:sp>
      </p:grpSp>
      <p:sp>
        <p:nvSpPr>
          <p:cNvPr id="62" name="_color1" descr="© INSCALE GmbH, 26.05.2010&#10;http://www.presentationload.com/"/>
          <p:cNvSpPr>
            <a:spLocks/>
          </p:cNvSpPr>
          <p:nvPr/>
        </p:nvSpPr>
        <p:spPr bwMode="gray">
          <a:xfrm>
            <a:off x="2871788" y="1928813"/>
            <a:ext cx="3389166" cy="1425656"/>
          </a:xfrm>
          <a:custGeom>
            <a:avLst/>
            <a:gdLst/>
            <a:ahLst/>
            <a:cxnLst>
              <a:cxn ang="0">
                <a:pos x="972" y="339"/>
              </a:cxn>
              <a:cxn ang="0">
                <a:pos x="491" y="414"/>
              </a:cxn>
              <a:cxn ang="0">
                <a:pos x="10" y="341"/>
              </a:cxn>
              <a:cxn ang="0">
                <a:pos x="491" y="0"/>
              </a:cxn>
              <a:cxn ang="0">
                <a:pos x="972" y="339"/>
              </a:cxn>
            </a:cxnLst>
            <a:rect l="0" t="0" r="r" b="b"/>
            <a:pathLst>
              <a:path w="982" h="414">
                <a:moveTo>
                  <a:pt x="972" y="339"/>
                </a:moveTo>
                <a:cubicBezTo>
                  <a:pt x="982" y="367"/>
                  <a:pt x="822" y="414"/>
                  <a:pt x="491" y="414"/>
                </a:cubicBezTo>
                <a:cubicBezTo>
                  <a:pt x="179" y="414"/>
                  <a:pt x="0" y="369"/>
                  <a:pt x="10" y="341"/>
                </a:cubicBezTo>
                <a:cubicBezTo>
                  <a:pt x="78" y="141"/>
                  <a:pt x="269" y="0"/>
                  <a:pt x="491" y="0"/>
                </a:cubicBezTo>
                <a:cubicBezTo>
                  <a:pt x="713" y="0"/>
                  <a:pt x="903" y="141"/>
                  <a:pt x="972" y="339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1"/>
          </a:gradFill>
          <a:ln w="3175">
            <a:noFill/>
            <a:miter lim="800000"/>
            <a:headEnd/>
            <a:tailEnd/>
          </a:ln>
        </p:spPr>
        <p:txBody>
          <a:bodyPr lIns="36000" tIns="360000" rIns="36000" bIns="36000" anchor="ctr" anchorCtr="0"/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GB" dirty="0" smtClean="0">
                <a:solidFill>
                  <a:srgbClr val="000000"/>
                </a:solidFill>
              </a:rPr>
              <a:t>Description 1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63" name="_effec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3851688" y="1948061"/>
            <a:ext cx="1421002" cy="5597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grpSp>
        <p:nvGrpSpPr>
          <p:cNvPr id="7" name="Gruppieren 63"/>
          <p:cNvGrpSpPr/>
          <p:nvPr/>
        </p:nvGrpSpPr>
        <p:grpSpPr bwMode="gray">
          <a:xfrm>
            <a:off x="5250729" y="1915993"/>
            <a:ext cx="3575688" cy="890473"/>
            <a:chOff x="5250729" y="1915993"/>
            <a:chExt cx="3575688" cy="890473"/>
          </a:xfrm>
        </p:grpSpPr>
        <p:grpSp>
          <p:nvGrpSpPr>
            <p:cNvPr id="8" name="Gruppieren 41"/>
            <p:cNvGrpSpPr/>
            <p:nvPr/>
          </p:nvGrpSpPr>
          <p:grpSpPr bwMode="gray">
            <a:xfrm flipH="1">
              <a:off x="5250729" y="2806466"/>
              <a:ext cx="3556912" cy="0"/>
              <a:chOff x="335665" y="4907071"/>
              <a:chExt cx="3880066" cy="0"/>
            </a:xfrm>
          </p:grpSpPr>
          <p:sp>
            <p:nvSpPr>
              <p:cNvPr id="67" name="Line 17" descr="© INSCALE GmbH, 26.05.2010&#10;http://www.presentationload.com/"/>
              <p:cNvSpPr>
                <a:spLocks noChangeShapeType="1"/>
              </p:cNvSpPr>
              <p:nvPr/>
            </p:nvSpPr>
            <p:spPr bwMode="gray">
              <a:xfrm>
                <a:off x="335665" y="4907071"/>
                <a:ext cx="2944291" cy="0"/>
              </a:xfrm>
              <a:prstGeom prst="line">
                <a:avLst/>
              </a:prstGeom>
              <a:noFill/>
              <a:ln w="19050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 noProof="1"/>
              </a:p>
            </p:txBody>
          </p:sp>
          <p:sp>
            <p:nvSpPr>
              <p:cNvPr id="68" name="Line 18" descr="© INSCALE GmbH, 26.05.2010&#10;http://www.presentationload.com/"/>
              <p:cNvSpPr>
                <a:spLocks noChangeShapeType="1"/>
              </p:cNvSpPr>
              <p:nvPr/>
            </p:nvSpPr>
            <p:spPr bwMode="gray">
              <a:xfrm>
                <a:off x="3317804" y="4907071"/>
                <a:ext cx="897927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66" name="Text Box 14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6580011" y="1915993"/>
              <a:ext cx="2246406" cy="880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90000" anchor="b" anchorCtr="0">
              <a:spAutoFit/>
            </a:bodyPr>
            <a:lstStyle/>
            <a:p>
              <a:pPr algn="r"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de-DE" noProof="1" smtClean="0">
                  <a:cs typeface="Arial" charset="0"/>
                </a:rPr>
                <a:t>This text can </a:t>
              </a:r>
              <a:br>
                <a:rPr lang="de-DE" noProof="1" smtClean="0">
                  <a:cs typeface="Arial" charset="0"/>
                </a:rPr>
              </a:br>
              <a:r>
                <a:rPr lang="de-DE" noProof="1" smtClean="0">
                  <a:cs typeface="Arial" charset="0"/>
                </a:rPr>
                <a:t>be replaced with </a:t>
              </a:r>
              <a:br>
                <a:rPr lang="de-DE" noProof="1" smtClean="0">
                  <a:cs typeface="Arial" charset="0"/>
                </a:rPr>
              </a:br>
              <a:r>
                <a:rPr lang="de-DE" noProof="1" smtClean="0">
                  <a:cs typeface="Arial" charset="0"/>
                </a:rPr>
                <a:t>your own text.</a:t>
              </a:r>
            </a:p>
          </p:txBody>
        </p:sp>
      </p:grpSp>
      <p:sp>
        <p:nvSpPr>
          <p:cNvPr id="27" name="_h1">
            <a:hlinkClick r:id="rId5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3D Stars ─ 5 Items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grpSp>
        <p:nvGrpSpPr>
          <p:cNvPr id="2" name="Gruppieren 33"/>
          <p:cNvGrpSpPr/>
          <p:nvPr/>
        </p:nvGrpSpPr>
        <p:grpSpPr bwMode="gray">
          <a:xfrm>
            <a:off x="861994" y="4618824"/>
            <a:ext cx="7451426" cy="1135090"/>
            <a:chOff x="861994" y="4618824"/>
            <a:chExt cx="7451426" cy="1135090"/>
          </a:xfrm>
        </p:grpSpPr>
        <p:pic>
          <p:nvPicPr>
            <p:cNvPr id="28" name="_effect" descr="C:\Users\marc.h\Desktop\Schatten-TEST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2984799" y="5242530"/>
              <a:ext cx="3393142" cy="511384"/>
            </a:xfrm>
            <a:prstGeom prst="rect">
              <a:avLst/>
            </a:prstGeom>
            <a:noFill/>
          </p:spPr>
        </p:pic>
        <p:pic>
          <p:nvPicPr>
            <p:cNvPr id="30" name="_effect" descr="C:\Users\marc.h\Desktop\Schatten-TEST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296834" y="5015214"/>
              <a:ext cx="3016586" cy="454632"/>
            </a:xfrm>
            <a:prstGeom prst="rect">
              <a:avLst/>
            </a:prstGeom>
            <a:noFill/>
          </p:spPr>
        </p:pic>
        <p:pic>
          <p:nvPicPr>
            <p:cNvPr id="31" name="_effect" descr="C:\Users\marc.h\Desktop\Schatten-TEST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861994" y="5015214"/>
              <a:ext cx="3016586" cy="454632"/>
            </a:xfrm>
            <a:prstGeom prst="rect">
              <a:avLst/>
            </a:prstGeom>
            <a:noFill/>
          </p:spPr>
        </p:pic>
        <p:pic>
          <p:nvPicPr>
            <p:cNvPr id="32" name="_effect" descr="C:\Users\marc.h\Desktop\Schatten-TEST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4414592" y="4618824"/>
              <a:ext cx="2672008" cy="402700"/>
            </a:xfrm>
            <a:prstGeom prst="rect">
              <a:avLst/>
            </a:prstGeom>
            <a:noFill/>
          </p:spPr>
        </p:pic>
        <p:pic>
          <p:nvPicPr>
            <p:cNvPr id="33" name="_effect" descr="C:\Users\marc.h\Desktop\Schatten-TEST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2436548" y="4618824"/>
              <a:ext cx="2672008" cy="402700"/>
            </a:xfrm>
            <a:prstGeom prst="rect">
              <a:avLst/>
            </a:prstGeom>
            <a:noFill/>
          </p:spPr>
        </p:pic>
      </p:grpSp>
      <p:grpSp>
        <p:nvGrpSpPr>
          <p:cNvPr id="3" name="Gruppieren 26"/>
          <p:cNvGrpSpPr/>
          <p:nvPr/>
        </p:nvGrpSpPr>
        <p:grpSpPr bwMode="gray">
          <a:xfrm>
            <a:off x="1015387" y="2312928"/>
            <a:ext cx="7113227" cy="2520085"/>
            <a:chOff x="1015387" y="2312928"/>
            <a:chExt cx="7113227" cy="2520085"/>
          </a:xfrm>
        </p:grpSpPr>
        <p:sp>
          <p:nvSpPr>
            <p:cNvPr id="11" name="Stern mit 5 Zacken 10"/>
            <p:cNvSpPr/>
            <p:nvPr/>
          </p:nvSpPr>
          <p:spPr bwMode="gray">
            <a:xfrm>
              <a:off x="5029903" y="2374372"/>
              <a:ext cx="1766146" cy="1766146"/>
            </a:xfrm>
            <a:prstGeom prst="star5">
              <a:avLst>
                <a:gd name="adj" fmla="val 24671"/>
                <a:gd name="hf" fmla="val 105146"/>
                <a:gd name="vf" fmla="val 110557"/>
              </a:avLst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2700000" scaled="1"/>
            </a:gradFill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  <a:scene3d>
              <a:camera prst="perspectiveFront" fov="4200000">
                <a:rot lat="265807" lon="12104485" rev="21512581"/>
              </a:camera>
              <a:lightRig rig="balanced" dir="t">
                <a:rot lat="0" lon="0" rev="6600000"/>
              </a:lightRig>
            </a:scene3d>
            <a:sp3d extrusionH="381000">
              <a:contourClr>
                <a:schemeClr val="tx1">
                  <a:lumMod val="65000"/>
                  <a:lumOff val="35000"/>
                </a:schemeClr>
              </a:contourClr>
            </a:sp3d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3" name="Stern mit 5 Zacken 12"/>
            <p:cNvSpPr/>
            <p:nvPr/>
          </p:nvSpPr>
          <p:spPr bwMode="gray">
            <a:xfrm>
              <a:off x="5973678" y="2437922"/>
              <a:ext cx="2154936" cy="2154936"/>
            </a:xfrm>
            <a:prstGeom prst="star5">
              <a:avLst>
                <a:gd name="adj" fmla="val 24671"/>
                <a:gd name="hf" fmla="val 105146"/>
                <a:gd name="vf" fmla="val 110557"/>
              </a:avLst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2700000" scaled="1"/>
            </a:gradFill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scene3d>
              <a:camera prst="perspectiveFront" fov="4200000">
                <a:rot lat="256264" lon="17819240" rev="43007"/>
              </a:camera>
              <a:lightRig rig="balanced" dir="t">
                <a:rot lat="0" lon="0" rev="4200000"/>
              </a:lightRig>
            </a:scene3d>
            <a:sp3d extrusionH="381000">
              <a:contourClr>
                <a:schemeClr val="tx1">
                  <a:lumMod val="65000"/>
                  <a:lumOff val="35000"/>
                </a:schemeClr>
              </a:contourClr>
            </a:sp3d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4" name="Stern mit 5 Zacken 13"/>
            <p:cNvSpPr/>
            <p:nvPr/>
          </p:nvSpPr>
          <p:spPr bwMode="gray">
            <a:xfrm>
              <a:off x="2663657" y="2394249"/>
              <a:ext cx="1766146" cy="1766146"/>
            </a:xfrm>
            <a:prstGeom prst="star5">
              <a:avLst>
                <a:gd name="adj" fmla="val 24671"/>
                <a:gd name="hf" fmla="val 105146"/>
                <a:gd name="vf" fmla="val 110557"/>
              </a:avLst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2700000" scaled="1"/>
            </a:gradFill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  <a:scene3d>
              <a:camera prst="perspectiveFront" fov="4200000">
                <a:rot lat="147441" lon="9702764" rev="62134"/>
              </a:camera>
              <a:lightRig rig="balanced" dir="t">
                <a:rot lat="0" lon="0" rev="6600000"/>
              </a:lightRig>
            </a:scene3d>
            <a:sp3d extrusionH="381000">
              <a:contourClr>
                <a:schemeClr val="tx1">
                  <a:lumMod val="65000"/>
                  <a:lumOff val="35000"/>
                </a:schemeClr>
              </a:contourClr>
            </a:sp3d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6" name="Stern mit 5 Zacken 15"/>
            <p:cNvSpPr/>
            <p:nvPr/>
          </p:nvSpPr>
          <p:spPr bwMode="gray">
            <a:xfrm>
              <a:off x="1015387" y="2356601"/>
              <a:ext cx="2342502" cy="2342502"/>
            </a:xfrm>
            <a:prstGeom prst="star5">
              <a:avLst>
                <a:gd name="adj" fmla="val 24671"/>
                <a:gd name="hf" fmla="val 105146"/>
                <a:gd name="vf" fmla="val 110557"/>
              </a:avLst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2700000" scaled="1"/>
            </a:gradFill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scene3d>
              <a:camera prst="perspectiveFront" fov="4200000">
                <a:rot lat="145784" lon="3432147" rev="21480000"/>
              </a:camera>
              <a:lightRig rig="balanced" dir="t">
                <a:rot lat="0" lon="0" rev="11400000"/>
              </a:lightRig>
            </a:scene3d>
            <a:sp3d extrusionH="381000">
              <a:contourClr>
                <a:schemeClr val="tx1">
                  <a:lumMod val="65000"/>
                  <a:lumOff val="35000"/>
                </a:schemeClr>
              </a:contourClr>
            </a:sp3d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7" name="Stern mit 5 Zacken 16"/>
            <p:cNvSpPr/>
            <p:nvPr/>
          </p:nvSpPr>
          <p:spPr bwMode="gray">
            <a:xfrm>
              <a:off x="3486241" y="2312928"/>
              <a:ext cx="2520085" cy="2520085"/>
            </a:xfrm>
            <a:prstGeom prst="star5">
              <a:avLst>
                <a:gd name="adj" fmla="val 24671"/>
                <a:gd name="hf" fmla="val 105146"/>
                <a:gd name="vf" fmla="val 110557"/>
              </a:avLst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2700000" scaled="1"/>
            </a:gradFill>
            <a:ln w="19050" cap="rnd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scene3d>
              <a:camera prst="perspectiveFront" fov="4200000">
                <a:rot lat="57223" lon="21132122" rev="0"/>
              </a:camera>
              <a:lightRig rig="balanced" dir="t">
                <a:rot lat="0" lon="0" rev="8400000"/>
              </a:lightRig>
            </a:scene3d>
            <a:sp3d extrusionH="381000">
              <a:contourClr>
                <a:schemeClr val="tx1">
                  <a:lumMod val="65000"/>
                  <a:lumOff val="35000"/>
                </a:schemeClr>
              </a:contourClr>
            </a:sp3d>
          </p:spPr>
          <p:txBody>
            <a:bodyPr lIns="0" tIns="0" rIns="0" bIns="0" anchor="ctr" anchorCtr="0"/>
            <a:lstStyle/>
            <a:p>
              <a:pPr algn="ctr">
                <a:defRPr/>
              </a:pPr>
              <a:endParaRPr lang="de-DE" b="1" dirty="0"/>
            </a:p>
          </p:txBody>
        </p:sp>
      </p:grpSp>
      <p:sp>
        <p:nvSpPr>
          <p:cNvPr id="19" name="Rectangle 5"/>
          <p:cNvSpPr>
            <a:spLocks noChangeArrowheads="1"/>
          </p:cNvSpPr>
          <p:nvPr/>
        </p:nvSpPr>
        <p:spPr bwMode="gray">
          <a:xfrm>
            <a:off x="310801" y="3492779"/>
            <a:ext cx="1368912" cy="2631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>
              <a:lnSpc>
                <a:spcPct val="95000"/>
              </a:lnSpc>
              <a:spcAft>
                <a:spcPts val="800"/>
              </a:spcAft>
              <a:buClr>
                <a:srgbClr val="292929"/>
              </a:buClr>
            </a:pPr>
            <a:r>
              <a:rPr lang="de-DE" b="1" noProof="1" smtClean="0"/>
              <a:t>Description 1   </a:t>
            </a:r>
            <a:endParaRPr lang="de-DE" sz="1600" noProof="1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gray">
          <a:xfrm>
            <a:off x="2873391" y="1786561"/>
            <a:ext cx="1368912" cy="2631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r">
              <a:lnSpc>
                <a:spcPct val="95000"/>
              </a:lnSpc>
              <a:spcAft>
                <a:spcPts val="800"/>
              </a:spcAft>
              <a:buClr>
                <a:srgbClr val="292929"/>
              </a:buClr>
            </a:pPr>
            <a:r>
              <a:rPr lang="de-DE" b="1" noProof="1" smtClean="0"/>
              <a:t>Description 5   </a:t>
            </a:r>
            <a:endParaRPr lang="de-DE" sz="1600" noProof="1"/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gray">
          <a:xfrm>
            <a:off x="4035591" y="3375718"/>
            <a:ext cx="1368912" cy="2631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  <a:buClr>
                <a:srgbClr val="292929"/>
              </a:buClr>
            </a:pPr>
            <a:r>
              <a:rPr lang="de-DE" b="1" noProof="1" smtClean="0">
                <a:solidFill>
                  <a:srgbClr val="000000"/>
                </a:solidFill>
              </a:rPr>
              <a:t>Description 2   </a:t>
            </a:r>
            <a:endParaRPr lang="de-DE" sz="1600" noProof="1">
              <a:solidFill>
                <a:srgbClr val="000000"/>
              </a:solidFill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gray">
          <a:xfrm>
            <a:off x="5108556" y="1786561"/>
            <a:ext cx="1368912" cy="2631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>
              <a:lnSpc>
                <a:spcPct val="95000"/>
              </a:lnSpc>
              <a:spcAft>
                <a:spcPts val="800"/>
              </a:spcAft>
              <a:buClr>
                <a:srgbClr val="292929"/>
              </a:buClr>
            </a:pPr>
            <a:r>
              <a:rPr lang="de-DE" b="1" noProof="1" smtClean="0"/>
              <a:t>Description 4   </a:t>
            </a:r>
            <a:endParaRPr lang="de-DE" sz="1600" noProof="1"/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gray">
          <a:xfrm>
            <a:off x="7452030" y="3492779"/>
            <a:ext cx="1368912" cy="2631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r">
              <a:lnSpc>
                <a:spcPct val="95000"/>
              </a:lnSpc>
              <a:spcAft>
                <a:spcPts val="800"/>
              </a:spcAft>
              <a:buClr>
                <a:srgbClr val="292929"/>
              </a:buClr>
            </a:pPr>
            <a:r>
              <a:rPr lang="de-DE" b="1" noProof="1" smtClean="0"/>
              <a:t>Description 3   </a:t>
            </a:r>
            <a:endParaRPr lang="de-DE" sz="1600" noProof="1"/>
          </a:p>
        </p:txBody>
      </p:sp>
      <p:sp>
        <p:nvSpPr>
          <p:cNvPr id="24" name="_h1">
            <a:hlinkClick r:id="rId4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36"/>
          <p:cNvGrpSpPr/>
          <p:nvPr/>
        </p:nvGrpSpPr>
        <p:grpSpPr bwMode="gray">
          <a:xfrm>
            <a:off x="4854576" y="3473314"/>
            <a:ext cx="3965577" cy="324789"/>
            <a:chOff x="6664330" y="2851844"/>
            <a:chExt cx="2394182" cy="324789"/>
          </a:xfrm>
        </p:grpSpPr>
        <p:cxnSp>
          <p:nvCxnSpPr>
            <p:cNvPr id="38" name="Gerade Verbindung 37"/>
            <p:cNvCxnSpPr/>
            <p:nvPr/>
          </p:nvCxnSpPr>
          <p:spPr bwMode="gray">
            <a:xfrm>
              <a:off x="6664330" y="2851845"/>
              <a:ext cx="2394182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39" name="Text Box 13"/>
            <p:cNvSpPr txBox="1">
              <a:spLocks noChangeArrowheads="1"/>
            </p:cNvSpPr>
            <p:nvPr/>
          </p:nvSpPr>
          <p:spPr bwMode="gray">
            <a:xfrm>
              <a:off x="8189221" y="2851844"/>
              <a:ext cx="869290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algn="r"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</a:t>
              </a:r>
            </a:p>
          </p:txBody>
        </p:sp>
      </p:grpSp>
      <p:grpSp>
        <p:nvGrpSpPr>
          <p:cNvPr id="5" name="Gruppieren 39"/>
          <p:cNvGrpSpPr/>
          <p:nvPr/>
        </p:nvGrpSpPr>
        <p:grpSpPr bwMode="gray">
          <a:xfrm>
            <a:off x="323853" y="3473314"/>
            <a:ext cx="3986892" cy="324789"/>
            <a:chOff x="6603503" y="2851844"/>
            <a:chExt cx="2397927" cy="324789"/>
          </a:xfrm>
        </p:grpSpPr>
        <p:cxnSp>
          <p:nvCxnSpPr>
            <p:cNvPr id="41" name="Gerade Verbindung 40"/>
            <p:cNvCxnSpPr/>
            <p:nvPr/>
          </p:nvCxnSpPr>
          <p:spPr bwMode="gray">
            <a:xfrm>
              <a:off x="6603503" y="2851845"/>
              <a:ext cx="2397927" cy="1405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42" name="Text Box 13"/>
            <p:cNvSpPr txBox="1">
              <a:spLocks noChangeArrowheads="1"/>
            </p:cNvSpPr>
            <p:nvPr/>
          </p:nvSpPr>
          <p:spPr bwMode="gray">
            <a:xfrm>
              <a:off x="6603504" y="2851844"/>
              <a:ext cx="865993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 text</a:t>
              </a:r>
            </a:p>
          </p:txBody>
        </p:sp>
      </p:grpSp>
      <p:sp>
        <p:nvSpPr>
          <p:cNvPr id="2" name="_h1"/>
          <p:cNvSpPr>
            <a:spLocks noGrp="1"/>
          </p:cNvSpPr>
          <p:nvPr>
            <p:ph type="title"/>
          </p:nvPr>
        </p:nvSpPr>
        <p:spPr bwMode="gray"/>
        <p:txBody>
          <a:bodyPr>
            <a:normAutofit/>
          </a:bodyPr>
          <a:lstStyle/>
          <a:p>
            <a:r>
              <a:rPr lang="en-GB" noProof="1" smtClean="0"/>
              <a:t>Looping Circle Chart</a:t>
            </a:r>
            <a:endParaRPr lang="de-DE" dirty="0"/>
          </a:p>
        </p:txBody>
      </p:sp>
      <p:sp>
        <p:nvSpPr>
          <p:cNvPr id="4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pPr defTabSz="801688" eaLnBrk="0" hangingPunct="0"/>
            <a:r>
              <a:rPr lang="de-DE" noProof="1"/>
              <a:t>Enter your subheadline here</a:t>
            </a:r>
          </a:p>
        </p:txBody>
      </p:sp>
      <p:pic>
        <p:nvPicPr>
          <p:cNvPr id="27" name="_effect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gray">
          <a:xfrm>
            <a:off x="1728176" y="4977710"/>
            <a:ext cx="3081199" cy="46424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28" name="_effect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gray">
          <a:xfrm>
            <a:off x="4405649" y="4977710"/>
            <a:ext cx="3081199" cy="46424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grpSp>
        <p:nvGrpSpPr>
          <p:cNvPr id="6" name="Gruppieren 25"/>
          <p:cNvGrpSpPr/>
          <p:nvPr/>
        </p:nvGrpSpPr>
        <p:grpSpPr bwMode="gray">
          <a:xfrm>
            <a:off x="323849" y="2164130"/>
            <a:ext cx="2945609" cy="324789"/>
            <a:chOff x="6603502" y="2851844"/>
            <a:chExt cx="3689099" cy="324789"/>
          </a:xfrm>
        </p:grpSpPr>
        <p:cxnSp>
          <p:nvCxnSpPr>
            <p:cNvPr id="29" name="Gerade Verbindung 28"/>
            <p:cNvCxnSpPr/>
            <p:nvPr/>
          </p:nvCxnSpPr>
          <p:spPr bwMode="gray">
            <a:xfrm>
              <a:off x="6603503" y="2851845"/>
              <a:ext cx="3689098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30" name="Text Box 13"/>
            <p:cNvSpPr txBox="1">
              <a:spLocks noChangeArrowheads="1"/>
            </p:cNvSpPr>
            <p:nvPr/>
          </p:nvSpPr>
          <p:spPr bwMode="gray">
            <a:xfrm>
              <a:off x="6603502" y="2851844"/>
              <a:ext cx="1758786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 text</a:t>
              </a:r>
            </a:p>
          </p:txBody>
        </p:sp>
      </p:grpSp>
      <p:grpSp>
        <p:nvGrpSpPr>
          <p:cNvPr id="7" name="Gruppieren 30"/>
          <p:cNvGrpSpPr/>
          <p:nvPr/>
        </p:nvGrpSpPr>
        <p:grpSpPr bwMode="gray">
          <a:xfrm>
            <a:off x="5871560" y="2164130"/>
            <a:ext cx="2949382" cy="324789"/>
            <a:chOff x="5364687" y="2851844"/>
            <a:chExt cx="3693824" cy="324789"/>
          </a:xfrm>
        </p:grpSpPr>
        <p:cxnSp>
          <p:nvCxnSpPr>
            <p:cNvPr id="32" name="Gerade Verbindung 31"/>
            <p:cNvCxnSpPr/>
            <p:nvPr/>
          </p:nvCxnSpPr>
          <p:spPr bwMode="gray">
            <a:xfrm>
              <a:off x="5364687" y="2851845"/>
              <a:ext cx="3693824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33" name="Text Box 13"/>
            <p:cNvSpPr txBox="1">
              <a:spLocks noChangeArrowheads="1"/>
            </p:cNvSpPr>
            <p:nvPr/>
          </p:nvSpPr>
          <p:spPr bwMode="gray">
            <a:xfrm>
              <a:off x="7074552" y="2851844"/>
              <a:ext cx="1983959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algn="r"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</a:t>
              </a:r>
            </a:p>
          </p:txBody>
        </p:sp>
      </p:grpSp>
      <p:grpSp>
        <p:nvGrpSpPr>
          <p:cNvPr id="8" name="Gruppieren 65"/>
          <p:cNvGrpSpPr/>
          <p:nvPr/>
        </p:nvGrpSpPr>
        <p:grpSpPr bwMode="gray">
          <a:xfrm>
            <a:off x="1762101" y="2199826"/>
            <a:ext cx="5612649" cy="2929970"/>
            <a:chOff x="1365251" y="1754188"/>
            <a:chExt cx="6413500" cy="3348038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67" name="_color1"/>
            <p:cNvSpPr>
              <a:spLocks/>
            </p:cNvSpPr>
            <p:nvPr/>
          </p:nvSpPr>
          <p:spPr bwMode="gray">
            <a:xfrm>
              <a:off x="1612901" y="4157663"/>
              <a:ext cx="1444625" cy="944563"/>
            </a:xfrm>
            <a:custGeom>
              <a:avLst/>
              <a:gdLst/>
              <a:ahLst/>
              <a:cxnLst>
                <a:cxn ang="0">
                  <a:pos x="367" y="174"/>
                </a:cxn>
                <a:cxn ang="0">
                  <a:pos x="67" y="0"/>
                </a:cxn>
                <a:cxn ang="0">
                  <a:pos x="42" y="36"/>
                </a:cxn>
                <a:cxn ang="0">
                  <a:pos x="0" y="39"/>
                </a:cxn>
                <a:cxn ang="0">
                  <a:pos x="367" y="252"/>
                </a:cxn>
                <a:cxn ang="0">
                  <a:pos x="385" y="214"/>
                </a:cxn>
                <a:cxn ang="0">
                  <a:pos x="367" y="174"/>
                </a:cxn>
              </a:cxnLst>
              <a:rect l="0" t="0" r="r" b="b"/>
              <a:pathLst>
                <a:path w="385" h="252">
                  <a:moveTo>
                    <a:pt x="367" y="174"/>
                  </a:moveTo>
                  <a:cubicBezTo>
                    <a:pt x="240" y="169"/>
                    <a:pt x="130" y="101"/>
                    <a:pt x="67" y="0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76" y="163"/>
                    <a:pt x="212" y="247"/>
                    <a:pt x="367" y="252"/>
                  </a:cubicBezTo>
                  <a:cubicBezTo>
                    <a:pt x="385" y="214"/>
                    <a:pt x="385" y="214"/>
                    <a:pt x="385" y="214"/>
                  </a:cubicBezTo>
                  <a:lnTo>
                    <a:pt x="367" y="17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68" name="_color1"/>
            <p:cNvSpPr>
              <a:spLocks/>
            </p:cNvSpPr>
            <p:nvPr/>
          </p:nvSpPr>
          <p:spPr bwMode="gray">
            <a:xfrm>
              <a:off x="1616076" y="1754188"/>
              <a:ext cx="1381125" cy="933450"/>
            </a:xfrm>
            <a:custGeom>
              <a:avLst/>
              <a:gdLst/>
              <a:ahLst/>
              <a:cxnLst>
                <a:cxn ang="0">
                  <a:pos x="68" y="249"/>
                </a:cxn>
                <a:cxn ang="0">
                  <a:pos x="368" y="78"/>
                </a:cxn>
                <a:cxn ang="0">
                  <a:pos x="350" y="39"/>
                </a:cxn>
                <a:cxn ang="0">
                  <a:pos x="368" y="0"/>
                </a:cxn>
                <a:cxn ang="0">
                  <a:pos x="0" y="211"/>
                </a:cxn>
                <a:cxn ang="0">
                  <a:pos x="25" y="245"/>
                </a:cxn>
                <a:cxn ang="0">
                  <a:pos x="68" y="249"/>
                </a:cxn>
              </a:cxnLst>
              <a:rect l="0" t="0" r="r" b="b"/>
              <a:pathLst>
                <a:path w="368" h="249">
                  <a:moveTo>
                    <a:pt x="68" y="249"/>
                  </a:moveTo>
                  <a:cubicBezTo>
                    <a:pt x="132" y="149"/>
                    <a:pt x="242" y="82"/>
                    <a:pt x="368" y="78"/>
                  </a:cubicBezTo>
                  <a:cubicBezTo>
                    <a:pt x="350" y="39"/>
                    <a:pt x="350" y="39"/>
                    <a:pt x="350" y="39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212" y="4"/>
                    <a:pt x="77" y="87"/>
                    <a:pt x="0" y="211"/>
                  </a:cubicBezTo>
                  <a:cubicBezTo>
                    <a:pt x="25" y="245"/>
                    <a:pt x="25" y="245"/>
                    <a:pt x="25" y="245"/>
                  </a:cubicBezTo>
                  <a:lnTo>
                    <a:pt x="68" y="24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69" name="_color1"/>
            <p:cNvSpPr>
              <a:spLocks/>
            </p:cNvSpPr>
            <p:nvPr/>
          </p:nvSpPr>
          <p:spPr bwMode="gray">
            <a:xfrm>
              <a:off x="3027363" y="1754188"/>
              <a:ext cx="1443038" cy="947738"/>
            </a:xfrm>
            <a:custGeom>
              <a:avLst/>
              <a:gdLst/>
              <a:ahLst/>
              <a:cxnLst>
                <a:cxn ang="0">
                  <a:pos x="19" y="78"/>
                </a:cxn>
                <a:cxn ang="0">
                  <a:pos x="318" y="253"/>
                </a:cxn>
                <a:cxn ang="0">
                  <a:pos x="343" y="216"/>
                </a:cxn>
                <a:cxn ang="0">
                  <a:pos x="385" y="213"/>
                </a:cxn>
                <a:cxn ang="0">
                  <a:pos x="18" y="0"/>
                </a:cxn>
                <a:cxn ang="0">
                  <a:pos x="0" y="39"/>
                </a:cxn>
                <a:cxn ang="0">
                  <a:pos x="19" y="78"/>
                </a:cxn>
              </a:cxnLst>
              <a:rect l="0" t="0" r="r" b="b"/>
              <a:pathLst>
                <a:path w="385" h="253">
                  <a:moveTo>
                    <a:pt x="19" y="78"/>
                  </a:moveTo>
                  <a:cubicBezTo>
                    <a:pt x="145" y="83"/>
                    <a:pt x="255" y="151"/>
                    <a:pt x="318" y="253"/>
                  </a:cubicBezTo>
                  <a:cubicBezTo>
                    <a:pt x="343" y="216"/>
                    <a:pt x="343" y="216"/>
                    <a:pt x="343" y="216"/>
                  </a:cubicBezTo>
                  <a:cubicBezTo>
                    <a:pt x="385" y="213"/>
                    <a:pt x="385" y="213"/>
                    <a:pt x="385" y="213"/>
                  </a:cubicBezTo>
                  <a:cubicBezTo>
                    <a:pt x="309" y="88"/>
                    <a:pt x="173" y="4"/>
                    <a:pt x="18" y="0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19" y="7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70" name="_color1"/>
            <p:cNvSpPr>
              <a:spLocks/>
            </p:cNvSpPr>
            <p:nvPr/>
          </p:nvSpPr>
          <p:spPr bwMode="gray">
            <a:xfrm>
              <a:off x="1365251" y="2627313"/>
              <a:ext cx="457200" cy="1593850"/>
            </a:xfrm>
            <a:custGeom>
              <a:avLst/>
              <a:gdLst/>
              <a:ahLst/>
              <a:cxnLst>
                <a:cxn ang="0">
                  <a:pos x="120" y="385"/>
                </a:cxn>
                <a:cxn ang="0">
                  <a:pos x="78" y="213"/>
                </a:cxn>
                <a:cxn ang="0">
                  <a:pos x="122" y="39"/>
                </a:cxn>
                <a:cxn ang="0">
                  <a:pos x="79" y="35"/>
                </a:cxn>
                <a:cxn ang="0">
                  <a:pos x="54" y="0"/>
                </a:cxn>
                <a:cxn ang="0">
                  <a:pos x="0" y="213"/>
                </a:cxn>
                <a:cxn ang="0">
                  <a:pos x="53" y="425"/>
                </a:cxn>
                <a:cxn ang="0">
                  <a:pos x="95" y="421"/>
                </a:cxn>
                <a:cxn ang="0">
                  <a:pos x="120" y="385"/>
                </a:cxn>
              </a:cxnLst>
              <a:rect l="0" t="0" r="r" b="b"/>
              <a:pathLst>
                <a:path w="122" h="425">
                  <a:moveTo>
                    <a:pt x="120" y="385"/>
                  </a:moveTo>
                  <a:cubicBezTo>
                    <a:pt x="93" y="334"/>
                    <a:pt x="78" y="275"/>
                    <a:pt x="78" y="213"/>
                  </a:cubicBezTo>
                  <a:cubicBezTo>
                    <a:pt x="78" y="150"/>
                    <a:pt x="94" y="91"/>
                    <a:pt x="122" y="39"/>
                  </a:cubicBezTo>
                  <a:cubicBezTo>
                    <a:pt x="79" y="35"/>
                    <a:pt x="79" y="35"/>
                    <a:pt x="79" y="35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9" y="64"/>
                    <a:pt x="0" y="136"/>
                    <a:pt x="0" y="213"/>
                  </a:cubicBezTo>
                  <a:cubicBezTo>
                    <a:pt x="0" y="290"/>
                    <a:pt x="19" y="362"/>
                    <a:pt x="53" y="425"/>
                  </a:cubicBezTo>
                  <a:cubicBezTo>
                    <a:pt x="95" y="421"/>
                    <a:pt x="95" y="421"/>
                    <a:pt x="95" y="421"/>
                  </a:cubicBezTo>
                  <a:lnTo>
                    <a:pt x="120" y="385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71" name="_color1"/>
            <p:cNvSpPr>
              <a:spLocks/>
            </p:cNvSpPr>
            <p:nvPr/>
          </p:nvSpPr>
          <p:spPr bwMode="gray">
            <a:xfrm>
              <a:off x="3087688" y="4168775"/>
              <a:ext cx="1376363" cy="933450"/>
            </a:xfrm>
            <a:custGeom>
              <a:avLst/>
              <a:gdLst/>
              <a:ahLst/>
              <a:cxnLst>
                <a:cxn ang="0">
                  <a:pos x="299" y="0"/>
                </a:cxn>
                <a:cxn ang="0">
                  <a:pos x="0" y="171"/>
                </a:cxn>
                <a:cxn ang="0">
                  <a:pos x="18" y="211"/>
                </a:cxn>
                <a:cxn ang="0">
                  <a:pos x="0" y="249"/>
                </a:cxn>
                <a:cxn ang="0">
                  <a:pos x="367" y="39"/>
                </a:cxn>
                <a:cxn ang="0">
                  <a:pos x="342" y="4"/>
                </a:cxn>
                <a:cxn ang="0">
                  <a:pos x="299" y="0"/>
                </a:cxn>
              </a:cxnLst>
              <a:rect l="0" t="0" r="r" b="b"/>
              <a:pathLst>
                <a:path w="367" h="249">
                  <a:moveTo>
                    <a:pt x="299" y="0"/>
                  </a:moveTo>
                  <a:cubicBezTo>
                    <a:pt x="236" y="100"/>
                    <a:pt x="126" y="167"/>
                    <a:pt x="0" y="17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55" y="245"/>
                    <a:pt x="290" y="162"/>
                    <a:pt x="367" y="39"/>
                  </a:cubicBezTo>
                  <a:cubicBezTo>
                    <a:pt x="342" y="4"/>
                    <a:pt x="342" y="4"/>
                    <a:pt x="342" y="4"/>
                  </a:cubicBezTo>
                  <a:lnTo>
                    <a:pt x="299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72" name="_color1"/>
            <p:cNvSpPr>
              <a:spLocks/>
            </p:cNvSpPr>
            <p:nvPr/>
          </p:nvSpPr>
          <p:spPr bwMode="gray">
            <a:xfrm>
              <a:off x="4673601" y="1754188"/>
              <a:ext cx="1443038" cy="944563"/>
            </a:xfrm>
            <a:custGeom>
              <a:avLst/>
              <a:gdLst/>
              <a:ahLst/>
              <a:cxnLst>
                <a:cxn ang="0">
                  <a:pos x="367" y="0"/>
                </a:cxn>
                <a:cxn ang="0">
                  <a:pos x="0" y="213"/>
                </a:cxn>
                <a:cxn ang="0">
                  <a:pos x="41" y="216"/>
                </a:cxn>
                <a:cxn ang="0">
                  <a:pos x="67" y="252"/>
                </a:cxn>
                <a:cxn ang="0">
                  <a:pos x="367" y="78"/>
                </a:cxn>
                <a:cxn ang="0">
                  <a:pos x="385" y="40"/>
                </a:cxn>
                <a:cxn ang="0">
                  <a:pos x="367" y="0"/>
                </a:cxn>
              </a:cxnLst>
              <a:rect l="0" t="0" r="r" b="b"/>
              <a:pathLst>
                <a:path w="385" h="252">
                  <a:moveTo>
                    <a:pt x="367" y="0"/>
                  </a:moveTo>
                  <a:cubicBezTo>
                    <a:pt x="211" y="4"/>
                    <a:pt x="76" y="88"/>
                    <a:pt x="0" y="213"/>
                  </a:cubicBezTo>
                  <a:cubicBezTo>
                    <a:pt x="41" y="216"/>
                    <a:pt x="41" y="216"/>
                    <a:pt x="41" y="216"/>
                  </a:cubicBezTo>
                  <a:cubicBezTo>
                    <a:pt x="67" y="252"/>
                    <a:pt x="67" y="252"/>
                    <a:pt x="67" y="252"/>
                  </a:cubicBezTo>
                  <a:cubicBezTo>
                    <a:pt x="130" y="151"/>
                    <a:pt x="240" y="82"/>
                    <a:pt x="367" y="78"/>
                  </a:cubicBezTo>
                  <a:cubicBezTo>
                    <a:pt x="385" y="40"/>
                    <a:pt x="385" y="40"/>
                    <a:pt x="385" y="40"/>
                  </a:cubicBezTo>
                  <a:lnTo>
                    <a:pt x="367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73" name="_color1"/>
            <p:cNvSpPr>
              <a:spLocks/>
            </p:cNvSpPr>
            <p:nvPr/>
          </p:nvSpPr>
          <p:spPr bwMode="gray">
            <a:xfrm>
              <a:off x="6146801" y="1754188"/>
              <a:ext cx="1381125" cy="933450"/>
            </a:xfrm>
            <a:custGeom>
              <a:avLst/>
              <a:gdLst/>
              <a:ahLst/>
              <a:cxnLst>
                <a:cxn ang="0">
                  <a:pos x="368" y="211"/>
                </a:cxn>
                <a:cxn ang="0">
                  <a:pos x="0" y="0"/>
                </a:cxn>
                <a:cxn ang="0">
                  <a:pos x="18" y="40"/>
                </a:cxn>
                <a:cxn ang="0">
                  <a:pos x="0" y="78"/>
                </a:cxn>
                <a:cxn ang="0">
                  <a:pos x="300" y="249"/>
                </a:cxn>
                <a:cxn ang="0">
                  <a:pos x="343" y="245"/>
                </a:cxn>
                <a:cxn ang="0">
                  <a:pos x="368" y="211"/>
                </a:cxn>
              </a:cxnLst>
              <a:rect l="0" t="0" r="r" b="b"/>
              <a:pathLst>
                <a:path w="368" h="249">
                  <a:moveTo>
                    <a:pt x="368" y="211"/>
                  </a:moveTo>
                  <a:cubicBezTo>
                    <a:pt x="291" y="87"/>
                    <a:pt x="155" y="4"/>
                    <a:pt x="0" y="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26" y="82"/>
                    <a:pt x="236" y="149"/>
                    <a:pt x="300" y="249"/>
                  </a:cubicBezTo>
                  <a:cubicBezTo>
                    <a:pt x="343" y="245"/>
                    <a:pt x="343" y="245"/>
                    <a:pt x="343" y="245"/>
                  </a:cubicBezTo>
                  <a:lnTo>
                    <a:pt x="368" y="21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74" name="_color1"/>
            <p:cNvSpPr>
              <a:spLocks/>
            </p:cNvSpPr>
            <p:nvPr/>
          </p:nvSpPr>
          <p:spPr bwMode="gray">
            <a:xfrm>
              <a:off x="4676776" y="4168775"/>
              <a:ext cx="1384300" cy="933450"/>
            </a:xfrm>
            <a:custGeom>
              <a:avLst/>
              <a:gdLst/>
              <a:ahLst/>
              <a:cxnLst>
                <a:cxn ang="0">
                  <a:pos x="369" y="171"/>
                </a:cxn>
                <a:cxn ang="0">
                  <a:pos x="68" y="0"/>
                </a:cxn>
                <a:cxn ang="0">
                  <a:pos x="26" y="4"/>
                </a:cxn>
                <a:cxn ang="0">
                  <a:pos x="0" y="39"/>
                </a:cxn>
                <a:cxn ang="0">
                  <a:pos x="368" y="249"/>
                </a:cxn>
                <a:cxn ang="0">
                  <a:pos x="351" y="211"/>
                </a:cxn>
                <a:cxn ang="0">
                  <a:pos x="369" y="171"/>
                </a:cxn>
              </a:cxnLst>
              <a:rect l="0" t="0" r="r" b="b"/>
              <a:pathLst>
                <a:path w="369" h="249">
                  <a:moveTo>
                    <a:pt x="369" y="171"/>
                  </a:moveTo>
                  <a:cubicBezTo>
                    <a:pt x="242" y="167"/>
                    <a:pt x="132" y="100"/>
                    <a:pt x="68" y="0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78" y="162"/>
                    <a:pt x="213" y="245"/>
                    <a:pt x="368" y="249"/>
                  </a:cubicBezTo>
                  <a:cubicBezTo>
                    <a:pt x="351" y="211"/>
                    <a:pt x="351" y="211"/>
                    <a:pt x="351" y="211"/>
                  </a:cubicBezTo>
                  <a:lnTo>
                    <a:pt x="369" y="17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75" name="_color1"/>
            <p:cNvSpPr>
              <a:spLocks/>
            </p:cNvSpPr>
            <p:nvPr/>
          </p:nvSpPr>
          <p:spPr bwMode="gray">
            <a:xfrm>
              <a:off x="6091238" y="4157663"/>
              <a:ext cx="1439863" cy="944563"/>
            </a:xfrm>
            <a:custGeom>
              <a:avLst/>
              <a:gdLst/>
              <a:ahLst/>
              <a:cxnLst>
                <a:cxn ang="0">
                  <a:pos x="316" y="0"/>
                </a:cxn>
                <a:cxn ang="0">
                  <a:pos x="18" y="174"/>
                </a:cxn>
                <a:cxn ang="0">
                  <a:pos x="0" y="214"/>
                </a:cxn>
                <a:cxn ang="0">
                  <a:pos x="18" y="252"/>
                </a:cxn>
                <a:cxn ang="0">
                  <a:pos x="384" y="39"/>
                </a:cxn>
                <a:cxn ang="0">
                  <a:pos x="342" y="36"/>
                </a:cxn>
                <a:cxn ang="0">
                  <a:pos x="316" y="0"/>
                </a:cxn>
              </a:cxnLst>
              <a:rect l="0" t="0" r="r" b="b"/>
              <a:pathLst>
                <a:path w="384" h="252">
                  <a:moveTo>
                    <a:pt x="316" y="0"/>
                  </a:moveTo>
                  <a:cubicBezTo>
                    <a:pt x="254" y="101"/>
                    <a:pt x="144" y="169"/>
                    <a:pt x="18" y="174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18" y="252"/>
                    <a:pt x="18" y="252"/>
                    <a:pt x="18" y="252"/>
                  </a:cubicBezTo>
                  <a:cubicBezTo>
                    <a:pt x="173" y="247"/>
                    <a:pt x="307" y="163"/>
                    <a:pt x="384" y="39"/>
                  </a:cubicBezTo>
                  <a:cubicBezTo>
                    <a:pt x="342" y="36"/>
                    <a:pt x="342" y="36"/>
                    <a:pt x="342" y="36"/>
                  </a:cubicBezTo>
                  <a:lnTo>
                    <a:pt x="316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76" name="_color1"/>
            <p:cNvSpPr>
              <a:spLocks/>
            </p:cNvSpPr>
            <p:nvPr/>
          </p:nvSpPr>
          <p:spPr bwMode="gray">
            <a:xfrm>
              <a:off x="7321551" y="2632075"/>
              <a:ext cx="457200" cy="1589088"/>
            </a:xfrm>
            <a:custGeom>
              <a:avLst/>
              <a:gdLst/>
              <a:ahLst/>
              <a:cxnLst>
                <a:cxn ang="0">
                  <a:pos x="69" y="424"/>
                </a:cxn>
                <a:cxn ang="0">
                  <a:pos x="122" y="212"/>
                </a:cxn>
                <a:cxn ang="0">
                  <a:pos x="68" y="0"/>
                </a:cxn>
                <a:cxn ang="0">
                  <a:pos x="43" y="34"/>
                </a:cxn>
                <a:cxn ang="0">
                  <a:pos x="0" y="38"/>
                </a:cxn>
                <a:cxn ang="0">
                  <a:pos x="44" y="212"/>
                </a:cxn>
                <a:cxn ang="0">
                  <a:pos x="2" y="384"/>
                </a:cxn>
                <a:cxn ang="0">
                  <a:pos x="27" y="420"/>
                </a:cxn>
                <a:cxn ang="0">
                  <a:pos x="69" y="424"/>
                </a:cxn>
              </a:cxnLst>
              <a:rect l="0" t="0" r="r" b="b"/>
              <a:pathLst>
                <a:path w="122" h="424">
                  <a:moveTo>
                    <a:pt x="69" y="424"/>
                  </a:moveTo>
                  <a:cubicBezTo>
                    <a:pt x="103" y="361"/>
                    <a:pt x="122" y="289"/>
                    <a:pt x="122" y="212"/>
                  </a:cubicBezTo>
                  <a:cubicBezTo>
                    <a:pt x="122" y="135"/>
                    <a:pt x="102" y="63"/>
                    <a:pt x="68" y="0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8" y="90"/>
                    <a:pt x="44" y="149"/>
                    <a:pt x="44" y="212"/>
                  </a:cubicBezTo>
                  <a:cubicBezTo>
                    <a:pt x="44" y="274"/>
                    <a:pt x="29" y="333"/>
                    <a:pt x="2" y="384"/>
                  </a:cubicBezTo>
                  <a:cubicBezTo>
                    <a:pt x="27" y="420"/>
                    <a:pt x="27" y="420"/>
                    <a:pt x="27" y="420"/>
                  </a:cubicBezTo>
                  <a:lnTo>
                    <a:pt x="69" y="42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77" name="_color1"/>
            <p:cNvSpPr>
              <a:spLocks/>
            </p:cNvSpPr>
            <p:nvPr/>
          </p:nvSpPr>
          <p:spPr bwMode="gray">
            <a:xfrm>
              <a:off x="4268788" y="2638425"/>
              <a:ext cx="614363" cy="1590675"/>
            </a:xfrm>
            <a:custGeom>
              <a:avLst/>
              <a:gdLst/>
              <a:ahLst/>
              <a:cxnLst>
                <a:cxn ang="0">
                  <a:pos x="164" y="385"/>
                </a:cxn>
                <a:cxn ang="0">
                  <a:pos x="120" y="210"/>
                </a:cxn>
                <a:cxn ang="0">
                  <a:pos x="81" y="28"/>
                </a:cxn>
                <a:cxn ang="0">
                  <a:pos x="67" y="0"/>
                </a:cxn>
                <a:cxn ang="0">
                  <a:pos x="26" y="3"/>
                </a:cxn>
                <a:cxn ang="0">
                  <a:pos x="0" y="40"/>
                </a:cxn>
                <a:cxn ang="0">
                  <a:pos x="42" y="210"/>
                </a:cxn>
                <a:cxn ang="0">
                  <a:pos x="81" y="393"/>
                </a:cxn>
                <a:cxn ang="0">
                  <a:pos x="96" y="424"/>
                </a:cxn>
                <a:cxn ang="0">
                  <a:pos x="122" y="389"/>
                </a:cxn>
                <a:cxn ang="0">
                  <a:pos x="164" y="385"/>
                </a:cxn>
              </a:cxnLst>
              <a:rect l="0" t="0" r="r" b="b"/>
              <a:pathLst>
                <a:path w="164" h="424">
                  <a:moveTo>
                    <a:pt x="164" y="385"/>
                  </a:moveTo>
                  <a:cubicBezTo>
                    <a:pt x="136" y="333"/>
                    <a:pt x="120" y="274"/>
                    <a:pt x="120" y="210"/>
                  </a:cubicBezTo>
                  <a:cubicBezTo>
                    <a:pt x="120" y="145"/>
                    <a:pt x="106" y="83"/>
                    <a:pt x="81" y="28"/>
                  </a:cubicBezTo>
                  <a:cubicBezTo>
                    <a:pt x="77" y="18"/>
                    <a:pt x="72" y="9"/>
                    <a:pt x="67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7" y="91"/>
                    <a:pt x="42" y="149"/>
                    <a:pt x="42" y="210"/>
                  </a:cubicBezTo>
                  <a:cubicBezTo>
                    <a:pt x="42" y="275"/>
                    <a:pt x="56" y="337"/>
                    <a:pt x="81" y="393"/>
                  </a:cubicBezTo>
                  <a:cubicBezTo>
                    <a:pt x="86" y="404"/>
                    <a:pt x="91" y="414"/>
                    <a:pt x="96" y="424"/>
                  </a:cubicBezTo>
                  <a:cubicBezTo>
                    <a:pt x="122" y="389"/>
                    <a:pt x="122" y="389"/>
                    <a:pt x="122" y="389"/>
                  </a:cubicBezTo>
                  <a:lnTo>
                    <a:pt x="164" y="385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78" name="_color1"/>
            <p:cNvSpPr>
              <a:spLocks/>
            </p:cNvSpPr>
            <p:nvPr/>
          </p:nvSpPr>
          <p:spPr bwMode="gray">
            <a:xfrm>
              <a:off x="4260851" y="2638425"/>
              <a:ext cx="614363" cy="1590675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83" y="28"/>
                </a:cxn>
                <a:cxn ang="0">
                  <a:pos x="44" y="210"/>
                </a:cxn>
                <a:cxn ang="0">
                  <a:pos x="0" y="385"/>
                </a:cxn>
                <a:cxn ang="0">
                  <a:pos x="42" y="389"/>
                </a:cxn>
                <a:cxn ang="0">
                  <a:pos x="68" y="424"/>
                </a:cxn>
                <a:cxn ang="0">
                  <a:pos x="83" y="393"/>
                </a:cxn>
                <a:cxn ang="0">
                  <a:pos x="122" y="210"/>
                </a:cxn>
                <a:cxn ang="0">
                  <a:pos x="164" y="39"/>
                </a:cxn>
                <a:cxn ang="0">
                  <a:pos x="138" y="3"/>
                </a:cxn>
                <a:cxn ang="0">
                  <a:pos x="97" y="0"/>
                </a:cxn>
              </a:cxnLst>
              <a:rect l="0" t="0" r="r" b="b"/>
              <a:pathLst>
                <a:path w="164" h="424">
                  <a:moveTo>
                    <a:pt x="97" y="0"/>
                  </a:moveTo>
                  <a:cubicBezTo>
                    <a:pt x="92" y="9"/>
                    <a:pt x="87" y="18"/>
                    <a:pt x="83" y="28"/>
                  </a:cubicBezTo>
                  <a:cubicBezTo>
                    <a:pt x="58" y="83"/>
                    <a:pt x="44" y="145"/>
                    <a:pt x="44" y="210"/>
                  </a:cubicBezTo>
                  <a:cubicBezTo>
                    <a:pt x="44" y="274"/>
                    <a:pt x="28" y="333"/>
                    <a:pt x="0" y="385"/>
                  </a:cubicBezTo>
                  <a:cubicBezTo>
                    <a:pt x="42" y="389"/>
                    <a:pt x="42" y="389"/>
                    <a:pt x="42" y="389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73" y="414"/>
                    <a:pt x="78" y="404"/>
                    <a:pt x="83" y="393"/>
                  </a:cubicBezTo>
                  <a:cubicBezTo>
                    <a:pt x="108" y="337"/>
                    <a:pt x="122" y="275"/>
                    <a:pt x="122" y="210"/>
                  </a:cubicBezTo>
                  <a:cubicBezTo>
                    <a:pt x="122" y="149"/>
                    <a:pt x="137" y="91"/>
                    <a:pt x="164" y="39"/>
                  </a:cubicBezTo>
                  <a:cubicBezTo>
                    <a:pt x="138" y="3"/>
                    <a:pt x="138" y="3"/>
                    <a:pt x="138" y="3"/>
                  </a:cubicBezTo>
                  <a:lnTo>
                    <a:pt x="97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5000"/>
                </a:lnSpc>
                <a:spcAft>
                  <a:spcPts val="800"/>
                </a:spcAft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uppieren 25"/>
          <p:cNvGrpSpPr/>
          <p:nvPr/>
        </p:nvGrpSpPr>
        <p:grpSpPr bwMode="gray">
          <a:xfrm>
            <a:off x="323849" y="5209883"/>
            <a:ext cx="2945609" cy="324789"/>
            <a:chOff x="6603502" y="2851844"/>
            <a:chExt cx="3689099" cy="324789"/>
          </a:xfrm>
        </p:grpSpPr>
        <p:cxnSp>
          <p:nvCxnSpPr>
            <p:cNvPr id="86" name="Gerade Verbindung 85"/>
            <p:cNvCxnSpPr/>
            <p:nvPr/>
          </p:nvCxnSpPr>
          <p:spPr bwMode="gray">
            <a:xfrm>
              <a:off x="6603503" y="2851845"/>
              <a:ext cx="3689098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87" name="Text Box 13"/>
            <p:cNvSpPr txBox="1">
              <a:spLocks noChangeArrowheads="1"/>
            </p:cNvSpPr>
            <p:nvPr/>
          </p:nvSpPr>
          <p:spPr bwMode="gray">
            <a:xfrm>
              <a:off x="6603502" y="2851844"/>
              <a:ext cx="1758786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 text</a:t>
              </a:r>
            </a:p>
          </p:txBody>
        </p:sp>
      </p:grpSp>
      <p:grpSp>
        <p:nvGrpSpPr>
          <p:cNvPr id="10" name="Gruppieren 30"/>
          <p:cNvGrpSpPr/>
          <p:nvPr/>
        </p:nvGrpSpPr>
        <p:grpSpPr bwMode="gray">
          <a:xfrm>
            <a:off x="5871560" y="5209883"/>
            <a:ext cx="2949382" cy="324789"/>
            <a:chOff x="5364687" y="2851844"/>
            <a:chExt cx="3693824" cy="324789"/>
          </a:xfrm>
        </p:grpSpPr>
        <p:cxnSp>
          <p:nvCxnSpPr>
            <p:cNvPr id="89" name="Gerade Verbindung 88"/>
            <p:cNvCxnSpPr/>
            <p:nvPr/>
          </p:nvCxnSpPr>
          <p:spPr bwMode="gray">
            <a:xfrm>
              <a:off x="5364687" y="2851845"/>
              <a:ext cx="3693824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90" name="Text Box 13"/>
            <p:cNvSpPr txBox="1">
              <a:spLocks noChangeArrowheads="1"/>
            </p:cNvSpPr>
            <p:nvPr/>
          </p:nvSpPr>
          <p:spPr bwMode="gray">
            <a:xfrm>
              <a:off x="7074552" y="2851844"/>
              <a:ext cx="1983959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algn="r"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</a:t>
              </a:r>
            </a:p>
          </p:txBody>
        </p:sp>
      </p:grpSp>
      <p:grpSp>
        <p:nvGrpSpPr>
          <p:cNvPr id="11" name="Gruppieren 51"/>
          <p:cNvGrpSpPr/>
          <p:nvPr/>
        </p:nvGrpSpPr>
        <p:grpSpPr bwMode="gray">
          <a:xfrm>
            <a:off x="323850" y="2821600"/>
            <a:ext cx="1625600" cy="324789"/>
            <a:chOff x="6603502" y="2851844"/>
            <a:chExt cx="2143093" cy="324789"/>
          </a:xfrm>
        </p:grpSpPr>
        <p:sp>
          <p:nvSpPr>
            <p:cNvPr id="80" name="Text Box 13"/>
            <p:cNvSpPr txBox="1">
              <a:spLocks noChangeArrowheads="1"/>
            </p:cNvSpPr>
            <p:nvPr/>
          </p:nvSpPr>
          <p:spPr bwMode="gray">
            <a:xfrm>
              <a:off x="6603502" y="2851844"/>
              <a:ext cx="1758786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</a:t>
              </a:r>
            </a:p>
          </p:txBody>
        </p:sp>
        <p:cxnSp>
          <p:nvCxnSpPr>
            <p:cNvPr id="81" name="Gerade Verbindung 80"/>
            <p:cNvCxnSpPr/>
            <p:nvPr/>
          </p:nvCxnSpPr>
          <p:spPr bwMode="gray">
            <a:xfrm>
              <a:off x="6603503" y="2851845"/>
              <a:ext cx="2143092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2" name="Gruppieren 54"/>
          <p:cNvGrpSpPr/>
          <p:nvPr/>
        </p:nvGrpSpPr>
        <p:grpSpPr bwMode="gray">
          <a:xfrm>
            <a:off x="7205662" y="2821601"/>
            <a:ext cx="1615280" cy="324789"/>
            <a:chOff x="6232801" y="2851844"/>
            <a:chExt cx="2129487" cy="324789"/>
          </a:xfrm>
        </p:grpSpPr>
        <p:sp>
          <p:nvSpPr>
            <p:cNvPr id="83" name="Text Box 13"/>
            <p:cNvSpPr txBox="1">
              <a:spLocks noChangeArrowheads="1"/>
            </p:cNvSpPr>
            <p:nvPr/>
          </p:nvSpPr>
          <p:spPr bwMode="gray">
            <a:xfrm>
              <a:off x="6510909" y="2851844"/>
              <a:ext cx="1851379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algn="r"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 text</a:t>
              </a:r>
            </a:p>
          </p:txBody>
        </p:sp>
        <p:cxnSp>
          <p:nvCxnSpPr>
            <p:cNvPr id="84" name="Gerade Verbindung 83"/>
            <p:cNvCxnSpPr/>
            <p:nvPr/>
          </p:nvCxnSpPr>
          <p:spPr bwMode="gray">
            <a:xfrm>
              <a:off x="6232801" y="2851845"/>
              <a:ext cx="2129487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</p:grpSp>
      <p:grpSp>
        <p:nvGrpSpPr>
          <p:cNvPr id="13" name="Gruppieren 33"/>
          <p:cNvGrpSpPr/>
          <p:nvPr/>
        </p:nvGrpSpPr>
        <p:grpSpPr bwMode="gray">
          <a:xfrm>
            <a:off x="7026275" y="4738807"/>
            <a:ext cx="1794665" cy="324789"/>
            <a:chOff x="6810861" y="2851844"/>
            <a:chExt cx="2247650" cy="324789"/>
          </a:xfrm>
        </p:grpSpPr>
        <p:cxnSp>
          <p:nvCxnSpPr>
            <p:cNvPr id="92" name="Gerade Verbindung 91"/>
            <p:cNvCxnSpPr/>
            <p:nvPr/>
          </p:nvCxnSpPr>
          <p:spPr bwMode="gray">
            <a:xfrm>
              <a:off x="6810861" y="2851845"/>
              <a:ext cx="2247650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93" name="Text Box 13"/>
            <p:cNvSpPr txBox="1">
              <a:spLocks noChangeArrowheads="1"/>
            </p:cNvSpPr>
            <p:nvPr/>
          </p:nvSpPr>
          <p:spPr bwMode="gray">
            <a:xfrm>
              <a:off x="7299725" y="2851844"/>
              <a:ext cx="1758786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algn="r"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</a:t>
              </a:r>
            </a:p>
          </p:txBody>
        </p:sp>
      </p:grpSp>
      <p:grpSp>
        <p:nvGrpSpPr>
          <p:cNvPr id="14" name="Gruppieren 93"/>
          <p:cNvGrpSpPr/>
          <p:nvPr/>
        </p:nvGrpSpPr>
        <p:grpSpPr>
          <a:xfrm>
            <a:off x="7346156" y="4214723"/>
            <a:ext cx="1474788" cy="324789"/>
            <a:chOff x="7346156" y="4214723"/>
            <a:chExt cx="1474788" cy="324789"/>
          </a:xfrm>
        </p:grpSpPr>
        <p:cxnSp>
          <p:nvCxnSpPr>
            <p:cNvPr id="95" name="Gerade Verbindung 94"/>
            <p:cNvCxnSpPr/>
            <p:nvPr/>
          </p:nvCxnSpPr>
          <p:spPr bwMode="gray">
            <a:xfrm>
              <a:off x="7346156" y="4214724"/>
              <a:ext cx="1474788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96" name="Text Box 13"/>
            <p:cNvSpPr txBox="1">
              <a:spLocks noChangeArrowheads="1"/>
            </p:cNvSpPr>
            <p:nvPr/>
          </p:nvSpPr>
          <p:spPr bwMode="gray">
            <a:xfrm>
              <a:off x="7416616" y="4214723"/>
              <a:ext cx="1404327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algn="r"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 text</a:t>
              </a:r>
            </a:p>
          </p:txBody>
        </p:sp>
      </p:grpSp>
      <p:grpSp>
        <p:nvGrpSpPr>
          <p:cNvPr id="15" name="Gruppieren 45"/>
          <p:cNvGrpSpPr/>
          <p:nvPr/>
        </p:nvGrpSpPr>
        <p:grpSpPr bwMode="gray">
          <a:xfrm>
            <a:off x="323851" y="4738807"/>
            <a:ext cx="1771647" cy="324789"/>
            <a:chOff x="6603502" y="2851844"/>
            <a:chExt cx="2218821" cy="324789"/>
          </a:xfrm>
        </p:grpSpPr>
        <p:cxnSp>
          <p:nvCxnSpPr>
            <p:cNvPr id="98" name="Gerade Verbindung 97"/>
            <p:cNvCxnSpPr/>
            <p:nvPr/>
          </p:nvCxnSpPr>
          <p:spPr bwMode="gray">
            <a:xfrm>
              <a:off x="6603503" y="2851845"/>
              <a:ext cx="2218820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99" name="Text Box 13"/>
            <p:cNvSpPr txBox="1">
              <a:spLocks noChangeArrowheads="1"/>
            </p:cNvSpPr>
            <p:nvPr/>
          </p:nvSpPr>
          <p:spPr bwMode="gray">
            <a:xfrm>
              <a:off x="6603502" y="2851844"/>
              <a:ext cx="1758786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 text</a:t>
              </a:r>
            </a:p>
          </p:txBody>
        </p:sp>
      </p:grpSp>
      <p:grpSp>
        <p:nvGrpSpPr>
          <p:cNvPr id="16" name="Gruppieren 99"/>
          <p:cNvGrpSpPr/>
          <p:nvPr/>
        </p:nvGrpSpPr>
        <p:grpSpPr>
          <a:xfrm>
            <a:off x="323851" y="4214723"/>
            <a:ext cx="1479549" cy="324789"/>
            <a:chOff x="323851" y="4214723"/>
            <a:chExt cx="1479549" cy="324789"/>
          </a:xfrm>
        </p:grpSpPr>
        <p:cxnSp>
          <p:nvCxnSpPr>
            <p:cNvPr id="101" name="Gerade Verbindung 100"/>
            <p:cNvCxnSpPr/>
            <p:nvPr/>
          </p:nvCxnSpPr>
          <p:spPr bwMode="gray">
            <a:xfrm>
              <a:off x="323852" y="4214724"/>
              <a:ext cx="1479548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102" name="Text Box 13"/>
            <p:cNvSpPr txBox="1">
              <a:spLocks noChangeArrowheads="1"/>
            </p:cNvSpPr>
            <p:nvPr/>
          </p:nvSpPr>
          <p:spPr bwMode="gray">
            <a:xfrm>
              <a:off x="323851" y="4214723"/>
              <a:ext cx="1334092" cy="3247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sz="1600" b="1" dirty="0"/>
                <a:t>Placeholder</a:t>
              </a:r>
            </a:p>
          </p:txBody>
        </p:sp>
      </p:grpSp>
      <p:sp>
        <p:nvSpPr>
          <p:cNvPr id="55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dirty="0" smtClean="0"/>
              <a:t>3D Staircase − 5 Steps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sp>
        <p:nvSpPr>
          <p:cNvPr id="23" name="_text"/>
          <p:cNvSpPr txBox="1">
            <a:spLocks/>
          </p:cNvSpPr>
          <p:nvPr/>
        </p:nvSpPr>
        <p:spPr bwMode="gray">
          <a:xfrm>
            <a:off x="323850" y="1554163"/>
            <a:ext cx="4175125" cy="42481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180000" marR="0" lvl="0" indent="-1800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This is a placeholder text. This text can be replaced with your own text.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000" marR="0" lvl="0" indent="-1800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text demonstrates how your own text will look when you replace the placeholder with your own text.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000" lvl="0" indent="-180000">
              <a:lnSpc>
                <a:spcPct val="95000"/>
              </a:lnSpc>
              <a:spcAft>
                <a:spcPts val="800"/>
              </a:spcAft>
              <a:buFont typeface="Wingdings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If you don’t want to use the style and size of the fonts as used in this placeholder </a:t>
            </a:r>
            <a:r>
              <a:rPr lang="en-US" dirty="0" smtClean="0"/>
              <a:t>it’s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possible to replace it by selecting different options.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uppieren 52"/>
          <p:cNvGrpSpPr/>
          <p:nvPr/>
        </p:nvGrpSpPr>
        <p:grpSpPr>
          <a:xfrm>
            <a:off x="4640583" y="1912621"/>
            <a:ext cx="5836920" cy="4632959"/>
            <a:chOff x="2024925" y="1553259"/>
            <a:chExt cx="7119075" cy="5110853"/>
          </a:xfrm>
        </p:grpSpPr>
        <p:sp>
          <p:nvSpPr>
            <p:cNvPr id="54" name="_effect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2024925" y="5376192"/>
              <a:ext cx="1733310" cy="1287920"/>
            </a:xfrm>
            <a:prstGeom prst="rect">
              <a:avLst/>
            </a:prstGeom>
            <a:gradFill rotWithShape="1">
              <a:gsLst>
                <a:gs pos="0">
                  <a:srgbClr val="C0C0C0">
                    <a:alpha val="50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5" name="_effect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3758236" y="5205459"/>
              <a:ext cx="3360840" cy="1458653"/>
            </a:xfrm>
            <a:prstGeom prst="rect">
              <a:avLst/>
            </a:prstGeom>
            <a:gradFill rotWithShape="1">
              <a:gsLst>
                <a:gs pos="0">
                  <a:srgbClr val="C0C0C0">
                    <a:alpha val="50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grpSp>
          <p:nvGrpSpPr>
            <p:cNvPr id="3" name="Gruppieren 192"/>
            <p:cNvGrpSpPr/>
            <p:nvPr/>
          </p:nvGrpSpPr>
          <p:grpSpPr bwMode="gray">
            <a:xfrm>
              <a:off x="2024925" y="1553259"/>
              <a:ext cx="4426066" cy="3887886"/>
              <a:chOff x="2024925" y="1553259"/>
              <a:chExt cx="4426066" cy="3887886"/>
            </a:xfrm>
            <a:effectLst/>
          </p:grpSpPr>
          <p:sp>
            <p:nvSpPr>
              <p:cNvPr id="81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2024925" y="4689548"/>
                <a:ext cx="1733310" cy="75159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368" y="0"/>
                  </a:cxn>
                  <a:cxn ang="0">
                    <a:pos x="368" y="187"/>
                  </a:cxn>
                  <a:cxn ang="0">
                    <a:pos x="0" y="187"/>
                  </a:cxn>
                  <a:cxn ang="0">
                    <a:pos x="0" y="14"/>
                  </a:cxn>
                </a:cxnLst>
                <a:rect l="0" t="0" r="r" b="b"/>
                <a:pathLst>
                  <a:path w="368" h="187">
                    <a:moveTo>
                      <a:pt x="0" y="14"/>
                    </a:moveTo>
                    <a:lnTo>
                      <a:pt x="368" y="0"/>
                    </a:lnTo>
                    <a:lnTo>
                      <a:pt x="368" y="187"/>
                    </a:lnTo>
                    <a:lnTo>
                      <a:pt x="0" y="187"/>
                    </a:lnTo>
                    <a:lnTo>
                      <a:pt x="0" y="1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82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2704145" y="3902692"/>
                <a:ext cx="1731455" cy="827683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0" y="205"/>
                  </a:cxn>
                  <a:cxn ang="0">
                    <a:pos x="224" y="195"/>
                  </a:cxn>
                  <a:cxn ang="0">
                    <a:pos x="367" y="195"/>
                  </a:cxn>
                  <a:cxn ang="0">
                    <a:pos x="367" y="0"/>
                  </a:cxn>
                  <a:cxn ang="0">
                    <a:pos x="0" y="28"/>
                  </a:cxn>
                </a:cxnLst>
                <a:rect l="0" t="0" r="r" b="b"/>
                <a:pathLst>
                  <a:path w="367" h="205">
                    <a:moveTo>
                      <a:pt x="0" y="28"/>
                    </a:moveTo>
                    <a:lnTo>
                      <a:pt x="0" y="205"/>
                    </a:lnTo>
                    <a:lnTo>
                      <a:pt x="224" y="195"/>
                    </a:lnTo>
                    <a:lnTo>
                      <a:pt x="367" y="195"/>
                    </a:lnTo>
                    <a:lnTo>
                      <a:pt x="367" y="0"/>
                    </a:lnTo>
                    <a:lnTo>
                      <a:pt x="0" y="2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83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4040316" y="2345683"/>
                <a:ext cx="1742590" cy="870367"/>
              </a:xfrm>
              <a:custGeom>
                <a:avLst/>
                <a:gdLst/>
                <a:ahLst/>
                <a:cxnLst>
                  <a:cxn ang="0">
                    <a:pos x="0" y="52"/>
                  </a:cxn>
                  <a:cxn ang="0">
                    <a:pos x="0" y="217"/>
                  </a:cxn>
                  <a:cxn ang="0">
                    <a:pos x="225" y="193"/>
                  </a:cxn>
                  <a:cxn ang="0">
                    <a:pos x="369" y="203"/>
                  </a:cxn>
                  <a:cxn ang="0">
                    <a:pos x="369" y="0"/>
                  </a:cxn>
                  <a:cxn ang="0">
                    <a:pos x="0" y="52"/>
                  </a:cxn>
                </a:cxnLst>
                <a:rect l="0" t="0" r="r" b="b"/>
                <a:pathLst>
                  <a:path w="369" h="217">
                    <a:moveTo>
                      <a:pt x="0" y="52"/>
                    </a:moveTo>
                    <a:lnTo>
                      <a:pt x="0" y="217"/>
                    </a:lnTo>
                    <a:lnTo>
                      <a:pt x="225" y="193"/>
                    </a:lnTo>
                    <a:lnTo>
                      <a:pt x="369" y="203"/>
                    </a:lnTo>
                    <a:lnTo>
                      <a:pt x="369" y="0"/>
                    </a:lnTo>
                    <a:lnTo>
                      <a:pt x="0" y="5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84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3374087" y="3117693"/>
                <a:ext cx="1729599" cy="85366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211"/>
                  </a:cxn>
                  <a:cxn ang="0">
                    <a:pos x="225" y="195"/>
                  </a:cxn>
                  <a:cxn ang="0">
                    <a:pos x="367" y="201"/>
                  </a:cxn>
                  <a:cxn ang="0">
                    <a:pos x="367" y="0"/>
                  </a:cxn>
                  <a:cxn ang="0">
                    <a:pos x="0" y="40"/>
                  </a:cxn>
                </a:cxnLst>
                <a:rect l="0" t="0" r="r" b="b"/>
                <a:pathLst>
                  <a:path w="367" h="211">
                    <a:moveTo>
                      <a:pt x="0" y="40"/>
                    </a:moveTo>
                    <a:lnTo>
                      <a:pt x="0" y="211"/>
                    </a:lnTo>
                    <a:lnTo>
                      <a:pt x="225" y="195"/>
                    </a:lnTo>
                    <a:lnTo>
                      <a:pt x="367" y="201"/>
                    </a:lnTo>
                    <a:lnTo>
                      <a:pt x="367" y="0"/>
                    </a:lnTo>
                    <a:lnTo>
                      <a:pt x="0" y="4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85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4725104" y="1553259"/>
                <a:ext cx="1725887" cy="918618"/>
              </a:xfrm>
              <a:custGeom>
                <a:avLst/>
                <a:gdLst/>
                <a:ahLst/>
                <a:cxnLst>
                  <a:cxn ang="0">
                    <a:pos x="0" y="62"/>
                  </a:cxn>
                  <a:cxn ang="0">
                    <a:pos x="366" y="0"/>
                  </a:cxn>
                  <a:cxn ang="0">
                    <a:pos x="366" y="221"/>
                  </a:cxn>
                  <a:cxn ang="0">
                    <a:pos x="224" y="197"/>
                  </a:cxn>
                  <a:cxn ang="0">
                    <a:pos x="0" y="229"/>
                  </a:cxn>
                  <a:cxn ang="0">
                    <a:pos x="0" y="62"/>
                  </a:cxn>
                </a:cxnLst>
                <a:rect l="0" t="0" r="r" b="b"/>
                <a:pathLst>
                  <a:path w="366" h="229">
                    <a:moveTo>
                      <a:pt x="0" y="62"/>
                    </a:moveTo>
                    <a:lnTo>
                      <a:pt x="366" y="0"/>
                    </a:lnTo>
                    <a:lnTo>
                      <a:pt x="366" y="221"/>
                    </a:lnTo>
                    <a:lnTo>
                      <a:pt x="224" y="197"/>
                    </a:lnTo>
                    <a:lnTo>
                      <a:pt x="0" y="229"/>
                    </a:lnTo>
                    <a:lnTo>
                      <a:pt x="0" y="6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</p:grpSp>
        <p:grpSp>
          <p:nvGrpSpPr>
            <p:cNvPr id="4" name="Gruppieren 214"/>
            <p:cNvGrpSpPr/>
            <p:nvPr/>
          </p:nvGrpSpPr>
          <p:grpSpPr bwMode="gray">
            <a:xfrm>
              <a:off x="2139984" y="1826074"/>
              <a:ext cx="4175533" cy="3396100"/>
              <a:chOff x="2139984" y="1826074"/>
              <a:chExt cx="4175533" cy="3396100"/>
            </a:xfrm>
          </p:grpSpPr>
          <p:sp>
            <p:nvSpPr>
              <p:cNvPr id="76" name="WordArt 114" descr="© INSCALE GmbH, 26.05.2010&#10;http://www.presentationload.com/"/>
              <p:cNvSpPr>
                <a:spLocks noChangeArrowheads="1" noChangeShapeType="1" noTextEdit="1"/>
              </p:cNvSpPr>
              <p:nvPr/>
            </p:nvSpPr>
            <p:spPr bwMode="gray">
              <a:xfrm>
                <a:off x="4838306" y="1826074"/>
                <a:ext cx="1477211" cy="400851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42556"/>
                  </a:avLst>
                </a:prstTxWarp>
              </a:bodyPr>
              <a:lstStyle/>
              <a:p>
                <a:pPr algn="ctr"/>
                <a:r>
                  <a:rPr lang="en-GB" sz="3600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+mj-lt"/>
                  </a:rPr>
                  <a:t>  Placeholder  </a:t>
                </a:r>
              </a:p>
            </p:txBody>
          </p:sp>
          <p:sp>
            <p:nvSpPr>
              <p:cNvPr id="77" name="WordArt 115" descr="© INSCALE GmbH, 26.05.2010&#10;http://www.presentationload.com/"/>
              <p:cNvSpPr>
                <a:spLocks noChangeArrowheads="1" noChangeShapeType="1" noTextEdit="1"/>
              </p:cNvSpPr>
              <p:nvPr/>
            </p:nvSpPr>
            <p:spPr bwMode="gray">
              <a:xfrm>
                <a:off x="4172077" y="2635770"/>
                <a:ext cx="1479067" cy="343322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35485"/>
                  </a:avLst>
                </a:prstTxWarp>
              </a:bodyPr>
              <a:lstStyle/>
              <a:p>
                <a:pPr algn="ctr"/>
                <a:r>
                  <a:rPr lang="en-GB" sz="3600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+mj-lt"/>
                  </a:rPr>
                  <a:t>  Placeholder  </a:t>
                </a:r>
              </a:p>
            </p:txBody>
          </p:sp>
          <p:sp>
            <p:nvSpPr>
              <p:cNvPr id="78" name="WordArt 116" descr="© INSCALE GmbH, 26.05.2010&#10;http://www.presentationload.com/"/>
              <p:cNvSpPr>
                <a:spLocks noChangeArrowheads="1" noChangeShapeType="1" noTextEdit="1"/>
              </p:cNvSpPr>
              <p:nvPr/>
            </p:nvSpPr>
            <p:spPr bwMode="gray">
              <a:xfrm>
                <a:off x="3498424" y="3423342"/>
                <a:ext cx="1477211" cy="298783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27939"/>
                  </a:avLst>
                </a:prstTxWarp>
              </a:bodyPr>
              <a:lstStyle/>
              <a:p>
                <a:pPr algn="ctr"/>
                <a:r>
                  <a:rPr lang="en-GB" sz="3600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+mj-lt"/>
                  </a:rPr>
                  <a:t>  Placeholder  </a:t>
                </a:r>
              </a:p>
            </p:txBody>
          </p:sp>
          <p:sp>
            <p:nvSpPr>
              <p:cNvPr id="79" name="WordArt 117" descr="© INSCALE GmbH, 26.05.2010&#10;http://www.presentationload.com/"/>
              <p:cNvSpPr>
                <a:spLocks noChangeArrowheads="1" noChangeShapeType="1" noTextEdit="1"/>
              </p:cNvSpPr>
              <p:nvPr/>
            </p:nvSpPr>
            <p:spPr bwMode="gray">
              <a:xfrm>
                <a:off x="2822915" y="4199779"/>
                <a:ext cx="1479067" cy="269091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14659"/>
                  </a:avLst>
                </a:prstTxWarp>
              </a:bodyPr>
              <a:lstStyle/>
              <a:p>
                <a:pPr algn="ctr"/>
                <a:r>
                  <a:rPr lang="en-GB" sz="3600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+mj-lt"/>
                  </a:rPr>
                  <a:t>  Placeholder  </a:t>
                </a:r>
              </a:p>
            </p:txBody>
          </p:sp>
          <p:sp>
            <p:nvSpPr>
              <p:cNvPr id="80" name="WordArt 118" descr="© INSCALE GmbH, 26.05.2010&#10;http://www.presentationload.com/"/>
              <p:cNvSpPr>
                <a:spLocks noChangeArrowheads="1" noChangeShapeType="1" noTextEdit="1"/>
              </p:cNvSpPr>
              <p:nvPr/>
            </p:nvSpPr>
            <p:spPr bwMode="gray">
              <a:xfrm>
                <a:off x="2139984" y="4975354"/>
                <a:ext cx="1477211" cy="246820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8855"/>
                  </a:avLst>
                </a:prstTxWarp>
              </a:bodyPr>
              <a:lstStyle/>
              <a:p>
                <a:pPr algn="ctr"/>
                <a:r>
                  <a:rPr lang="en-GB" sz="3600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+mj-lt"/>
                  </a:rPr>
                  <a:t>  Placeholder  </a:t>
                </a:r>
              </a:p>
            </p:txBody>
          </p:sp>
        </p:grpSp>
        <p:pic>
          <p:nvPicPr>
            <p:cNvPr id="59" name="_effect" descr="C:\Users\marc.h\Desktop\Bild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89287" y="4406900"/>
              <a:ext cx="5954713" cy="1371600"/>
            </a:xfrm>
            <a:prstGeom prst="rect">
              <a:avLst/>
            </a:prstGeom>
            <a:noFill/>
          </p:spPr>
        </p:pic>
        <p:grpSp>
          <p:nvGrpSpPr>
            <p:cNvPr id="5" name="Gruppieren 197"/>
            <p:cNvGrpSpPr/>
            <p:nvPr/>
          </p:nvGrpSpPr>
          <p:grpSpPr bwMode="gray">
            <a:xfrm>
              <a:off x="3758235" y="1553259"/>
              <a:ext cx="3360841" cy="3887886"/>
              <a:chOff x="3758235" y="1553259"/>
              <a:chExt cx="3360841" cy="3887886"/>
            </a:xfrm>
          </p:grpSpPr>
          <p:sp>
            <p:nvSpPr>
              <p:cNvPr id="61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5782905" y="2345683"/>
                <a:ext cx="668085" cy="8796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2" y="24"/>
                  </a:cxn>
                  <a:cxn ang="0">
                    <a:pos x="142" y="219"/>
                  </a:cxn>
                  <a:cxn ang="0">
                    <a:pos x="0" y="203"/>
                  </a:cxn>
                  <a:cxn ang="0">
                    <a:pos x="0" y="0"/>
                  </a:cxn>
                </a:cxnLst>
                <a:rect l="0" t="0" r="r" b="b"/>
                <a:pathLst>
                  <a:path w="142" h="219">
                    <a:moveTo>
                      <a:pt x="0" y="0"/>
                    </a:moveTo>
                    <a:lnTo>
                      <a:pt x="142" y="24"/>
                    </a:lnTo>
                    <a:lnTo>
                      <a:pt x="142" y="219"/>
                    </a:lnTo>
                    <a:lnTo>
                      <a:pt x="0" y="203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62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5103685" y="3117693"/>
                <a:ext cx="679220" cy="8425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10"/>
                  </a:cxn>
                  <a:cxn ang="0">
                    <a:pos x="144" y="209"/>
                  </a:cxn>
                  <a:cxn ang="0">
                    <a:pos x="0" y="201"/>
                  </a:cxn>
                  <a:cxn ang="0">
                    <a:pos x="0" y="0"/>
                  </a:cxn>
                </a:cxnLst>
                <a:rect l="0" t="0" r="r" b="b"/>
                <a:pathLst>
                  <a:path w="144" h="209">
                    <a:moveTo>
                      <a:pt x="0" y="0"/>
                    </a:moveTo>
                    <a:lnTo>
                      <a:pt x="144" y="10"/>
                    </a:lnTo>
                    <a:lnTo>
                      <a:pt x="144" y="209"/>
                    </a:lnTo>
                    <a:lnTo>
                      <a:pt x="0" y="2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63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5782905" y="3160375"/>
                <a:ext cx="668085" cy="8239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2" y="16"/>
                  </a:cxn>
                  <a:cxn ang="0">
                    <a:pos x="142" y="205"/>
                  </a:cxn>
                  <a:cxn ang="0">
                    <a:pos x="0" y="199"/>
                  </a:cxn>
                  <a:cxn ang="0">
                    <a:pos x="0" y="0"/>
                  </a:cxn>
                </a:cxnLst>
                <a:rect l="0" t="0" r="r" b="b"/>
                <a:pathLst>
                  <a:path w="142" h="205">
                    <a:moveTo>
                      <a:pt x="0" y="0"/>
                    </a:moveTo>
                    <a:lnTo>
                      <a:pt x="142" y="16"/>
                    </a:lnTo>
                    <a:lnTo>
                      <a:pt x="142" y="205"/>
                    </a:lnTo>
                    <a:lnTo>
                      <a:pt x="0" y="199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64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4435600" y="3902692"/>
                <a:ext cx="668085" cy="78685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2" y="6"/>
                  </a:cxn>
                  <a:cxn ang="0">
                    <a:pos x="142" y="195"/>
                  </a:cxn>
                  <a:cxn ang="0">
                    <a:pos x="0" y="195"/>
                  </a:cxn>
                  <a:cxn ang="0">
                    <a:pos x="0" y="0"/>
                  </a:cxn>
                </a:cxnLst>
                <a:rect l="0" t="0" r="r" b="b"/>
                <a:pathLst>
                  <a:path w="142" h="195">
                    <a:moveTo>
                      <a:pt x="0" y="0"/>
                    </a:moveTo>
                    <a:lnTo>
                      <a:pt x="142" y="6"/>
                    </a:lnTo>
                    <a:lnTo>
                      <a:pt x="142" y="195"/>
                    </a:lnTo>
                    <a:lnTo>
                      <a:pt x="0" y="195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65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5103685" y="3930530"/>
                <a:ext cx="679220" cy="7590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8"/>
                  </a:cxn>
                  <a:cxn ang="0">
                    <a:pos x="144" y="187"/>
                  </a:cxn>
                  <a:cxn ang="0">
                    <a:pos x="0" y="189"/>
                  </a:cxn>
                  <a:cxn ang="0">
                    <a:pos x="0" y="0"/>
                  </a:cxn>
                </a:cxnLst>
                <a:rect l="0" t="0" r="r" b="b"/>
                <a:pathLst>
                  <a:path w="144" h="189">
                    <a:moveTo>
                      <a:pt x="0" y="0"/>
                    </a:moveTo>
                    <a:lnTo>
                      <a:pt x="144" y="8"/>
                    </a:lnTo>
                    <a:lnTo>
                      <a:pt x="144" y="187"/>
                    </a:lnTo>
                    <a:lnTo>
                      <a:pt x="0" y="1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66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5782905" y="3960223"/>
                <a:ext cx="668085" cy="7219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2" y="6"/>
                  </a:cxn>
                  <a:cxn ang="0">
                    <a:pos x="142" y="179"/>
                  </a:cxn>
                  <a:cxn ang="0">
                    <a:pos x="0" y="179"/>
                  </a:cxn>
                  <a:cxn ang="0">
                    <a:pos x="0" y="0"/>
                  </a:cxn>
                </a:cxnLst>
                <a:rect l="0" t="0" r="r" b="b"/>
                <a:pathLst>
                  <a:path w="142" h="179">
                    <a:moveTo>
                      <a:pt x="0" y="0"/>
                    </a:moveTo>
                    <a:lnTo>
                      <a:pt x="142" y="6"/>
                    </a:lnTo>
                    <a:lnTo>
                      <a:pt x="142" y="179"/>
                    </a:lnTo>
                    <a:lnTo>
                      <a:pt x="0" y="179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67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3758235" y="4689548"/>
                <a:ext cx="677365" cy="751597"/>
              </a:xfrm>
              <a:custGeom>
                <a:avLst/>
                <a:gdLst>
                  <a:gd name="connsiteX0" fmla="*/ 0 w 10000"/>
                  <a:gd name="connsiteY0" fmla="*/ 10000 h 10000"/>
                  <a:gd name="connsiteX1" fmla="*/ 10000 w 10000"/>
                  <a:gd name="connsiteY1" fmla="*/ 9525 h 10000"/>
                  <a:gd name="connsiteX2" fmla="*/ 10000 w 10000"/>
                  <a:gd name="connsiteY2" fmla="*/ 0 h 10000"/>
                  <a:gd name="connsiteX3" fmla="*/ 0 w 10000"/>
                  <a:gd name="connsiteY3" fmla="*/ 0 h 10000"/>
                  <a:gd name="connsiteX4" fmla="*/ 0 w 10000"/>
                  <a:gd name="connsiteY4" fmla="*/ 10000 h 10000"/>
                  <a:gd name="connsiteX0" fmla="*/ 0 w 10000"/>
                  <a:gd name="connsiteY0" fmla="*/ 10000 h 10000"/>
                  <a:gd name="connsiteX1" fmla="*/ 10000 w 10000"/>
                  <a:gd name="connsiteY1" fmla="*/ 9525 h 10000"/>
                  <a:gd name="connsiteX2" fmla="*/ 10000 w 10000"/>
                  <a:gd name="connsiteY2" fmla="*/ 0 h 10000"/>
                  <a:gd name="connsiteX3" fmla="*/ 0 w 10000"/>
                  <a:gd name="connsiteY3" fmla="*/ 0 h 10000"/>
                  <a:gd name="connsiteX4" fmla="*/ 0 w 10000"/>
                  <a:gd name="connsiteY4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10000"/>
                    </a:moveTo>
                    <a:lnTo>
                      <a:pt x="10000" y="9525"/>
                    </a:lnTo>
                    <a:lnTo>
                      <a:pt x="10000" y="0"/>
                    </a:lnTo>
                    <a:lnTo>
                      <a:pt x="0" y="0"/>
                    </a:lnTo>
                    <a:lnTo>
                      <a:pt x="0" y="1000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68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4435600" y="4689548"/>
                <a:ext cx="668085" cy="715902"/>
              </a:xfrm>
              <a:custGeom>
                <a:avLst/>
                <a:gdLst>
                  <a:gd name="connsiteX0" fmla="*/ 0 w 10000"/>
                  <a:gd name="connsiteY0" fmla="*/ 11667 h 11667"/>
                  <a:gd name="connsiteX1" fmla="*/ 10000 w 10000"/>
                  <a:gd name="connsiteY1" fmla="*/ 11102 h 11667"/>
                  <a:gd name="connsiteX2" fmla="*/ 10000 w 10000"/>
                  <a:gd name="connsiteY2" fmla="*/ 1667 h 11667"/>
                  <a:gd name="connsiteX3" fmla="*/ 0 w 10000"/>
                  <a:gd name="connsiteY3" fmla="*/ 1667 h 11667"/>
                  <a:gd name="connsiteX4" fmla="*/ 0 w 10000"/>
                  <a:gd name="connsiteY4" fmla="*/ 11667 h 11667"/>
                  <a:gd name="connsiteX0" fmla="*/ 0 w 10000"/>
                  <a:gd name="connsiteY0" fmla="*/ 10000 h 10000"/>
                  <a:gd name="connsiteX1" fmla="*/ 10000 w 10000"/>
                  <a:gd name="connsiteY1" fmla="*/ 9435 h 10000"/>
                  <a:gd name="connsiteX2" fmla="*/ 10000 w 10000"/>
                  <a:gd name="connsiteY2" fmla="*/ 0 h 10000"/>
                  <a:gd name="connsiteX3" fmla="*/ 0 w 10000"/>
                  <a:gd name="connsiteY3" fmla="*/ 0 h 10000"/>
                  <a:gd name="connsiteX4" fmla="*/ 0 w 10000"/>
                  <a:gd name="connsiteY4" fmla="*/ 10000 h 10000"/>
                  <a:gd name="connsiteX0" fmla="*/ 0 w 10000"/>
                  <a:gd name="connsiteY0" fmla="*/ 11667 h 11667"/>
                  <a:gd name="connsiteX1" fmla="*/ 10000 w 10000"/>
                  <a:gd name="connsiteY1" fmla="*/ 11102 h 11667"/>
                  <a:gd name="connsiteX2" fmla="*/ 10000 w 10000"/>
                  <a:gd name="connsiteY2" fmla="*/ 1667 h 11667"/>
                  <a:gd name="connsiteX3" fmla="*/ 0 w 10000"/>
                  <a:gd name="connsiteY3" fmla="*/ 1667 h 11667"/>
                  <a:gd name="connsiteX4" fmla="*/ 0 w 10000"/>
                  <a:gd name="connsiteY4" fmla="*/ 11667 h 11667"/>
                  <a:gd name="connsiteX0" fmla="*/ 0 w 10000"/>
                  <a:gd name="connsiteY0" fmla="*/ 9808 h 11102"/>
                  <a:gd name="connsiteX1" fmla="*/ 10000 w 10000"/>
                  <a:gd name="connsiteY1" fmla="*/ 11102 h 11102"/>
                  <a:gd name="connsiteX2" fmla="*/ 10000 w 10000"/>
                  <a:gd name="connsiteY2" fmla="*/ 1667 h 11102"/>
                  <a:gd name="connsiteX3" fmla="*/ 0 w 10000"/>
                  <a:gd name="connsiteY3" fmla="*/ 1667 h 11102"/>
                  <a:gd name="connsiteX4" fmla="*/ 0 w 10000"/>
                  <a:gd name="connsiteY4" fmla="*/ 9808 h 11102"/>
                  <a:gd name="connsiteX0" fmla="*/ 0 w 10000"/>
                  <a:gd name="connsiteY0" fmla="*/ 11713 h 11713"/>
                  <a:gd name="connsiteX1" fmla="*/ 10000 w 10000"/>
                  <a:gd name="connsiteY1" fmla="*/ 11102 h 11713"/>
                  <a:gd name="connsiteX2" fmla="*/ 10000 w 10000"/>
                  <a:gd name="connsiteY2" fmla="*/ 1667 h 11713"/>
                  <a:gd name="connsiteX3" fmla="*/ 0 w 10000"/>
                  <a:gd name="connsiteY3" fmla="*/ 1667 h 11713"/>
                  <a:gd name="connsiteX4" fmla="*/ 0 w 10000"/>
                  <a:gd name="connsiteY4" fmla="*/ 11713 h 11713"/>
                  <a:gd name="connsiteX0" fmla="*/ 0 w 10000"/>
                  <a:gd name="connsiteY0" fmla="*/ 11713 h 11713"/>
                  <a:gd name="connsiteX1" fmla="*/ 10000 w 10000"/>
                  <a:gd name="connsiteY1" fmla="*/ 11302 h 11713"/>
                  <a:gd name="connsiteX2" fmla="*/ 10000 w 10000"/>
                  <a:gd name="connsiteY2" fmla="*/ 1667 h 11713"/>
                  <a:gd name="connsiteX3" fmla="*/ 0 w 10000"/>
                  <a:gd name="connsiteY3" fmla="*/ 1667 h 11713"/>
                  <a:gd name="connsiteX4" fmla="*/ 0 w 10000"/>
                  <a:gd name="connsiteY4" fmla="*/ 11713 h 11713"/>
                  <a:gd name="connsiteX0" fmla="*/ 0 w 10000"/>
                  <a:gd name="connsiteY0" fmla="*/ 10046 h 10046"/>
                  <a:gd name="connsiteX1" fmla="*/ 10000 w 10000"/>
                  <a:gd name="connsiteY1" fmla="*/ 9635 h 10046"/>
                  <a:gd name="connsiteX2" fmla="*/ 10000 w 10000"/>
                  <a:gd name="connsiteY2" fmla="*/ 0 h 10046"/>
                  <a:gd name="connsiteX3" fmla="*/ 0 w 10000"/>
                  <a:gd name="connsiteY3" fmla="*/ 0 h 10046"/>
                  <a:gd name="connsiteX4" fmla="*/ 0 w 10000"/>
                  <a:gd name="connsiteY4" fmla="*/ 10046 h 10046"/>
                  <a:gd name="connsiteX0" fmla="*/ 0 w 10000"/>
                  <a:gd name="connsiteY0" fmla="*/ 10046 h 10046"/>
                  <a:gd name="connsiteX1" fmla="*/ 10000 w 10000"/>
                  <a:gd name="connsiteY1" fmla="*/ 9635 h 10046"/>
                  <a:gd name="connsiteX2" fmla="*/ 10000 w 10000"/>
                  <a:gd name="connsiteY2" fmla="*/ 0 h 10046"/>
                  <a:gd name="connsiteX3" fmla="*/ 0 w 10000"/>
                  <a:gd name="connsiteY3" fmla="*/ 0 h 10046"/>
                  <a:gd name="connsiteX4" fmla="*/ 0 w 10000"/>
                  <a:gd name="connsiteY4" fmla="*/ 10046 h 10046"/>
                  <a:gd name="connsiteX0" fmla="*/ 0 w 10000"/>
                  <a:gd name="connsiteY0" fmla="*/ 10046 h 10046"/>
                  <a:gd name="connsiteX1" fmla="*/ 10000 w 10000"/>
                  <a:gd name="connsiteY1" fmla="*/ 9535 h 10046"/>
                  <a:gd name="connsiteX2" fmla="*/ 10000 w 10000"/>
                  <a:gd name="connsiteY2" fmla="*/ 0 h 10046"/>
                  <a:gd name="connsiteX3" fmla="*/ 0 w 10000"/>
                  <a:gd name="connsiteY3" fmla="*/ 0 h 10046"/>
                  <a:gd name="connsiteX4" fmla="*/ 0 w 10000"/>
                  <a:gd name="connsiteY4" fmla="*/ 10046 h 10046"/>
                  <a:gd name="connsiteX0" fmla="*/ 0 w 10000"/>
                  <a:gd name="connsiteY0" fmla="*/ 10046 h 10046"/>
                  <a:gd name="connsiteX1" fmla="*/ 10000 w 10000"/>
                  <a:gd name="connsiteY1" fmla="*/ 9602 h 10046"/>
                  <a:gd name="connsiteX2" fmla="*/ 10000 w 10000"/>
                  <a:gd name="connsiteY2" fmla="*/ 0 h 10046"/>
                  <a:gd name="connsiteX3" fmla="*/ 0 w 10000"/>
                  <a:gd name="connsiteY3" fmla="*/ 0 h 10046"/>
                  <a:gd name="connsiteX4" fmla="*/ 0 w 10000"/>
                  <a:gd name="connsiteY4" fmla="*/ 10046 h 1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46">
                    <a:moveTo>
                      <a:pt x="0" y="10046"/>
                    </a:moveTo>
                    <a:lnTo>
                      <a:pt x="10000" y="9602"/>
                    </a:lnTo>
                    <a:lnTo>
                      <a:pt x="10000" y="0"/>
                    </a:lnTo>
                    <a:lnTo>
                      <a:pt x="0" y="0"/>
                    </a:lnTo>
                    <a:lnTo>
                      <a:pt x="0" y="100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69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5098930" y="4682126"/>
                <a:ext cx="683974" cy="691726"/>
              </a:xfrm>
              <a:custGeom>
                <a:avLst/>
                <a:gdLst>
                  <a:gd name="connsiteX0" fmla="*/ 0 w 10000"/>
                  <a:gd name="connsiteY0" fmla="*/ 118 h 10247"/>
                  <a:gd name="connsiteX1" fmla="*/ 10000 w 10000"/>
                  <a:gd name="connsiteY1" fmla="*/ 0 h 10247"/>
                  <a:gd name="connsiteX2" fmla="*/ 10000 w 10000"/>
                  <a:gd name="connsiteY2" fmla="*/ 9645 h 10247"/>
                  <a:gd name="connsiteX3" fmla="*/ 0 w 10000"/>
                  <a:gd name="connsiteY3" fmla="*/ 10247 h 10247"/>
                  <a:gd name="connsiteX4" fmla="*/ 0 w 10000"/>
                  <a:gd name="connsiteY4" fmla="*/ 118 h 10247"/>
                  <a:gd name="connsiteX0" fmla="*/ 35 w 10035"/>
                  <a:gd name="connsiteY0" fmla="*/ 118 h 10247"/>
                  <a:gd name="connsiteX1" fmla="*/ 10035 w 10035"/>
                  <a:gd name="connsiteY1" fmla="*/ 0 h 10247"/>
                  <a:gd name="connsiteX2" fmla="*/ 10035 w 10035"/>
                  <a:gd name="connsiteY2" fmla="*/ 9645 h 10247"/>
                  <a:gd name="connsiteX3" fmla="*/ 0 w 10035"/>
                  <a:gd name="connsiteY3" fmla="*/ 10247 h 10247"/>
                  <a:gd name="connsiteX4" fmla="*/ 35 w 10035"/>
                  <a:gd name="connsiteY4" fmla="*/ 118 h 10247"/>
                  <a:gd name="connsiteX0" fmla="*/ 70 w 10070"/>
                  <a:gd name="connsiteY0" fmla="*/ 118 h 10142"/>
                  <a:gd name="connsiteX1" fmla="*/ 10070 w 10070"/>
                  <a:gd name="connsiteY1" fmla="*/ 0 h 10142"/>
                  <a:gd name="connsiteX2" fmla="*/ 10070 w 10070"/>
                  <a:gd name="connsiteY2" fmla="*/ 9645 h 10142"/>
                  <a:gd name="connsiteX3" fmla="*/ 0 w 10070"/>
                  <a:gd name="connsiteY3" fmla="*/ 10142 h 10142"/>
                  <a:gd name="connsiteX4" fmla="*/ 70 w 10070"/>
                  <a:gd name="connsiteY4" fmla="*/ 118 h 10142"/>
                  <a:gd name="connsiteX0" fmla="*/ 70 w 10070"/>
                  <a:gd name="connsiteY0" fmla="*/ 118 h 10212"/>
                  <a:gd name="connsiteX1" fmla="*/ 10070 w 10070"/>
                  <a:gd name="connsiteY1" fmla="*/ 0 h 10212"/>
                  <a:gd name="connsiteX2" fmla="*/ 10070 w 10070"/>
                  <a:gd name="connsiteY2" fmla="*/ 9645 h 10212"/>
                  <a:gd name="connsiteX3" fmla="*/ 0 w 10070"/>
                  <a:gd name="connsiteY3" fmla="*/ 10212 h 10212"/>
                  <a:gd name="connsiteX4" fmla="*/ 70 w 10070"/>
                  <a:gd name="connsiteY4" fmla="*/ 118 h 10212"/>
                  <a:gd name="connsiteX0" fmla="*/ 70 w 10070"/>
                  <a:gd name="connsiteY0" fmla="*/ 118 h 10212"/>
                  <a:gd name="connsiteX1" fmla="*/ 10070 w 10070"/>
                  <a:gd name="connsiteY1" fmla="*/ 0 h 10212"/>
                  <a:gd name="connsiteX2" fmla="*/ 10000 w 10070"/>
                  <a:gd name="connsiteY2" fmla="*/ 9715 h 10212"/>
                  <a:gd name="connsiteX3" fmla="*/ 0 w 10070"/>
                  <a:gd name="connsiteY3" fmla="*/ 10212 h 10212"/>
                  <a:gd name="connsiteX4" fmla="*/ 70 w 10070"/>
                  <a:gd name="connsiteY4" fmla="*/ 118 h 10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0" h="10212">
                    <a:moveTo>
                      <a:pt x="70" y="118"/>
                    </a:moveTo>
                    <a:lnTo>
                      <a:pt x="10070" y="0"/>
                    </a:lnTo>
                    <a:cubicBezTo>
                      <a:pt x="10047" y="3238"/>
                      <a:pt x="10023" y="6477"/>
                      <a:pt x="10000" y="9715"/>
                    </a:cubicBezTo>
                    <a:lnTo>
                      <a:pt x="0" y="10212"/>
                    </a:lnTo>
                    <a:cubicBezTo>
                      <a:pt x="12" y="6836"/>
                      <a:pt x="58" y="3494"/>
                      <a:pt x="70" y="118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70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5782905" y="4682126"/>
                <a:ext cx="668887" cy="659852"/>
              </a:xfrm>
              <a:custGeom>
                <a:avLst/>
                <a:gdLst>
                  <a:gd name="connsiteX0" fmla="*/ 0 w 10000"/>
                  <a:gd name="connsiteY0" fmla="*/ 9964 h 9964"/>
                  <a:gd name="connsiteX1" fmla="*/ 0 w 10000"/>
                  <a:gd name="connsiteY1" fmla="*/ 0 h 9964"/>
                  <a:gd name="connsiteX2" fmla="*/ 10000 w 10000"/>
                  <a:gd name="connsiteY2" fmla="*/ 0 h 9964"/>
                  <a:gd name="connsiteX3" fmla="*/ 10000 w 10000"/>
                  <a:gd name="connsiteY3" fmla="*/ 9509 h 9964"/>
                  <a:gd name="connsiteX4" fmla="*/ 0 w 10000"/>
                  <a:gd name="connsiteY4" fmla="*/ 9964 h 9964"/>
                  <a:gd name="connsiteX0" fmla="*/ 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9964 w 10000"/>
                  <a:gd name="connsiteY3" fmla="*/ 9397 h 10000"/>
                  <a:gd name="connsiteX4" fmla="*/ 0 w 10000"/>
                  <a:gd name="connsiteY4" fmla="*/ 10000 h 10000"/>
                  <a:gd name="connsiteX0" fmla="*/ 0 w 10012"/>
                  <a:gd name="connsiteY0" fmla="*/ 10000 h 10000"/>
                  <a:gd name="connsiteX1" fmla="*/ 0 w 10012"/>
                  <a:gd name="connsiteY1" fmla="*/ 0 h 10000"/>
                  <a:gd name="connsiteX2" fmla="*/ 10000 w 10012"/>
                  <a:gd name="connsiteY2" fmla="*/ 0 h 10000"/>
                  <a:gd name="connsiteX3" fmla="*/ 10000 w 10012"/>
                  <a:gd name="connsiteY3" fmla="*/ 9397 h 10000"/>
                  <a:gd name="connsiteX4" fmla="*/ 0 w 10012"/>
                  <a:gd name="connsiteY4" fmla="*/ 10000 h 10000"/>
                  <a:gd name="connsiteX0" fmla="*/ 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9964 w 10000"/>
                  <a:gd name="connsiteY3" fmla="*/ 9433 h 10000"/>
                  <a:gd name="connsiteX4" fmla="*/ 0 w 10000"/>
                  <a:gd name="connsiteY4" fmla="*/ 10000 h 10000"/>
                  <a:gd name="connsiteX0" fmla="*/ 0 w 10012"/>
                  <a:gd name="connsiteY0" fmla="*/ 10000 h 10000"/>
                  <a:gd name="connsiteX1" fmla="*/ 0 w 10012"/>
                  <a:gd name="connsiteY1" fmla="*/ 0 h 10000"/>
                  <a:gd name="connsiteX2" fmla="*/ 10000 w 10012"/>
                  <a:gd name="connsiteY2" fmla="*/ 0 h 10000"/>
                  <a:gd name="connsiteX3" fmla="*/ 10000 w 10012"/>
                  <a:gd name="connsiteY3" fmla="*/ 9506 h 10000"/>
                  <a:gd name="connsiteX4" fmla="*/ 0 w 10012"/>
                  <a:gd name="connsiteY4" fmla="*/ 10000 h 10000"/>
                  <a:gd name="connsiteX0" fmla="*/ 0 w 10012"/>
                  <a:gd name="connsiteY0" fmla="*/ 10109 h 10109"/>
                  <a:gd name="connsiteX1" fmla="*/ 0 w 10012"/>
                  <a:gd name="connsiteY1" fmla="*/ 0 h 10109"/>
                  <a:gd name="connsiteX2" fmla="*/ 10000 w 10012"/>
                  <a:gd name="connsiteY2" fmla="*/ 0 h 10109"/>
                  <a:gd name="connsiteX3" fmla="*/ 10000 w 10012"/>
                  <a:gd name="connsiteY3" fmla="*/ 9506 h 10109"/>
                  <a:gd name="connsiteX4" fmla="*/ 0 w 10012"/>
                  <a:gd name="connsiteY4" fmla="*/ 10109 h 10109"/>
                  <a:gd name="connsiteX0" fmla="*/ 0 w 10012"/>
                  <a:gd name="connsiteY0" fmla="*/ 10109 h 10109"/>
                  <a:gd name="connsiteX1" fmla="*/ 0 w 10012"/>
                  <a:gd name="connsiteY1" fmla="*/ 0 h 10109"/>
                  <a:gd name="connsiteX2" fmla="*/ 10000 w 10012"/>
                  <a:gd name="connsiteY2" fmla="*/ 0 h 10109"/>
                  <a:gd name="connsiteX3" fmla="*/ 10000 w 10012"/>
                  <a:gd name="connsiteY3" fmla="*/ 9615 h 10109"/>
                  <a:gd name="connsiteX4" fmla="*/ 0 w 10012"/>
                  <a:gd name="connsiteY4" fmla="*/ 10109 h 10109"/>
                  <a:gd name="connsiteX0" fmla="*/ 0 w 10048"/>
                  <a:gd name="connsiteY0" fmla="*/ 10109 h 10109"/>
                  <a:gd name="connsiteX1" fmla="*/ 0 w 10048"/>
                  <a:gd name="connsiteY1" fmla="*/ 0 h 10109"/>
                  <a:gd name="connsiteX2" fmla="*/ 10000 w 10048"/>
                  <a:gd name="connsiteY2" fmla="*/ 0 h 10109"/>
                  <a:gd name="connsiteX3" fmla="*/ 10036 w 10048"/>
                  <a:gd name="connsiteY3" fmla="*/ 8083 h 10109"/>
                  <a:gd name="connsiteX4" fmla="*/ 0 w 10048"/>
                  <a:gd name="connsiteY4" fmla="*/ 10109 h 10109"/>
                  <a:gd name="connsiteX0" fmla="*/ 0 w 10012"/>
                  <a:gd name="connsiteY0" fmla="*/ 10109 h 10109"/>
                  <a:gd name="connsiteX1" fmla="*/ 0 w 10012"/>
                  <a:gd name="connsiteY1" fmla="*/ 0 h 10109"/>
                  <a:gd name="connsiteX2" fmla="*/ 10000 w 10012"/>
                  <a:gd name="connsiteY2" fmla="*/ 0 h 10109"/>
                  <a:gd name="connsiteX3" fmla="*/ 10000 w 10012"/>
                  <a:gd name="connsiteY3" fmla="*/ 9542 h 10109"/>
                  <a:gd name="connsiteX4" fmla="*/ 0 w 10012"/>
                  <a:gd name="connsiteY4" fmla="*/ 10109 h 1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" h="10109">
                    <a:moveTo>
                      <a:pt x="0" y="10109"/>
                    </a:moveTo>
                    <a:lnTo>
                      <a:pt x="0" y="0"/>
                    </a:lnTo>
                    <a:lnTo>
                      <a:pt x="10000" y="0"/>
                    </a:lnTo>
                    <a:cubicBezTo>
                      <a:pt x="9988" y="3132"/>
                      <a:pt x="10012" y="6410"/>
                      <a:pt x="10000" y="9542"/>
                    </a:cubicBezTo>
                    <a:lnTo>
                      <a:pt x="0" y="1010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71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6450991" y="1553259"/>
                <a:ext cx="668085" cy="9909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2" y="34"/>
                  </a:cxn>
                  <a:cxn ang="0">
                    <a:pos x="142" y="247"/>
                  </a:cxn>
                  <a:cxn ang="0">
                    <a:pos x="0" y="221"/>
                  </a:cxn>
                  <a:cxn ang="0">
                    <a:pos x="0" y="0"/>
                  </a:cxn>
                </a:cxnLst>
                <a:rect l="0" t="0" r="r" b="b"/>
                <a:pathLst>
                  <a:path w="142" h="247">
                    <a:moveTo>
                      <a:pt x="0" y="0"/>
                    </a:moveTo>
                    <a:lnTo>
                      <a:pt x="142" y="34"/>
                    </a:lnTo>
                    <a:lnTo>
                      <a:pt x="142" y="247"/>
                    </a:lnTo>
                    <a:lnTo>
                      <a:pt x="0" y="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72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6450991" y="2440328"/>
                <a:ext cx="668085" cy="849953"/>
              </a:xfrm>
              <a:custGeom>
                <a:avLst/>
                <a:gdLst/>
                <a:ahLst/>
                <a:cxnLst>
                  <a:cxn ang="0">
                    <a:pos x="142" y="26"/>
                  </a:cxn>
                  <a:cxn ang="0">
                    <a:pos x="142" y="211"/>
                  </a:cxn>
                  <a:cxn ang="0">
                    <a:pos x="0" y="195"/>
                  </a:cxn>
                  <a:cxn ang="0">
                    <a:pos x="0" y="0"/>
                  </a:cxn>
                  <a:cxn ang="0">
                    <a:pos x="142" y="26"/>
                  </a:cxn>
                </a:cxnLst>
                <a:rect l="0" t="0" r="r" b="b"/>
                <a:pathLst>
                  <a:path w="142" h="211">
                    <a:moveTo>
                      <a:pt x="142" y="26"/>
                    </a:moveTo>
                    <a:lnTo>
                      <a:pt x="142" y="211"/>
                    </a:lnTo>
                    <a:lnTo>
                      <a:pt x="0" y="195"/>
                    </a:lnTo>
                    <a:lnTo>
                      <a:pt x="0" y="0"/>
                    </a:lnTo>
                    <a:lnTo>
                      <a:pt x="142" y="26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73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6450991" y="3225329"/>
                <a:ext cx="668085" cy="7831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2" y="16"/>
                  </a:cxn>
                  <a:cxn ang="0">
                    <a:pos x="142" y="195"/>
                  </a:cxn>
                  <a:cxn ang="0">
                    <a:pos x="0" y="189"/>
                  </a:cxn>
                  <a:cxn ang="0">
                    <a:pos x="0" y="0"/>
                  </a:cxn>
                </a:cxnLst>
                <a:rect l="0" t="0" r="r" b="b"/>
                <a:pathLst>
                  <a:path w="142" h="195">
                    <a:moveTo>
                      <a:pt x="0" y="0"/>
                    </a:moveTo>
                    <a:lnTo>
                      <a:pt x="142" y="16"/>
                    </a:lnTo>
                    <a:lnTo>
                      <a:pt x="142" y="195"/>
                    </a:lnTo>
                    <a:lnTo>
                      <a:pt x="0" y="1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74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6450991" y="3984347"/>
                <a:ext cx="668085" cy="697778"/>
              </a:xfrm>
              <a:custGeom>
                <a:avLst/>
                <a:gdLst/>
                <a:ahLst/>
                <a:cxnLst>
                  <a:cxn ang="0">
                    <a:pos x="142" y="6"/>
                  </a:cxn>
                  <a:cxn ang="0">
                    <a:pos x="142" y="171"/>
                  </a:cxn>
                  <a:cxn ang="0">
                    <a:pos x="0" y="173"/>
                  </a:cxn>
                  <a:cxn ang="0">
                    <a:pos x="0" y="0"/>
                  </a:cxn>
                  <a:cxn ang="0">
                    <a:pos x="142" y="6"/>
                  </a:cxn>
                </a:cxnLst>
                <a:rect l="0" t="0" r="r" b="b"/>
                <a:pathLst>
                  <a:path w="142" h="173">
                    <a:moveTo>
                      <a:pt x="142" y="6"/>
                    </a:moveTo>
                    <a:lnTo>
                      <a:pt x="142" y="171"/>
                    </a:lnTo>
                    <a:lnTo>
                      <a:pt x="0" y="173"/>
                    </a:lnTo>
                    <a:lnTo>
                      <a:pt x="0" y="0"/>
                    </a:lnTo>
                    <a:lnTo>
                      <a:pt x="142" y="6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  <p:sp>
            <p:nvSpPr>
              <p:cNvPr id="75" name="_color1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6450991" y="4670991"/>
                <a:ext cx="668085" cy="635231"/>
              </a:xfrm>
              <a:custGeom>
                <a:avLst/>
                <a:gdLst>
                  <a:gd name="connsiteX0" fmla="*/ 0 w 10000"/>
                  <a:gd name="connsiteY0" fmla="*/ 10038 h 10038"/>
                  <a:gd name="connsiteX1" fmla="*/ 10000 w 10000"/>
                  <a:gd name="connsiteY1" fmla="*/ 9490 h 10038"/>
                  <a:gd name="connsiteX2" fmla="*/ 10000 w 10000"/>
                  <a:gd name="connsiteY2" fmla="*/ 0 h 10038"/>
                  <a:gd name="connsiteX3" fmla="*/ 0 w 10000"/>
                  <a:gd name="connsiteY3" fmla="*/ 127 h 10038"/>
                  <a:gd name="connsiteX4" fmla="*/ 0 w 10000"/>
                  <a:gd name="connsiteY4" fmla="*/ 10038 h 10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38">
                    <a:moveTo>
                      <a:pt x="0" y="10038"/>
                    </a:moveTo>
                    <a:lnTo>
                      <a:pt x="10000" y="9490"/>
                    </a:lnTo>
                    <a:lnTo>
                      <a:pt x="10000" y="0"/>
                    </a:lnTo>
                    <a:lnTo>
                      <a:pt x="0" y="127"/>
                    </a:lnTo>
                    <a:lnTo>
                      <a:pt x="0" y="1003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+mj-lt"/>
                </a:endParaRPr>
              </a:p>
            </p:txBody>
          </p:sp>
        </p:grpSp>
      </p:grpSp>
      <p:sp>
        <p:nvSpPr>
          <p:cNvPr id="37" name="_h1">
            <a:hlinkClick r:id="rId4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noProof="1" smtClean="0"/>
              <a:t>World Globe – Asia, Global Mail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en-US" noProof="1" smtClean="0"/>
              <a:t>Enter your subheadline here</a:t>
            </a:r>
          </a:p>
        </p:txBody>
      </p:sp>
      <p:grpSp>
        <p:nvGrpSpPr>
          <p:cNvPr id="2" name="Gruppieren 69"/>
          <p:cNvGrpSpPr/>
          <p:nvPr/>
        </p:nvGrpSpPr>
        <p:grpSpPr bwMode="gray">
          <a:xfrm>
            <a:off x="1231556" y="1555750"/>
            <a:ext cx="6661838" cy="4284663"/>
            <a:chOff x="1231556" y="1555750"/>
            <a:chExt cx="6661838" cy="4284663"/>
          </a:xfrm>
        </p:grpSpPr>
        <p:grpSp>
          <p:nvGrpSpPr>
            <p:cNvPr id="3" name="Gruppieren 16"/>
            <p:cNvGrpSpPr>
              <a:grpSpLocks noChangeAspect="1"/>
            </p:cNvGrpSpPr>
            <p:nvPr/>
          </p:nvGrpSpPr>
          <p:grpSpPr bwMode="gray">
            <a:xfrm>
              <a:off x="3367800" y="2624400"/>
              <a:ext cx="2408400" cy="2365995"/>
              <a:chOff x="2554288" y="1911431"/>
              <a:chExt cx="4035425" cy="3964373"/>
            </a:xfrm>
          </p:grpSpPr>
          <p:pic>
            <p:nvPicPr>
              <p:cNvPr id="22" name="_effect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20000"/>
              </a:blip>
              <a:srcRect/>
              <a:stretch>
                <a:fillRect/>
              </a:stretch>
            </p:blipFill>
            <p:spPr bwMode="gray">
              <a:xfrm>
                <a:off x="2554288" y="5267792"/>
                <a:ext cx="4035425" cy="608012"/>
              </a:xfrm>
              <a:prstGeom prst="rect">
                <a:avLst/>
              </a:prstGeom>
              <a:noFill/>
              <a:ln w="9525">
                <a:miter lim="800000"/>
                <a:headEnd/>
                <a:tailEnd/>
              </a:ln>
              <a:effectLst/>
            </p:spPr>
          </p:pic>
          <p:grpSp>
            <p:nvGrpSpPr>
              <p:cNvPr id="4" name="Gruppieren 35"/>
              <p:cNvGrpSpPr/>
              <p:nvPr/>
            </p:nvGrpSpPr>
            <p:grpSpPr bwMode="gray">
              <a:xfrm>
                <a:off x="2800602" y="1911431"/>
                <a:ext cx="3542730" cy="3535916"/>
                <a:chOff x="4924677" y="1911431"/>
                <a:chExt cx="3542730" cy="3535916"/>
              </a:xfrm>
            </p:grpSpPr>
            <p:sp>
              <p:nvSpPr>
                <p:cNvPr id="37" name="Freeform"/>
                <p:cNvSpPr>
                  <a:spLocks noChangeAspect="1"/>
                </p:cNvSpPr>
                <p:nvPr/>
              </p:nvSpPr>
              <p:spPr bwMode="gray">
                <a:xfrm>
                  <a:off x="4924677" y="1912147"/>
                  <a:ext cx="3535200" cy="35352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FAFFF"/>
                    </a:gs>
                    <a:gs pos="100000">
                      <a:srgbClr val="0053D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</p:spPr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38" name="Freeform" descr="© INSCALE GmbH, 15.06.2010"/>
                <p:cNvSpPr>
                  <a:spLocks noEditPoints="1"/>
                </p:cNvSpPr>
                <p:nvPr/>
              </p:nvSpPr>
              <p:spPr bwMode="gray">
                <a:xfrm>
                  <a:off x="4928475" y="1916401"/>
                  <a:ext cx="3535200" cy="3248878"/>
                </a:xfrm>
                <a:custGeom>
                  <a:avLst/>
                  <a:gdLst/>
                  <a:ahLst/>
                  <a:cxnLst>
                    <a:cxn ang="0">
                      <a:pos x="357" y="171"/>
                    </a:cxn>
                    <a:cxn ang="0">
                      <a:pos x="523" y="307"/>
                    </a:cxn>
                    <a:cxn ang="0">
                      <a:pos x="523" y="307"/>
                    </a:cxn>
                    <a:cxn ang="0">
                      <a:pos x="516" y="280"/>
                    </a:cxn>
                    <a:cxn ang="0">
                      <a:pos x="472" y="312"/>
                    </a:cxn>
                    <a:cxn ang="0">
                      <a:pos x="467" y="337"/>
                    </a:cxn>
                    <a:cxn ang="0">
                      <a:pos x="1426" y="349"/>
                    </a:cxn>
                    <a:cxn ang="0">
                      <a:pos x="345" y="406"/>
                    </a:cxn>
                    <a:cxn ang="0">
                      <a:pos x="345" y="431"/>
                    </a:cxn>
                    <a:cxn ang="0">
                      <a:pos x="701" y="471"/>
                    </a:cxn>
                    <a:cxn ang="0">
                      <a:pos x="1512" y="825"/>
                    </a:cxn>
                    <a:cxn ang="0">
                      <a:pos x="1663" y="859"/>
                    </a:cxn>
                    <a:cxn ang="0">
                      <a:pos x="1640" y="861"/>
                    </a:cxn>
                    <a:cxn ang="0">
                      <a:pos x="1656" y="869"/>
                    </a:cxn>
                    <a:cxn ang="0">
                      <a:pos x="1696" y="943"/>
                    </a:cxn>
                    <a:cxn ang="0">
                      <a:pos x="1690" y="1035"/>
                    </a:cxn>
                    <a:cxn ang="0">
                      <a:pos x="572" y="1013"/>
                    </a:cxn>
                    <a:cxn ang="0">
                      <a:pos x="1462" y="1121"/>
                    </a:cxn>
                    <a:cxn ang="0">
                      <a:pos x="593" y="1097"/>
                    </a:cxn>
                    <a:cxn ang="0">
                      <a:pos x="1403" y="1147"/>
                    </a:cxn>
                    <a:cxn ang="0">
                      <a:pos x="1429" y="1279"/>
                    </a:cxn>
                    <a:cxn ang="0">
                      <a:pos x="1472" y="1362"/>
                    </a:cxn>
                    <a:cxn ang="0">
                      <a:pos x="924" y="5"/>
                    </a:cxn>
                    <a:cxn ang="0">
                      <a:pos x="504" y="92"/>
                    </a:cxn>
                    <a:cxn ang="0">
                      <a:pos x="364" y="187"/>
                    </a:cxn>
                    <a:cxn ang="0">
                      <a:pos x="490" y="176"/>
                    </a:cxn>
                    <a:cxn ang="0">
                      <a:pos x="552" y="257"/>
                    </a:cxn>
                    <a:cxn ang="0">
                      <a:pos x="670" y="197"/>
                    </a:cxn>
                    <a:cxn ang="0">
                      <a:pos x="687" y="287"/>
                    </a:cxn>
                    <a:cxn ang="0">
                      <a:pos x="606" y="362"/>
                    </a:cxn>
                    <a:cxn ang="0">
                      <a:pos x="465" y="407"/>
                    </a:cxn>
                    <a:cxn ang="0">
                      <a:pos x="354" y="469"/>
                    </a:cxn>
                    <a:cxn ang="0">
                      <a:pos x="249" y="624"/>
                    </a:cxn>
                    <a:cxn ang="0">
                      <a:pos x="185" y="725"/>
                    </a:cxn>
                    <a:cxn ang="0">
                      <a:pos x="262" y="933"/>
                    </a:cxn>
                    <a:cxn ang="0">
                      <a:pos x="405" y="992"/>
                    </a:cxn>
                    <a:cxn ang="0">
                      <a:pos x="497" y="1028"/>
                    </a:cxn>
                    <a:cxn ang="0">
                      <a:pos x="578" y="1129"/>
                    </a:cxn>
                    <a:cxn ang="0">
                      <a:pos x="591" y="1123"/>
                    </a:cxn>
                    <a:cxn ang="0">
                      <a:pos x="586" y="1078"/>
                    </a:cxn>
                    <a:cxn ang="0">
                      <a:pos x="588" y="1038"/>
                    </a:cxn>
                    <a:cxn ang="0">
                      <a:pos x="560" y="991"/>
                    </a:cxn>
                    <a:cxn ang="0">
                      <a:pos x="521" y="833"/>
                    </a:cxn>
                    <a:cxn ang="0">
                      <a:pos x="598" y="533"/>
                    </a:cxn>
                    <a:cxn ang="0">
                      <a:pos x="546" y="472"/>
                    </a:cxn>
                    <a:cxn ang="0">
                      <a:pos x="610" y="397"/>
                    </a:cxn>
                    <a:cxn ang="0">
                      <a:pos x="822" y="276"/>
                    </a:cxn>
                    <a:cxn ang="0">
                      <a:pos x="914" y="161"/>
                    </a:cxn>
                    <a:cxn ang="0">
                      <a:pos x="938" y="190"/>
                    </a:cxn>
                    <a:cxn ang="0">
                      <a:pos x="958" y="112"/>
                    </a:cxn>
                    <a:cxn ang="0">
                      <a:pos x="874" y="39"/>
                    </a:cxn>
                    <a:cxn ang="0">
                      <a:pos x="865" y="22"/>
                    </a:cxn>
                    <a:cxn ang="0">
                      <a:pos x="1036" y="28"/>
                    </a:cxn>
                    <a:cxn ang="0">
                      <a:pos x="259" y="635"/>
                    </a:cxn>
                    <a:cxn ang="0">
                      <a:pos x="578" y="1138"/>
                    </a:cxn>
                    <a:cxn ang="0">
                      <a:pos x="860" y="52"/>
                    </a:cxn>
                    <a:cxn ang="0">
                      <a:pos x="1089" y="46"/>
                    </a:cxn>
                    <a:cxn ang="0">
                      <a:pos x="34" y="655"/>
                    </a:cxn>
                    <a:cxn ang="0">
                      <a:pos x="1585" y="1142"/>
                    </a:cxn>
                    <a:cxn ang="0">
                      <a:pos x="1504" y="1349"/>
                    </a:cxn>
                    <a:cxn ang="0">
                      <a:pos x="1474" y="1437"/>
                    </a:cxn>
                    <a:cxn ang="0">
                      <a:pos x="1666" y="1066"/>
                    </a:cxn>
                    <a:cxn ang="0">
                      <a:pos x="353" y="1530"/>
                    </a:cxn>
                  </a:cxnLst>
                  <a:rect l="0" t="0" r="r" b="b"/>
                  <a:pathLst>
                    <a:path w="1710" h="1570">
                      <a:moveTo>
                        <a:pt x="885" y="34"/>
                      </a:moveTo>
                      <a:cubicBezTo>
                        <a:pt x="893" y="34"/>
                        <a:pt x="896" y="39"/>
                        <a:pt x="902" y="41"/>
                      </a:cubicBezTo>
                      <a:cubicBezTo>
                        <a:pt x="903" y="32"/>
                        <a:pt x="892" y="31"/>
                        <a:pt x="885" y="34"/>
                      </a:cubicBezTo>
                      <a:close/>
                      <a:moveTo>
                        <a:pt x="1084" y="43"/>
                      </a:moveTo>
                      <a:cubicBezTo>
                        <a:pt x="1081" y="43"/>
                        <a:pt x="1078" y="43"/>
                        <a:pt x="1075" y="42"/>
                      </a:cubicBezTo>
                      <a:cubicBezTo>
                        <a:pt x="1075" y="45"/>
                        <a:pt x="1082" y="45"/>
                        <a:pt x="1084" y="43"/>
                      </a:cubicBezTo>
                      <a:close/>
                      <a:moveTo>
                        <a:pt x="357" y="171"/>
                      </a:moveTo>
                      <a:cubicBezTo>
                        <a:pt x="351" y="171"/>
                        <a:pt x="349" y="178"/>
                        <a:pt x="348" y="180"/>
                      </a:cubicBezTo>
                      <a:cubicBezTo>
                        <a:pt x="336" y="188"/>
                        <a:pt x="324" y="197"/>
                        <a:pt x="315" y="210"/>
                      </a:cubicBezTo>
                      <a:cubicBezTo>
                        <a:pt x="330" y="199"/>
                        <a:pt x="346" y="189"/>
                        <a:pt x="360" y="177"/>
                      </a:cubicBezTo>
                      <a:cubicBezTo>
                        <a:pt x="356" y="178"/>
                        <a:pt x="355" y="173"/>
                        <a:pt x="357" y="171"/>
                      </a:cubicBezTo>
                      <a:close/>
                      <a:moveTo>
                        <a:pt x="363" y="182"/>
                      </a:moveTo>
                      <a:cubicBezTo>
                        <a:pt x="359" y="183"/>
                        <a:pt x="357" y="186"/>
                        <a:pt x="355" y="188"/>
                      </a:cubicBezTo>
                      <a:cubicBezTo>
                        <a:pt x="358" y="187"/>
                        <a:pt x="366" y="186"/>
                        <a:pt x="363" y="182"/>
                      </a:cubicBezTo>
                      <a:close/>
                      <a:moveTo>
                        <a:pt x="516" y="256"/>
                      </a:moveTo>
                      <a:cubicBezTo>
                        <a:pt x="521" y="255"/>
                        <a:pt x="526" y="256"/>
                        <a:pt x="526" y="252"/>
                      </a:cubicBezTo>
                      <a:cubicBezTo>
                        <a:pt x="522" y="252"/>
                        <a:pt x="517" y="251"/>
                        <a:pt x="516" y="256"/>
                      </a:cubicBezTo>
                      <a:close/>
                      <a:moveTo>
                        <a:pt x="502" y="261"/>
                      </a:moveTo>
                      <a:cubicBezTo>
                        <a:pt x="505" y="263"/>
                        <a:pt x="509" y="263"/>
                        <a:pt x="512" y="261"/>
                      </a:cubicBezTo>
                      <a:cubicBezTo>
                        <a:pt x="509" y="257"/>
                        <a:pt x="508" y="257"/>
                        <a:pt x="512" y="254"/>
                      </a:cubicBezTo>
                      <a:cubicBezTo>
                        <a:pt x="508" y="255"/>
                        <a:pt x="502" y="256"/>
                        <a:pt x="502" y="261"/>
                      </a:cubicBezTo>
                      <a:close/>
                      <a:moveTo>
                        <a:pt x="523" y="307"/>
                      </a:moveTo>
                      <a:cubicBezTo>
                        <a:pt x="523" y="306"/>
                        <a:pt x="519" y="307"/>
                        <a:pt x="519" y="306"/>
                      </a:cubicBezTo>
                      <a:cubicBezTo>
                        <a:pt x="530" y="289"/>
                        <a:pt x="554" y="286"/>
                        <a:pt x="570" y="275"/>
                      </a:cubicBezTo>
                      <a:cubicBezTo>
                        <a:pt x="568" y="274"/>
                        <a:pt x="567" y="277"/>
                        <a:pt x="566" y="275"/>
                      </a:cubicBezTo>
                      <a:cubicBezTo>
                        <a:pt x="574" y="269"/>
                        <a:pt x="592" y="274"/>
                        <a:pt x="601" y="268"/>
                      </a:cubicBezTo>
                      <a:cubicBezTo>
                        <a:pt x="592" y="269"/>
                        <a:pt x="587" y="265"/>
                        <a:pt x="582" y="265"/>
                      </a:cubicBezTo>
                      <a:cubicBezTo>
                        <a:pt x="572" y="265"/>
                        <a:pt x="565" y="270"/>
                        <a:pt x="558" y="273"/>
                      </a:cubicBezTo>
                      <a:cubicBezTo>
                        <a:pt x="555" y="274"/>
                        <a:pt x="551" y="274"/>
                        <a:pt x="548" y="275"/>
                      </a:cubicBezTo>
                      <a:cubicBezTo>
                        <a:pt x="540" y="278"/>
                        <a:pt x="537" y="288"/>
                        <a:pt x="527" y="285"/>
                      </a:cubicBezTo>
                      <a:cubicBezTo>
                        <a:pt x="523" y="291"/>
                        <a:pt x="515" y="293"/>
                        <a:pt x="512" y="300"/>
                      </a:cubicBezTo>
                      <a:cubicBezTo>
                        <a:pt x="499" y="304"/>
                        <a:pt x="491" y="313"/>
                        <a:pt x="480" y="319"/>
                      </a:cubicBezTo>
                      <a:cubicBezTo>
                        <a:pt x="497" y="320"/>
                        <a:pt x="511" y="312"/>
                        <a:pt x="523" y="307"/>
                      </a:cubicBezTo>
                      <a:close/>
                      <a:moveTo>
                        <a:pt x="517" y="275"/>
                      </a:moveTo>
                      <a:cubicBezTo>
                        <a:pt x="521" y="273"/>
                        <a:pt x="525" y="272"/>
                        <a:pt x="526" y="268"/>
                      </a:cubicBezTo>
                      <a:cubicBezTo>
                        <a:pt x="522" y="265"/>
                        <a:pt x="516" y="269"/>
                        <a:pt x="517" y="275"/>
                      </a:cubicBezTo>
                      <a:close/>
                      <a:moveTo>
                        <a:pt x="497" y="269"/>
                      </a:moveTo>
                      <a:cubicBezTo>
                        <a:pt x="496" y="275"/>
                        <a:pt x="492" y="278"/>
                        <a:pt x="489" y="283"/>
                      </a:cubicBezTo>
                      <a:cubicBezTo>
                        <a:pt x="496" y="282"/>
                        <a:pt x="499" y="276"/>
                        <a:pt x="501" y="269"/>
                      </a:cubicBezTo>
                      <a:lnTo>
                        <a:pt x="497" y="269"/>
                      </a:lnTo>
                      <a:close/>
                      <a:moveTo>
                        <a:pt x="516" y="280"/>
                      </a:moveTo>
                      <a:cubicBezTo>
                        <a:pt x="516" y="277"/>
                        <a:pt x="516" y="277"/>
                        <a:pt x="516" y="277"/>
                      </a:cubicBezTo>
                      <a:cubicBezTo>
                        <a:pt x="515" y="277"/>
                        <a:pt x="513" y="277"/>
                        <a:pt x="513" y="278"/>
                      </a:cubicBezTo>
                      <a:cubicBezTo>
                        <a:pt x="512" y="281"/>
                        <a:pt x="515" y="279"/>
                        <a:pt x="516" y="280"/>
                      </a:cubicBezTo>
                      <a:close/>
                      <a:moveTo>
                        <a:pt x="575" y="281"/>
                      </a:moveTo>
                      <a:cubicBezTo>
                        <a:pt x="577" y="283"/>
                        <a:pt x="582" y="281"/>
                        <a:pt x="583" y="279"/>
                      </a:cubicBezTo>
                      <a:cubicBezTo>
                        <a:pt x="581" y="278"/>
                        <a:pt x="577" y="277"/>
                        <a:pt x="575" y="281"/>
                      </a:cubicBezTo>
                      <a:close/>
                      <a:moveTo>
                        <a:pt x="474" y="302"/>
                      </a:moveTo>
                      <a:cubicBezTo>
                        <a:pt x="478" y="302"/>
                        <a:pt x="478" y="302"/>
                        <a:pt x="478" y="302"/>
                      </a:cubicBezTo>
                      <a:cubicBezTo>
                        <a:pt x="477" y="298"/>
                        <a:pt x="481" y="300"/>
                        <a:pt x="480" y="297"/>
                      </a:cubicBezTo>
                      <a:cubicBezTo>
                        <a:pt x="477" y="297"/>
                        <a:pt x="475" y="299"/>
                        <a:pt x="474" y="302"/>
                      </a:cubicBezTo>
                      <a:close/>
                      <a:moveTo>
                        <a:pt x="463" y="307"/>
                      </a:moveTo>
                      <a:cubicBezTo>
                        <a:pt x="465" y="307"/>
                        <a:pt x="467" y="306"/>
                        <a:pt x="467" y="304"/>
                      </a:cubicBezTo>
                      <a:cubicBezTo>
                        <a:pt x="464" y="303"/>
                        <a:pt x="463" y="305"/>
                        <a:pt x="463" y="307"/>
                      </a:cubicBezTo>
                      <a:close/>
                      <a:moveTo>
                        <a:pt x="472" y="312"/>
                      </a:moveTo>
                      <a:cubicBezTo>
                        <a:pt x="471" y="314"/>
                        <a:pt x="466" y="313"/>
                        <a:pt x="466" y="317"/>
                      </a:cubicBezTo>
                      <a:cubicBezTo>
                        <a:pt x="469" y="319"/>
                        <a:pt x="471" y="316"/>
                        <a:pt x="474" y="316"/>
                      </a:cubicBezTo>
                      <a:cubicBezTo>
                        <a:pt x="474" y="314"/>
                        <a:pt x="474" y="313"/>
                        <a:pt x="472" y="312"/>
                      </a:cubicBezTo>
                      <a:close/>
                      <a:moveTo>
                        <a:pt x="507" y="332"/>
                      </a:moveTo>
                      <a:cubicBezTo>
                        <a:pt x="517" y="331"/>
                        <a:pt x="528" y="329"/>
                        <a:pt x="534" y="321"/>
                      </a:cubicBezTo>
                      <a:cubicBezTo>
                        <a:pt x="522" y="322"/>
                        <a:pt x="512" y="325"/>
                        <a:pt x="507" y="332"/>
                      </a:cubicBezTo>
                      <a:close/>
                      <a:moveTo>
                        <a:pt x="436" y="343"/>
                      </a:moveTo>
                      <a:cubicBezTo>
                        <a:pt x="430" y="348"/>
                        <a:pt x="419" y="349"/>
                        <a:pt x="418" y="358"/>
                      </a:cubicBezTo>
                      <a:cubicBezTo>
                        <a:pt x="431" y="357"/>
                        <a:pt x="438" y="347"/>
                        <a:pt x="452" y="351"/>
                      </a:cubicBezTo>
                      <a:cubicBezTo>
                        <a:pt x="458" y="338"/>
                        <a:pt x="481" y="346"/>
                        <a:pt x="485" y="332"/>
                      </a:cubicBezTo>
                      <a:cubicBezTo>
                        <a:pt x="477" y="332"/>
                        <a:pt x="474" y="336"/>
                        <a:pt x="467" y="337"/>
                      </a:cubicBezTo>
                      <a:cubicBezTo>
                        <a:pt x="468" y="334"/>
                        <a:pt x="467" y="333"/>
                        <a:pt x="466" y="331"/>
                      </a:cubicBezTo>
                      <a:cubicBezTo>
                        <a:pt x="470" y="329"/>
                        <a:pt x="474" y="329"/>
                        <a:pt x="475" y="325"/>
                      </a:cubicBezTo>
                      <a:cubicBezTo>
                        <a:pt x="464" y="330"/>
                        <a:pt x="450" y="329"/>
                        <a:pt x="442" y="335"/>
                      </a:cubicBezTo>
                      <a:cubicBezTo>
                        <a:pt x="439" y="337"/>
                        <a:pt x="438" y="341"/>
                        <a:pt x="436" y="343"/>
                      </a:cubicBezTo>
                      <a:close/>
                      <a:moveTo>
                        <a:pt x="1447" y="354"/>
                      </a:moveTo>
                      <a:cubicBezTo>
                        <a:pt x="1446" y="350"/>
                        <a:pt x="1444" y="346"/>
                        <a:pt x="1440" y="346"/>
                      </a:cubicBezTo>
                      <a:cubicBezTo>
                        <a:pt x="1440" y="354"/>
                        <a:pt x="1440" y="354"/>
                        <a:pt x="1440" y="354"/>
                      </a:cubicBezTo>
                      <a:cubicBezTo>
                        <a:pt x="1442" y="354"/>
                        <a:pt x="1445" y="355"/>
                        <a:pt x="1447" y="354"/>
                      </a:cubicBezTo>
                      <a:close/>
                      <a:moveTo>
                        <a:pt x="1436" y="354"/>
                      </a:moveTo>
                      <a:cubicBezTo>
                        <a:pt x="1435" y="350"/>
                        <a:pt x="1433" y="349"/>
                        <a:pt x="1430" y="347"/>
                      </a:cubicBezTo>
                      <a:cubicBezTo>
                        <a:pt x="1431" y="350"/>
                        <a:pt x="1427" y="348"/>
                        <a:pt x="1426" y="349"/>
                      </a:cubicBezTo>
                      <a:cubicBezTo>
                        <a:pt x="1426" y="353"/>
                        <a:pt x="1431" y="354"/>
                        <a:pt x="1436" y="354"/>
                      </a:cubicBezTo>
                      <a:close/>
                      <a:moveTo>
                        <a:pt x="1454" y="353"/>
                      </a:moveTo>
                      <a:cubicBezTo>
                        <a:pt x="1454" y="350"/>
                        <a:pt x="1453" y="349"/>
                        <a:pt x="1450" y="349"/>
                      </a:cubicBezTo>
                      <a:cubicBezTo>
                        <a:pt x="1449" y="352"/>
                        <a:pt x="1452" y="352"/>
                        <a:pt x="1454" y="353"/>
                      </a:cubicBezTo>
                      <a:close/>
                      <a:moveTo>
                        <a:pt x="1434" y="366"/>
                      </a:moveTo>
                      <a:cubicBezTo>
                        <a:pt x="1433" y="358"/>
                        <a:pt x="1430" y="354"/>
                        <a:pt x="1419" y="353"/>
                      </a:cubicBezTo>
                      <a:cubicBezTo>
                        <a:pt x="1418" y="360"/>
                        <a:pt x="1426" y="365"/>
                        <a:pt x="1434" y="366"/>
                      </a:cubicBezTo>
                      <a:close/>
                      <a:moveTo>
                        <a:pt x="406" y="364"/>
                      </a:moveTo>
                      <a:cubicBezTo>
                        <a:pt x="398" y="363"/>
                        <a:pt x="390" y="369"/>
                        <a:pt x="384" y="373"/>
                      </a:cubicBezTo>
                      <a:cubicBezTo>
                        <a:pt x="390" y="376"/>
                        <a:pt x="404" y="372"/>
                        <a:pt x="406" y="364"/>
                      </a:cubicBezTo>
                      <a:close/>
                      <a:moveTo>
                        <a:pt x="345" y="406"/>
                      </a:moveTo>
                      <a:cubicBezTo>
                        <a:pt x="344" y="409"/>
                        <a:pt x="347" y="409"/>
                        <a:pt x="349" y="409"/>
                      </a:cubicBezTo>
                      <a:cubicBezTo>
                        <a:pt x="350" y="409"/>
                        <a:pt x="352" y="406"/>
                        <a:pt x="349" y="405"/>
                      </a:cubicBezTo>
                      <a:cubicBezTo>
                        <a:pt x="348" y="408"/>
                        <a:pt x="347" y="407"/>
                        <a:pt x="345" y="406"/>
                      </a:cubicBezTo>
                      <a:close/>
                      <a:moveTo>
                        <a:pt x="441" y="413"/>
                      </a:moveTo>
                      <a:cubicBezTo>
                        <a:pt x="444" y="415"/>
                        <a:pt x="448" y="412"/>
                        <a:pt x="447" y="407"/>
                      </a:cubicBezTo>
                      <a:cubicBezTo>
                        <a:pt x="443" y="407"/>
                        <a:pt x="440" y="408"/>
                        <a:pt x="441" y="413"/>
                      </a:cubicBezTo>
                      <a:close/>
                      <a:moveTo>
                        <a:pt x="341" y="427"/>
                      </a:moveTo>
                      <a:cubicBezTo>
                        <a:pt x="344" y="428"/>
                        <a:pt x="344" y="425"/>
                        <a:pt x="345" y="423"/>
                      </a:cubicBezTo>
                      <a:cubicBezTo>
                        <a:pt x="342" y="423"/>
                        <a:pt x="340" y="424"/>
                        <a:pt x="341" y="427"/>
                      </a:cubicBezTo>
                      <a:close/>
                      <a:moveTo>
                        <a:pt x="343" y="434"/>
                      </a:moveTo>
                      <a:cubicBezTo>
                        <a:pt x="343" y="433"/>
                        <a:pt x="344" y="433"/>
                        <a:pt x="345" y="431"/>
                      </a:cubicBezTo>
                      <a:cubicBezTo>
                        <a:pt x="342" y="428"/>
                        <a:pt x="339" y="434"/>
                        <a:pt x="343" y="434"/>
                      </a:cubicBezTo>
                      <a:close/>
                      <a:moveTo>
                        <a:pt x="375" y="447"/>
                      </a:moveTo>
                      <a:cubicBezTo>
                        <a:pt x="379" y="447"/>
                        <a:pt x="382" y="446"/>
                        <a:pt x="382" y="443"/>
                      </a:cubicBezTo>
                      <a:cubicBezTo>
                        <a:pt x="380" y="444"/>
                        <a:pt x="375" y="443"/>
                        <a:pt x="375" y="447"/>
                      </a:cubicBezTo>
                      <a:close/>
                      <a:moveTo>
                        <a:pt x="717" y="462"/>
                      </a:moveTo>
                      <a:cubicBezTo>
                        <a:pt x="712" y="465"/>
                        <a:pt x="708" y="465"/>
                        <a:pt x="706" y="469"/>
                      </a:cubicBezTo>
                      <a:cubicBezTo>
                        <a:pt x="710" y="470"/>
                        <a:pt x="710" y="479"/>
                        <a:pt x="717" y="475"/>
                      </a:cubicBezTo>
                      <a:cubicBezTo>
                        <a:pt x="718" y="471"/>
                        <a:pt x="716" y="470"/>
                        <a:pt x="715" y="469"/>
                      </a:cubicBezTo>
                      <a:cubicBezTo>
                        <a:pt x="717" y="469"/>
                        <a:pt x="720" y="470"/>
                        <a:pt x="719" y="467"/>
                      </a:cubicBezTo>
                      <a:cubicBezTo>
                        <a:pt x="718" y="466"/>
                        <a:pt x="716" y="465"/>
                        <a:pt x="717" y="462"/>
                      </a:cubicBezTo>
                      <a:close/>
                      <a:moveTo>
                        <a:pt x="701" y="471"/>
                      </a:moveTo>
                      <a:cubicBezTo>
                        <a:pt x="700" y="473"/>
                        <a:pt x="701" y="475"/>
                        <a:pt x="704" y="475"/>
                      </a:cubicBezTo>
                      <a:cubicBezTo>
                        <a:pt x="704" y="473"/>
                        <a:pt x="705" y="473"/>
                        <a:pt x="705" y="471"/>
                      </a:cubicBezTo>
                      <a:lnTo>
                        <a:pt x="701" y="471"/>
                      </a:lnTo>
                      <a:close/>
                      <a:moveTo>
                        <a:pt x="694" y="475"/>
                      </a:moveTo>
                      <a:cubicBezTo>
                        <a:pt x="689" y="475"/>
                        <a:pt x="689" y="475"/>
                        <a:pt x="689" y="475"/>
                      </a:cubicBezTo>
                      <a:cubicBezTo>
                        <a:pt x="689" y="478"/>
                        <a:pt x="695" y="479"/>
                        <a:pt x="694" y="475"/>
                      </a:cubicBezTo>
                      <a:close/>
                      <a:moveTo>
                        <a:pt x="1512" y="818"/>
                      </a:moveTo>
                      <a:cubicBezTo>
                        <a:pt x="1512" y="810"/>
                        <a:pt x="1507" y="805"/>
                        <a:pt x="1503" y="801"/>
                      </a:cubicBezTo>
                      <a:cubicBezTo>
                        <a:pt x="1501" y="808"/>
                        <a:pt x="1506" y="816"/>
                        <a:pt x="1512" y="818"/>
                      </a:cubicBezTo>
                      <a:close/>
                      <a:moveTo>
                        <a:pt x="1519" y="841"/>
                      </a:moveTo>
                      <a:cubicBezTo>
                        <a:pt x="1521" y="835"/>
                        <a:pt x="1516" y="828"/>
                        <a:pt x="1512" y="825"/>
                      </a:cubicBezTo>
                      <a:cubicBezTo>
                        <a:pt x="1507" y="830"/>
                        <a:pt x="1510" y="842"/>
                        <a:pt x="1519" y="841"/>
                      </a:cubicBezTo>
                      <a:close/>
                      <a:moveTo>
                        <a:pt x="1641" y="846"/>
                      </a:moveTo>
                      <a:cubicBezTo>
                        <a:pt x="1640" y="851"/>
                        <a:pt x="1636" y="851"/>
                        <a:pt x="1636" y="856"/>
                      </a:cubicBezTo>
                      <a:cubicBezTo>
                        <a:pt x="1642" y="856"/>
                        <a:pt x="1642" y="856"/>
                        <a:pt x="1642" y="856"/>
                      </a:cubicBezTo>
                      <a:cubicBezTo>
                        <a:pt x="1641" y="852"/>
                        <a:pt x="1646" y="846"/>
                        <a:pt x="1641" y="846"/>
                      </a:cubicBezTo>
                      <a:close/>
                      <a:moveTo>
                        <a:pt x="1656" y="858"/>
                      </a:moveTo>
                      <a:cubicBezTo>
                        <a:pt x="1656" y="856"/>
                        <a:pt x="1656" y="854"/>
                        <a:pt x="1656" y="853"/>
                      </a:cubicBezTo>
                      <a:cubicBezTo>
                        <a:pt x="1651" y="853"/>
                        <a:pt x="1646" y="853"/>
                        <a:pt x="1647" y="859"/>
                      </a:cubicBezTo>
                      <a:cubicBezTo>
                        <a:pt x="1651" y="859"/>
                        <a:pt x="1654" y="858"/>
                        <a:pt x="1656" y="858"/>
                      </a:cubicBezTo>
                      <a:close/>
                      <a:moveTo>
                        <a:pt x="1664" y="865"/>
                      </a:moveTo>
                      <a:cubicBezTo>
                        <a:pt x="1664" y="865"/>
                        <a:pt x="1666" y="859"/>
                        <a:pt x="1663" y="859"/>
                      </a:cubicBezTo>
                      <a:cubicBezTo>
                        <a:pt x="1663" y="862"/>
                        <a:pt x="1660" y="864"/>
                        <a:pt x="1664" y="865"/>
                      </a:cubicBezTo>
                      <a:close/>
                      <a:moveTo>
                        <a:pt x="1634" y="863"/>
                      </a:moveTo>
                      <a:cubicBezTo>
                        <a:pt x="1633" y="862"/>
                        <a:pt x="1630" y="862"/>
                        <a:pt x="1629" y="860"/>
                      </a:cubicBezTo>
                      <a:cubicBezTo>
                        <a:pt x="1629" y="867"/>
                        <a:pt x="1629" y="867"/>
                        <a:pt x="1629" y="867"/>
                      </a:cubicBezTo>
                      <a:cubicBezTo>
                        <a:pt x="1631" y="867"/>
                        <a:pt x="1634" y="866"/>
                        <a:pt x="1634" y="863"/>
                      </a:cubicBezTo>
                      <a:close/>
                      <a:moveTo>
                        <a:pt x="1677" y="860"/>
                      </a:moveTo>
                      <a:cubicBezTo>
                        <a:pt x="1673" y="860"/>
                        <a:pt x="1671" y="863"/>
                        <a:pt x="1668" y="863"/>
                      </a:cubicBezTo>
                      <a:cubicBezTo>
                        <a:pt x="1668" y="868"/>
                        <a:pt x="1666" y="870"/>
                        <a:pt x="1666" y="875"/>
                      </a:cubicBezTo>
                      <a:cubicBezTo>
                        <a:pt x="1674" y="874"/>
                        <a:pt x="1678" y="869"/>
                        <a:pt x="1677" y="860"/>
                      </a:cubicBezTo>
                      <a:close/>
                      <a:moveTo>
                        <a:pt x="1644" y="871"/>
                      </a:moveTo>
                      <a:cubicBezTo>
                        <a:pt x="1647" y="867"/>
                        <a:pt x="1644" y="862"/>
                        <a:pt x="1640" y="861"/>
                      </a:cubicBezTo>
                      <a:cubicBezTo>
                        <a:pt x="1637" y="866"/>
                        <a:pt x="1640" y="871"/>
                        <a:pt x="1644" y="871"/>
                      </a:cubicBezTo>
                      <a:close/>
                      <a:moveTo>
                        <a:pt x="1688" y="866"/>
                      </a:moveTo>
                      <a:cubicBezTo>
                        <a:pt x="1689" y="870"/>
                        <a:pt x="1693" y="866"/>
                        <a:pt x="1694" y="870"/>
                      </a:cubicBezTo>
                      <a:cubicBezTo>
                        <a:pt x="1694" y="868"/>
                        <a:pt x="1696" y="863"/>
                        <a:pt x="1693" y="862"/>
                      </a:cubicBezTo>
                      <a:cubicBezTo>
                        <a:pt x="1693" y="864"/>
                        <a:pt x="1688" y="862"/>
                        <a:pt x="1686" y="861"/>
                      </a:cubicBezTo>
                      <a:cubicBezTo>
                        <a:pt x="1682" y="864"/>
                        <a:pt x="1682" y="870"/>
                        <a:pt x="1682" y="877"/>
                      </a:cubicBezTo>
                      <a:cubicBezTo>
                        <a:pt x="1687" y="877"/>
                        <a:pt x="1683" y="867"/>
                        <a:pt x="1688" y="866"/>
                      </a:cubicBezTo>
                      <a:close/>
                      <a:moveTo>
                        <a:pt x="1653" y="875"/>
                      </a:moveTo>
                      <a:cubicBezTo>
                        <a:pt x="1653" y="877"/>
                        <a:pt x="1653" y="880"/>
                        <a:pt x="1656" y="880"/>
                      </a:cubicBezTo>
                      <a:cubicBezTo>
                        <a:pt x="1655" y="874"/>
                        <a:pt x="1660" y="876"/>
                        <a:pt x="1661" y="879"/>
                      </a:cubicBezTo>
                      <a:cubicBezTo>
                        <a:pt x="1663" y="873"/>
                        <a:pt x="1659" y="872"/>
                        <a:pt x="1656" y="869"/>
                      </a:cubicBezTo>
                      <a:cubicBezTo>
                        <a:pt x="1656" y="873"/>
                        <a:pt x="1657" y="877"/>
                        <a:pt x="1653" y="875"/>
                      </a:cubicBezTo>
                      <a:close/>
                      <a:moveTo>
                        <a:pt x="1687" y="873"/>
                      </a:moveTo>
                      <a:cubicBezTo>
                        <a:pt x="1681" y="889"/>
                        <a:pt x="1683" y="915"/>
                        <a:pt x="1690" y="929"/>
                      </a:cubicBezTo>
                      <a:cubicBezTo>
                        <a:pt x="1695" y="918"/>
                        <a:pt x="1684" y="902"/>
                        <a:pt x="1687" y="889"/>
                      </a:cubicBezTo>
                      <a:cubicBezTo>
                        <a:pt x="1687" y="885"/>
                        <a:pt x="1693" y="877"/>
                        <a:pt x="1687" y="873"/>
                      </a:cubicBezTo>
                      <a:close/>
                      <a:moveTo>
                        <a:pt x="1704" y="898"/>
                      </a:moveTo>
                      <a:cubicBezTo>
                        <a:pt x="1704" y="895"/>
                        <a:pt x="1705" y="890"/>
                        <a:pt x="1702" y="889"/>
                      </a:cubicBezTo>
                      <a:cubicBezTo>
                        <a:pt x="1702" y="892"/>
                        <a:pt x="1701" y="898"/>
                        <a:pt x="1704" y="898"/>
                      </a:cubicBezTo>
                      <a:close/>
                      <a:moveTo>
                        <a:pt x="1707" y="953"/>
                      </a:moveTo>
                      <a:cubicBezTo>
                        <a:pt x="1706" y="947"/>
                        <a:pt x="1705" y="939"/>
                        <a:pt x="1699" y="936"/>
                      </a:cubicBezTo>
                      <a:cubicBezTo>
                        <a:pt x="1698" y="938"/>
                        <a:pt x="1698" y="942"/>
                        <a:pt x="1696" y="943"/>
                      </a:cubicBezTo>
                      <a:cubicBezTo>
                        <a:pt x="1695" y="940"/>
                        <a:pt x="1695" y="937"/>
                        <a:pt x="1692" y="935"/>
                      </a:cubicBezTo>
                      <a:cubicBezTo>
                        <a:pt x="1692" y="948"/>
                        <a:pt x="1690" y="955"/>
                        <a:pt x="1682" y="958"/>
                      </a:cubicBezTo>
                      <a:cubicBezTo>
                        <a:pt x="1682" y="956"/>
                        <a:pt x="1681" y="954"/>
                        <a:pt x="1680" y="954"/>
                      </a:cubicBezTo>
                      <a:cubicBezTo>
                        <a:pt x="1680" y="956"/>
                        <a:pt x="1680" y="957"/>
                        <a:pt x="1679" y="958"/>
                      </a:cubicBezTo>
                      <a:cubicBezTo>
                        <a:pt x="1677" y="956"/>
                        <a:pt x="1676" y="959"/>
                        <a:pt x="1674" y="957"/>
                      </a:cubicBezTo>
                      <a:cubicBezTo>
                        <a:pt x="1674" y="961"/>
                        <a:pt x="1670" y="961"/>
                        <a:pt x="1671" y="966"/>
                      </a:cubicBezTo>
                      <a:cubicBezTo>
                        <a:pt x="1679" y="967"/>
                        <a:pt x="1675" y="979"/>
                        <a:pt x="1680" y="983"/>
                      </a:cubicBezTo>
                      <a:cubicBezTo>
                        <a:pt x="1683" y="977"/>
                        <a:pt x="1685" y="980"/>
                        <a:pt x="1690" y="975"/>
                      </a:cubicBezTo>
                      <a:cubicBezTo>
                        <a:pt x="1694" y="985"/>
                        <a:pt x="1690" y="995"/>
                        <a:pt x="1690" y="1008"/>
                      </a:cubicBezTo>
                      <a:cubicBezTo>
                        <a:pt x="1683" y="1013"/>
                        <a:pt x="1689" y="1025"/>
                        <a:pt x="1688" y="1035"/>
                      </a:cubicBezTo>
                      <a:cubicBezTo>
                        <a:pt x="1689" y="1036"/>
                        <a:pt x="1690" y="1034"/>
                        <a:pt x="1690" y="1035"/>
                      </a:cubicBezTo>
                      <a:cubicBezTo>
                        <a:pt x="1690" y="1041"/>
                        <a:pt x="1687" y="1049"/>
                        <a:pt x="1690" y="1053"/>
                      </a:cubicBezTo>
                      <a:cubicBezTo>
                        <a:pt x="1692" y="1043"/>
                        <a:pt x="1693" y="1030"/>
                        <a:pt x="1697" y="1022"/>
                      </a:cubicBezTo>
                      <a:cubicBezTo>
                        <a:pt x="1698" y="1024"/>
                        <a:pt x="1696" y="1029"/>
                        <a:pt x="1698" y="1030"/>
                      </a:cubicBezTo>
                      <a:cubicBezTo>
                        <a:pt x="1700" y="1007"/>
                        <a:pt x="1710" y="979"/>
                        <a:pt x="1707" y="953"/>
                      </a:cubicBezTo>
                      <a:close/>
                      <a:moveTo>
                        <a:pt x="1589" y="962"/>
                      </a:moveTo>
                      <a:cubicBezTo>
                        <a:pt x="1581" y="960"/>
                        <a:pt x="1576" y="966"/>
                        <a:pt x="1568" y="965"/>
                      </a:cubicBezTo>
                      <a:cubicBezTo>
                        <a:pt x="1569" y="976"/>
                        <a:pt x="1589" y="972"/>
                        <a:pt x="1589" y="962"/>
                      </a:cubicBezTo>
                      <a:close/>
                      <a:moveTo>
                        <a:pt x="566" y="985"/>
                      </a:moveTo>
                      <a:cubicBezTo>
                        <a:pt x="563" y="990"/>
                        <a:pt x="562" y="1003"/>
                        <a:pt x="570" y="1004"/>
                      </a:cubicBezTo>
                      <a:cubicBezTo>
                        <a:pt x="571" y="999"/>
                        <a:pt x="571" y="988"/>
                        <a:pt x="566" y="985"/>
                      </a:cubicBezTo>
                      <a:close/>
                      <a:moveTo>
                        <a:pt x="572" y="1013"/>
                      </a:moveTo>
                      <a:cubicBezTo>
                        <a:pt x="574" y="1009"/>
                        <a:pt x="568" y="1008"/>
                        <a:pt x="567" y="1011"/>
                      </a:cubicBezTo>
                      <a:cubicBezTo>
                        <a:pt x="569" y="1012"/>
                        <a:pt x="569" y="1014"/>
                        <a:pt x="572" y="1013"/>
                      </a:cubicBezTo>
                      <a:close/>
                      <a:moveTo>
                        <a:pt x="590" y="1076"/>
                      </a:moveTo>
                      <a:cubicBezTo>
                        <a:pt x="588" y="1079"/>
                        <a:pt x="592" y="1086"/>
                        <a:pt x="594" y="1083"/>
                      </a:cubicBezTo>
                      <a:cubicBezTo>
                        <a:pt x="592" y="1081"/>
                        <a:pt x="596" y="1077"/>
                        <a:pt x="590" y="1076"/>
                      </a:cubicBezTo>
                      <a:close/>
                      <a:moveTo>
                        <a:pt x="1444" y="1116"/>
                      </a:moveTo>
                      <a:cubicBezTo>
                        <a:pt x="1448" y="1119"/>
                        <a:pt x="1450" y="1128"/>
                        <a:pt x="1444" y="1131"/>
                      </a:cubicBezTo>
                      <a:cubicBezTo>
                        <a:pt x="1446" y="1144"/>
                        <a:pt x="1438" y="1156"/>
                        <a:pt x="1442" y="1167"/>
                      </a:cubicBezTo>
                      <a:cubicBezTo>
                        <a:pt x="1450" y="1164"/>
                        <a:pt x="1443" y="1151"/>
                        <a:pt x="1451" y="1147"/>
                      </a:cubicBezTo>
                      <a:cubicBezTo>
                        <a:pt x="1454" y="1148"/>
                        <a:pt x="1453" y="1152"/>
                        <a:pt x="1456" y="1151"/>
                      </a:cubicBezTo>
                      <a:cubicBezTo>
                        <a:pt x="1466" y="1145"/>
                        <a:pt x="1460" y="1130"/>
                        <a:pt x="1462" y="1121"/>
                      </a:cubicBezTo>
                      <a:cubicBezTo>
                        <a:pt x="1463" y="1116"/>
                        <a:pt x="1467" y="1108"/>
                        <a:pt x="1470" y="1104"/>
                      </a:cubicBezTo>
                      <a:cubicBezTo>
                        <a:pt x="1475" y="1097"/>
                        <a:pt x="1488" y="1094"/>
                        <a:pt x="1488" y="1084"/>
                      </a:cubicBezTo>
                      <a:cubicBezTo>
                        <a:pt x="1485" y="1088"/>
                        <a:pt x="1479" y="1084"/>
                        <a:pt x="1476" y="1085"/>
                      </a:cubicBezTo>
                      <a:cubicBezTo>
                        <a:pt x="1472" y="1088"/>
                        <a:pt x="1472" y="1101"/>
                        <a:pt x="1466" y="1099"/>
                      </a:cubicBezTo>
                      <a:cubicBezTo>
                        <a:pt x="1466" y="1095"/>
                        <a:pt x="1469" y="1095"/>
                        <a:pt x="1469" y="1091"/>
                      </a:cubicBezTo>
                      <a:cubicBezTo>
                        <a:pt x="1461" y="1092"/>
                        <a:pt x="1464" y="1104"/>
                        <a:pt x="1456" y="1105"/>
                      </a:cubicBezTo>
                      <a:cubicBezTo>
                        <a:pt x="1455" y="1101"/>
                        <a:pt x="1452" y="1099"/>
                        <a:pt x="1452" y="1093"/>
                      </a:cubicBezTo>
                      <a:cubicBezTo>
                        <a:pt x="1442" y="1095"/>
                        <a:pt x="1451" y="1111"/>
                        <a:pt x="1444" y="1116"/>
                      </a:cubicBezTo>
                      <a:close/>
                      <a:moveTo>
                        <a:pt x="593" y="1097"/>
                      </a:moveTo>
                      <a:cubicBezTo>
                        <a:pt x="593" y="1103"/>
                        <a:pt x="593" y="1103"/>
                        <a:pt x="593" y="1103"/>
                      </a:cubicBezTo>
                      <a:cubicBezTo>
                        <a:pt x="597" y="1104"/>
                        <a:pt x="598" y="1096"/>
                        <a:pt x="593" y="1097"/>
                      </a:cubicBezTo>
                      <a:close/>
                      <a:moveTo>
                        <a:pt x="593" y="1111"/>
                      </a:moveTo>
                      <a:cubicBezTo>
                        <a:pt x="594" y="1115"/>
                        <a:pt x="590" y="1114"/>
                        <a:pt x="590" y="1118"/>
                      </a:cubicBezTo>
                      <a:cubicBezTo>
                        <a:pt x="593" y="1118"/>
                        <a:pt x="598" y="1112"/>
                        <a:pt x="593" y="1111"/>
                      </a:cubicBezTo>
                      <a:close/>
                      <a:moveTo>
                        <a:pt x="518" y="1147"/>
                      </a:moveTo>
                      <a:cubicBezTo>
                        <a:pt x="516" y="1148"/>
                        <a:pt x="517" y="1154"/>
                        <a:pt x="513" y="1151"/>
                      </a:cubicBezTo>
                      <a:cubicBezTo>
                        <a:pt x="512" y="1154"/>
                        <a:pt x="510" y="1154"/>
                        <a:pt x="510" y="1157"/>
                      </a:cubicBezTo>
                      <a:cubicBezTo>
                        <a:pt x="513" y="1161"/>
                        <a:pt x="515" y="1159"/>
                        <a:pt x="521" y="1159"/>
                      </a:cubicBezTo>
                      <a:cubicBezTo>
                        <a:pt x="519" y="1153"/>
                        <a:pt x="525" y="1155"/>
                        <a:pt x="527" y="1153"/>
                      </a:cubicBezTo>
                      <a:cubicBezTo>
                        <a:pt x="525" y="1150"/>
                        <a:pt x="523" y="1147"/>
                        <a:pt x="518" y="1147"/>
                      </a:cubicBezTo>
                      <a:close/>
                      <a:moveTo>
                        <a:pt x="1405" y="1152"/>
                      </a:moveTo>
                      <a:cubicBezTo>
                        <a:pt x="1405" y="1150"/>
                        <a:pt x="1406" y="1147"/>
                        <a:pt x="1403" y="1147"/>
                      </a:cubicBezTo>
                      <a:cubicBezTo>
                        <a:pt x="1403" y="1150"/>
                        <a:pt x="1399" y="1151"/>
                        <a:pt x="1399" y="1155"/>
                      </a:cubicBezTo>
                      <a:cubicBezTo>
                        <a:pt x="1402" y="1156"/>
                        <a:pt x="1403" y="1153"/>
                        <a:pt x="1405" y="1152"/>
                      </a:cubicBezTo>
                      <a:close/>
                      <a:moveTo>
                        <a:pt x="1429" y="1279"/>
                      </a:moveTo>
                      <a:cubicBezTo>
                        <a:pt x="1442" y="1245"/>
                        <a:pt x="1445" y="1206"/>
                        <a:pt x="1456" y="1171"/>
                      </a:cubicBezTo>
                      <a:cubicBezTo>
                        <a:pt x="1453" y="1170"/>
                        <a:pt x="1450" y="1174"/>
                        <a:pt x="1450" y="1172"/>
                      </a:cubicBezTo>
                      <a:cubicBezTo>
                        <a:pt x="1449" y="1171"/>
                        <a:pt x="1452" y="1168"/>
                        <a:pt x="1449" y="1169"/>
                      </a:cubicBezTo>
                      <a:cubicBezTo>
                        <a:pt x="1438" y="1180"/>
                        <a:pt x="1443" y="1203"/>
                        <a:pt x="1431" y="1213"/>
                      </a:cubicBezTo>
                      <a:cubicBezTo>
                        <a:pt x="1431" y="1216"/>
                        <a:pt x="1434" y="1215"/>
                        <a:pt x="1434" y="1218"/>
                      </a:cubicBezTo>
                      <a:cubicBezTo>
                        <a:pt x="1430" y="1235"/>
                        <a:pt x="1421" y="1248"/>
                        <a:pt x="1416" y="1265"/>
                      </a:cubicBezTo>
                      <a:cubicBezTo>
                        <a:pt x="1419" y="1270"/>
                        <a:pt x="1423" y="1277"/>
                        <a:pt x="1425" y="1281"/>
                      </a:cubicBezTo>
                      <a:cubicBezTo>
                        <a:pt x="1425" y="1279"/>
                        <a:pt x="1427" y="1279"/>
                        <a:pt x="1429" y="1279"/>
                      </a:cubicBezTo>
                      <a:close/>
                      <a:moveTo>
                        <a:pt x="1417" y="1280"/>
                      </a:moveTo>
                      <a:cubicBezTo>
                        <a:pt x="1414" y="1282"/>
                        <a:pt x="1412" y="1286"/>
                        <a:pt x="1411" y="1290"/>
                      </a:cubicBezTo>
                      <a:cubicBezTo>
                        <a:pt x="1414" y="1288"/>
                        <a:pt x="1420" y="1284"/>
                        <a:pt x="1417" y="1280"/>
                      </a:cubicBezTo>
                      <a:close/>
                      <a:moveTo>
                        <a:pt x="1477" y="1334"/>
                      </a:moveTo>
                      <a:cubicBezTo>
                        <a:pt x="1474" y="1333"/>
                        <a:pt x="1474" y="1336"/>
                        <a:pt x="1473" y="1338"/>
                      </a:cubicBezTo>
                      <a:cubicBezTo>
                        <a:pt x="1476" y="1338"/>
                        <a:pt x="1477" y="1336"/>
                        <a:pt x="1477" y="1334"/>
                      </a:cubicBezTo>
                      <a:close/>
                      <a:moveTo>
                        <a:pt x="1466" y="1342"/>
                      </a:moveTo>
                      <a:cubicBezTo>
                        <a:pt x="1455" y="1356"/>
                        <a:pt x="1439" y="1365"/>
                        <a:pt x="1436" y="1382"/>
                      </a:cubicBezTo>
                      <a:cubicBezTo>
                        <a:pt x="1451" y="1380"/>
                        <a:pt x="1455" y="1368"/>
                        <a:pt x="1466" y="1363"/>
                      </a:cubicBezTo>
                      <a:cubicBezTo>
                        <a:pt x="1459" y="1357"/>
                        <a:pt x="1468" y="1345"/>
                        <a:pt x="1466" y="1342"/>
                      </a:cubicBezTo>
                      <a:close/>
                      <a:moveTo>
                        <a:pt x="1472" y="1362"/>
                      </a:moveTo>
                      <a:cubicBezTo>
                        <a:pt x="1472" y="1359"/>
                        <a:pt x="1478" y="1357"/>
                        <a:pt x="1475" y="1354"/>
                      </a:cubicBezTo>
                      <a:cubicBezTo>
                        <a:pt x="1476" y="1357"/>
                        <a:pt x="1469" y="1359"/>
                        <a:pt x="1472" y="1362"/>
                      </a:cubicBezTo>
                      <a:close/>
                      <a:moveTo>
                        <a:pt x="1498" y="1363"/>
                      </a:moveTo>
                      <a:cubicBezTo>
                        <a:pt x="1497" y="1367"/>
                        <a:pt x="1491" y="1371"/>
                        <a:pt x="1494" y="1375"/>
                      </a:cubicBezTo>
                      <a:cubicBezTo>
                        <a:pt x="1495" y="1372"/>
                        <a:pt x="1500" y="1367"/>
                        <a:pt x="1498" y="1363"/>
                      </a:cubicBezTo>
                      <a:close/>
                      <a:moveTo>
                        <a:pt x="1036" y="28"/>
                      </a:moveTo>
                      <a:cubicBezTo>
                        <a:pt x="1032" y="25"/>
                        <a:pt x="1028" y="25"/>
                        <a:pt x="1020" y="22"/>
                      </a:cubicBezTo>
                      <a:cubicBezTo>
                        <a:pt x="1021" y="23"/>
                        <a:pt x="1023" y="21"/>
                        <a:pt x="1022" y="21"/>
                      </a:cubicBezTo>
                      <a:cubicBezTo>
                        <a:pt x="1013" y="19"/>
                        <a:pt x="993" y="15"/>
                        <a:pt x="985" y="14"/>
                      </a:cubicBezTo>
                      <a:cubicBezTo>
                        <a:pt x="979" y="13"/>
                        <a:pt x="968" y="14"/>
                        <a:pt x="975" y="11"/>
                      </a:cubicBezTo>
                      <a:cubicBezTo>
                        <a:pt x="964" y="4"/>
                        <a:pt x="934" y="12"/>
                        <a:pt x="924" y="5"/>
                      </a:cubicBezTo>
                      <a:cubicBezTo>
                        <a:pt x="925" y="6"/>
                        <a:pt x="927" y="4"/>
                        <a:pt x="927" y="4"/>
                      </a:cubicBezTo>
                      <a:cubicBezTo>
                        <a:pt x="914" y="1"/>
                        <a:pt x="895" y="2"/>
                        <a:pt x="878" y="1"/>
                      </a:cubicBezTo>
                      <a:cubicBezTo>
                        <a:pt x="858" y="0"/>
                        <a:pt x="836" y="2"/>
                        <a:pt x="820" y="3"/>
                      </a:cubicBezTo>
                      <a:cubicBezTo>
                        <a:pt x="723" y="9"/>
                        <a:pt x="631" y="27"/>
                        <a:pt x="562" y="57"/>
                      </a:cubicBezTo>
                      <a:cubicBezTo>
                        <a:pt x="569" y="54"/>
                        <a:pt x="584" y="49"/>
                        <a:pt x="595" y="54"/>
                      </a:cubicBezTo>
                      <a:cubicBezTo>
                        <a:pt x="592" y="55"/>
                        <a:pt x="589" y="56"/>
                        <a:pt x="586" y="57"/>
                      </a:cubicBezTo>
                      <a:cubicBezTo>
                        <a:pt x="585" y="60"/>
                        <a:pt x="584" y="62"/>
                        <a:pt x="582" y="63"/>
                      </a:cubicBezTo>
                      <a:cubicBezTo>
                        <a:pt x="558" y="68"/>
                        <a:pt x="542" y="80"/>
                        <a:pt x="519" y="87"/>
                      </a:cubicBezTo>
                      <a:cubicBezTo>
                        <a:pt x="521" y="90"/>
                        <a:pt x="519" y="90"/>
                        <a:pt x="519" y="94"/>
                      </a:cubicBezTo>
                      <a:cubicBezTo>
                        <a:pt x="512" y="98"/>
                        <a:pt x="506" y="107"/>
                        <a:pt x="495" y="104"/>
                      </a:cubicBezTo>
                      <a:cubicBezTo>
                        <a:pt x="498" y="100"/>
                        <a:pt x="501" y="96"/>
                        <a:pt x="504" y="92"/>
                      </a:cubicBezTo>
                      <a:cubicBezTo>
                        <a:pt x="499" y="94"/>
                        <a:pt x="491" y="97"/>
                        <a:pt x="487" y="95"/>
                      </a:cubicBezTo>
                      <a:cubicBezTo>
                        <a:pt x="492" y="88"/>
                        <a:pt x="502" y="87"/>
                        <a:pt x="505" y="80"/>
                      </a:cubicBezTo>
                      <a:cubicBezTo>
                        <a:pt x="449" y="105"/>
                        <a:pt x="398" y="136"/>
                        <a:pt x="356" y="170"/>
                      </a:cubicBezTo>
                      <a:cubicBezTo>
                        <a:pt x="361" y="167"/>
                        <a:pt x="366" y="167"/>
                        <a:pt x="371" y="165"/>
                      </a:cubicBezTo>
                      <a:cubicBezTo>
                        <a:pt x="392" y="160"/>
                        <a:pt x="407" y="137"/>
                        <a:pt x="431" y="146"/>
                      </a:cubicBezTo>
                      <a:cubicBezTo>
                        <a:pt x="417" y="145"/>
                        <a:pt x="399" y="151"/>
                        <a:pt x="394" y="160"/>
                      </a:cubicBezTo>
                      <a:cubicBezTo>
                        <a:pt x="395" y="159"/>
                        <a:pt x="396" y="160"/>
                        <a:pt x="396" y="161"/>
                      </a:cubicBezTo>
                      <a:cubicBezTo>
                        <a:pt x="395" y="161"/>
                        <a:pt x="393" y="161"/>
                        <a:pt x="393" y="162"/>
                      </a:cubicBezTo>
                      <a:cubicBezTo>
                        <a:pt x="395" y="174"/>
                        <a:pt x="376" y="171"/>
                        <a:pt x="374" y="179"/>
                      </a:cubicBezTo>
                      <a:cubicBezTo>
                        <a:pt x="377" y="177"/>
                        <a:pt x="380" y="175"/>
                        <a:pt x="384" y="173"/>
                      </a:cubicBezTo>
                      <a:cubicBezTo>
                        <a:pt x="379" y="180"/>
                        <a:pt x="368" y="180"/>
                        <a:pt x="364" y="187"/>
                      </a:cubicBezTo>
                      <a:cubicBezTo>
                        <a:pt x="374" y="181"/>
                        <a:pt x="396" y="186"/>
                        <a:pt x="397" y="174"/>
                      </a:cubicBezTo>
                      <a:cubicBezTo>
                        <a:pt x="395" y="174"/>
                        <a:pt x="391" y="177"/>
                        <a:pt x="389" y="174"/>
                      </a:cubicBezTo>
                      <a:cubicBezTo>
                        <a:pt x="397" y="172"/>
                        <a:pt x="428" y="159"/>
                        <a:pt x="433" y="171"/>
                      </a:cubicBezTo>
                      <a:cubicBezTo>
                        <a:pt x="430" y="175"/>
                        <a:pt x="426" y="173"/>
                        <a:pt x="424" y="178"/>
                      </a:cubicBezTo>
                      <a:cubicBezTo>
                        <a:pt x="435" y="173"/>
                        <a:pt x="449" y="176"/>
                        <a:pt x="460" y="171"/>
                      </a:cubicBezTo>
                      <a:cubicBezTo>
                        <a:pt x="458" y="176"/>
                        <a:pt x="466" y="176"/>
                        <a:pt x="469" y="179"/>
                      </a:cubicBezTo>
                      <a:cubicBezTo>
                        <a:pt x="470" y="177"/>
                        <a:pt x="473" y="172"/>
                        <a:pt x="474" y="174"/>
                      </a:cubicBezTo>
                      <a:cubicBezTo>
                        <a:pt x="473" y="177"/>
                        <a:pt x="471" y="179"/>
                        <a:pt x="470" y="183"/>
                      </a:cubicBezTo>
                      <a:cubicBezTo>
                        <a:pt x="474" y="183"/>
                        <a:pt x="479" y="187"/>
                        <a:pt x="481" y="186"/>
                      </a:cubicBezTo>
                      <a:cubicBezTo>
                        <a:pt x="483" y="183"/>
                        <a:pt x="478" y="183"/>
                        <a:pt x="479" y="180"/>
                      </a:cubicBezTo>
                      <a:cubicBezTo>
                        <a:pt x="482" y="176"/>
                        <a:pt x="485" y="178"/>
                        <a:pt x="490" y="176"/>
                      </a:cubicBezTo>
                      <a:cubicBezTo>
                        <a:pt x="485" y="181"/>
                        <a:pt x="483" y="184"/>
                        <a:pt x="481" y="191"/>
                      </a:cubicBezTo>
                      <a:cubicBezTo>
                        <a:pt x="482" y="192"/>
                        <a:pt x="486" y="190"/>
                        <a:pt x="486" y="192"/>
                      </a:cubicBezTo>
                      <a:cubicBezTo>
                        <a:pt x="483" y="193"/>
                        <a:pt x="482" y="193"/>
                        <a:pt x="481" y="195"/>
                      </a:cubicBezTo>
                      <a:cubicBezTo>
                        <a:pt x="484" y="198"/>
                        <a:pt x="488" y="195"/>
                        <a:pt x="490" y="194"/>
                      </a:cubicBezTo>
                      <a:cubicBezTo>
                        <a:pt x="490" y="198"/>
                        <a:pt x="486" y="197"/>
                        <a:pt x="487" y="201"/>
                      </a:cubicBezTo>
                      <a:cubicBezTo>
                        <a:pt x="496" y="195"/>
                        <a:pt x="503" y="203"/>
                        <a:pt x="514" y="199"/>
                      </a:cubicBezTo>
                      <a:cubicBezTo>
                        <a:pt x="524" y="209"/>
                        <a:pt x="544" y="197"/>
                        <a:pt x="547" y="214"/>
                      </a:cubicBezTo>
                      <a:cubicBezTo>
                        <a:pt x="548" y="221"/>
                        <a:pt x="542" y="225"/>
                        <a:pt x="540" y="232"/>
                      </a:cubicBezTo>
                      <a:cubicBezTo>
                        <a:pt x="540" y="233"/>
                        <a:pt x="542" y="236"/>
                        <a:pt x="541" y="237"/>
                      </a:cubicBezTo>
                      <a:cubicBezTo>
                        <a:pt x="541" y="242"/>
                        <a:pt x="537" y="244"/>
                        <a:pt x="538" y="247"/>
                      </a:cubicBezTo>
                      <a:cubicBezTo>
                        <a:pt x="538" y="253"/>
                        <a:pt x="547" y="262"/>
                        <a:pt x="552" y="257"/>
                      </a:cubicBezTo>
                      <a:cubicBezTo>
                        <a:pt x="556" y="252"/>
                        <a:pt x="561" y="239"/>
                        <a:pt x="566" y="235"/>
                      </a:cubicBezTo>
                      <a:cubicBezTo>
                        <a:pt x="567" y="232"/>
                        <a:pt x="563" y="234"/>
                        <a:pt x="563" y="232"/>
                      </a:cubicBezTo>
                      <a:cubicBezTo>
                        <a:pt x="570" y="230"/>
                        <a:pt x="563" y="225"/>
                        <a:pt x="563" y="221"/>
                      </a:cubicBezTo>
                      <a:cubicBezTo>
                        <a:pt x="573" y="218"/>
                        <a:pt x="575" y="206"/>
                        <a:pt x="590" y="211"/>
                      </a:cubicBezTo>
                      <a:cubicBezTo>
                        <a:pt x="598" y="199"/>
                        <a:pt x="619" y="198"/>
                        <a:pt x="635" y="199"/>
                      </a:cubicBezTo>
                      <a:cubicBezTo>
                        <a:pt x="634" y="201"/>
                        <a:pt x="636" y="200"/>
                        <a:pt x="636" y="202"/>
                      </a:cubicBezTo>
                      <a:cubicBezTo>
                        <a:pt x="636" y="204"/>
                        <a:pt x="633" y="204"/>
                        <a:pt x="633" y="207"/>
                      </a:cubicBezTo>
                      <a:cubicBezTo>
                        <a:pt x="639" y="208"/>
                        <a:pt x="639" y="203"/>
                        <a:pt x="643" y="202"/>
                      </a:cubicBezTo>
                      <a:cubicBezTo>
                        <a:pt x="643" y="203"/>
                        <a:pt x="643" y="205"/>
                        <a:pt x="645" y="205"/>
                      </a:cubicBezTo>
                      <a:cubicBezTo>
                        <a:pt x="652" y="203"/>
                        <a:pt x="659" y="200"/>
                        <a:pt x="663" y="195"/>
                      </a:cubicBezTo>
                      <a:cubicBezTo>
                        <a:pt x="666" y="195"/>
                        <a:pt x="667" y="197"/>
                        <a:pt x="670" y="197"/>
                      </a:cubicBezTo>
                      <a:cubicBezTo>
                        <a:pt x="676" y="193"/>
                        <a:pt x="685" y="190"/>
                        <a:pt x="691" y="194"/>
                      </a:cubicBezTo>
                      <a:cubicBezTo>
                        <a:pt x="693" y="193"/>
                        <a:pt x="697" y="192"/>
                        <a:pt x="699" y="190"/>
                      </a:cubicBezTo>
                      <a:cubicBezTo>
                        <a:pt x="700" y="204"/>
                        <a:pt x="729" y="193"/>
                        <a:pt x="733" y="206"/>
                      </a:cubicBezTo>
                      <a:cubicBezTo>
                        <a:pt x="735" y="207"/>
                        <a:pt x="737" y="203"/>
                        <a:pt x="737" y="206"/>
                      </a:cubicBezTo>
                      <a:cubicBezTo>
                        <a:pt x="734" y="207"/>
                        <a:pt x="739" y="212"/>
                        <a:pt x="735" y="216"/>
                      </a:cubicBezTo>
                      <a:cubicBezTo>
                        <a:pt x="737" y="219"/>
                        <a:pt x="739" y="222"/>
                        <a:pt x="745" y="221"/>
                      </a:cubicBezTo>
                      <a:cubicBezTo>
                        <a:pt x="743" y="226"/>
                        <a:pt x="747" y="226"/>
                        <a:pt x="749" y="229"/>
                      </a:cubicBezTo>
                      <a:cubicBezTo>
                        <a:pt x="749" y="236"/>
                        <a:pt x="749" y="236"/>
                        <a:pt x="749" y="236"/>
                      </a:cubicBezTo>
                      <a:cubicBezTo>
                        <a:pt x="761" y="250"/>
                        <a:pt x="744" y="267"/>
                        <a:pt x="738" y="278"/>
                      </a:cubicBezTo>
                      <a:cubicBezTo>
                        <a:pt x="732" y="275"/>
                        <a:pt x="729" y="283"/>
                        <a:pt x="723" y="284"/>
                      </a:cubicBezTo>
                      <a:cubicBezTo>
                        <a:pt x="712" y="287"/>
                        <a:pt x="696" y="278"/>
                        <a:pt x="687" y="287"/>
                      </a:cubicBezTo>
                      <a:cubicBezTo>
                        <a:pt x="684" y="285"/>
                        <a:pt x="682" y="281"/>
                        <a:pt x="676" y="282"/>
                      </a:cubicBezTo>
                      <a:cubicBezTo>
                        <a:pt x="670" y="277"/>
                        <a:pt x="674" y="268"/>
                        <a:pt x="666" y="265"/>
                      </a:cubicBezTo>
                      <a:cubicBezTo>
                        <a:pt x="655" y="261"/>
                        <a:pt x="630" y="271"/>
                        <a:pt x="624" y="272"/>
                      </a:cubicBezTo>
                      <a:cubicBezTo>
                        <a:pt x="628" y="281"/>
                        <a:pt x="639" y="283"/>
                        <a:pt x="640" y="296"/>
                      </a:cubicBezTo>
                      <a:cubicBezTo>
                        <a:pt x="644" y="297"/>
                        <a:pt x="645" y="294"/>
                        <a:pt x="648" y="294"/>
                      </a:cubicBezTo>
                      <a:cubicBezTo>
                        <a:pt x="642" y="301"/>
                        <a:pt x="654" y="301"/>
                        <a:pt x="651" y="311"/>
                      </a:cubicBezTo>
                      <a:cubicBezTo>
                        <a:pt x="653" y="313"/>
                        <a:pt x="659" y="311"/>
                        <a:pt x="659" y="314"/>
                      </a:cubicBezTo>
                      <a:cubicBezTo>
                        <a:pt x="638" y="323"/>
                        <a:pt x="608" y="318"/>
                        <a:pt x="592" y="336"/>
                      </a:cubicBezTo>
                      <a:cubicBezTo>
                        <a:pt x="596" y="340"/>
                        <a:pt x="593" y="340"/>
                        <a:pt x="594" y="344"/>
                      </a:cubicBezTo>
                      <a:cubicBezTo>
                        <a:pt x="599" y="347"/>
                        <a:pt x="602" y="351"/>
                        <a:pt x="601" y="359"/>
                      </a:cubicBezTo>
                      <a:cubicBezTo>
                        <a:pt x="603" y="360"/>
                        <a:pt x="604" y="359"/>
                        <a:pt x="606" y="362"/>
                      </a:cubicBezTo>
                      <a:cubicBezTo>
                        <a:pt x="601" y="366"/>
                        <a:pt x="607" y="367"/>
                        <a:pt x="607" y="372"/>
                      </a:cubicBezTo>
                      <a:cubicBezTo>
                        <a:pt x="603" y="382"/>
                        <a:pt x="594" y="389"/>
                        <a:pt x="589" y="397"/>
                      </a:cubicBezTo>
                      <a:cubicBezTo>
                        <a:pt x="583" y="396"/>
                        <a:pt x="583" y="400"/>
                        <a:pt x="579" y="401"/>
                      </a:cubicBezTo>
                      <a:cubicBezTo>
                        <a:pt x="557" y="393"/>
                        <a:pt x="541" y="404"/>
                        <a:pt x="530" y="417"/>
                      </a:cubicBezTo>
                      <a:cubicBezTo>
                        <a:pt x="524" y="415"/>
                        <a:pt x="519" y="412"/>
                        <a:pt x="512" y="412"/>
                      </a:cubicBezTo>
                      <a:cubicBezTo>
                        <a:pt x="514" y="409"/>
                        <a:pt x="509" y="408"/>
                        <a:pt x="511" y="403"/>
                      </a:cubicBezTo>
                      <a:cubicBezTo>
                        <a:pt x="504" y="398"/>
                        <a:pt x="495" y="405"/>
                        <a:pt x="490" y="400"/>
                      </a:cubicBezTo>
                      <a:cubicBezTo>
                        <a:pt x="485" y="403"/>
                        <a:pt x="472" y="402"/>
                        <a:pt x="467" y="398"/>
                      </a:cubicBezTo>
                      <a:cubicBezTo>
                        <a:pt x="463" y="399"/>
                        <a:pt x="456" y="399"/>
                        <a:pt x="455" y="403"/>
                      </a:cubicBezTo>
                      <a:cubicBezTo>
                        <a:pt x="456" y="404"/>
                        <a:pt x="456" y="404"/>
                        <a:pt x="456" y="405"/>
                      </a:cubicBezTo>
                      <a:cubicBezTo>
                        <a:pt x="457" y="408"/>
                        <a:pt x="463" y="405"/>
                        <a:pt x="465" y="407"/>
                      </a:cubicBezTo>
                      <a:cubicBezTo>
                        <a:pt x="463" y="409"/>
                        <a:pt x="465" y="415"/>
                        <a:pt x="462" y="416"/>
                      </a:cubicBezTo>
                      <a:cubicBezTo>
                        <a:pt x="449" y="412"/>
                        <a:pt x="435" y="415"/>
                        <a:pt x="427" y="423"/>
                      </a:cubicBezTo>
                      <a:cubicBezTo>
                        <a:pt x="428" y="426"/>
                        <a:pt x="426" y="427"/>
                        <a:pt x="426" y="429"/>
                      </a:cubicBezTo>
                      <a:cubicBezTo>
                        <a:pt x="421" y="435"/>
                        <a:pt x="411" y="433"/>
                        <a:pt x="403" y="438"/>
                      </a:cubicBezTo>
                      <a:cubicBezTo>
                        <a:pt x="398" y="441"/>
                        <a:pt x="396" y="448"/>
                        <a:pt x="391" y="450"/>
                      </a:cubicBezTo>
                      <a:cubicBezTo>
                        <a:pt x="378" y="453"/>
                        <a:pt x="366" y="447"/>
                        <a:pt x="358" y="458"/>
                      </a:cubicBezTo>
                      <a:cubicBezTo>
                        <a:pt x="361" y="459"/>
                        <a:pt x="363" y="454"/>
                        <a:pt x="365" y="457"/>
                      </a:cubicBezTo>
                      <a:cubicBezTo>
                        <a:pt x="363" y="459"/>
                        <a:pt x="363" y="464"/>
                        <a:pt x="361" y="466"/>
                      </a:cubicBezTo>
                      <a:cubicBezTo>
                        <a:pt x="354" y="466"/>
                        <a:pt x="353" y="460"/>
                        <a:pt x="346" y="460"/>
                      </a:cubicBezTo>
                      <a:cubicBezTo>
                        <a:pt x="344" y="463"/>
                        <a:pt x="348" y="466"/>
                        <a:pt x="348" y="469"/>
                      </a:cubicBezTo>
                      <a:cubicBezTo>
                        <a:pt x="351" y="470"/>
                        <a:pt x="353" y="466"/>
                        <a:pt x="354" y="469"/>
                      </a:cubicBezTo>
                      <a:cubicBezTo>
                        <a:pt x="351" y="471"/>
                        <a:pt x="347" y="473"/>
                        <a:pt x="346" y="477"/>
                      </a:cubicBezTo>
                      <a:cubicBezTo>
                        <a:pt x="348" y="480"/>
                        <a:pt x="351" y="483"/>
                        <a:pt x="353" y="482"/>
                      </a:cubicBezTo>
                      <a:cubicBezTo>
                        <a:pt x="348" y="483"/>
                        <a:pt x="346" y="487"/>
                        <a:pt x="339" y="486"/>
                      </a:cubicBezTo>
                      <a:cubicBezTo>
                        <a:pt x="335" y="496"/>
                        <a:pt x="321" y="500"/>
                        <a:pt x="324" y="514"/>
                      </a:cubicBezTo>
                      <a:cubicBezTo>
                        <a:pt x="318" y="518"/>
                        <a:pt x="314" y="524"/>
                        <a:pt x="311" y="531"/>
                      </a:cubicBezTo>
                      <a:cubicBezTo>
                        <a:pt x="304" y="534"/>
                        <a:pt x="300" y="538"/>
                        <a:pt x="294" y="542"/>
                      </a:cubicBezTo>
                      <a:cubicBezTo>
                        <a:pt x="283" y="541"/>
                        <a:pt x="278" y="556"/>
                        <a:pt x="269" y="560"/>
                      </a:cubicBezTo>
                      <a:cubicBezTo>
                        <a:pt x="268" y="569"/>
                        <a:pt x="262" y="572"/>
                        <a:pt x="261" y="581"/>
                      </a:cubicBezTo>
                      <a:cubicBezTo>
                        <a:pt x="260" y="581"/>
                        <a:pt x="259" y="580"/>
                        <a:pt x="257" y="580"/>
                      </a:cubicBezTo>
                      <a:cubicBezTo>
                        <a:pt x="251" y="588"/>
                        <a:pt x="258" y="599"/>
                        <a:pt x="255" y="609"/>
                      </a:cubicBezTo>
                      <a:cubicBezTo>
                        <a:pt x="254" y="614"/>
                        <a:pt x="244" y="617"/>
                        <a:pt x="249" y="624"/>
                      </a:cubicBezTo>
                      <a:cubicBezTo>
                        <a:pt x="254" y="624"/>
                        <a:pt x="257" y="626"/>
                        <a:pt x="259" y="630"/>
                      </a:cubicBezTo>
                      <a:cubicBezTo>
                        <a:pt x="259" y="632"/>
                        <a:pt x="255" y="635"/>
                        <a:pt x="254" y="633"/>
                      </a:cubicBezTo>
                      <a:cubicBezTo>
                        <a:pt x="255" y="632"/>
                        <a:pt x="256" y="631"/>
                        <a:pt x="256" y="630"/>
                      </a:cubicBezTo>
                      <a:cubicBezTo>
                        <a:pt x="250" y="630"/>
                        <a:pt x="250" y="630"/>
                        <a:pt x="250" y="630"/>
                      </a:cubicBezTo>
                      <a:cubicBezTo>
                        <a:pt x="249" y="640"/>
                        <a:pt x="241" y="642"/>
                        <a:pt x="238" y="648"/>
                      </a:cubicBezTo>
                      <a:cubicBezTo>
                        <a:pt x="240" y="652"/>
                        <a:pt x="243" y="655"/>
                        <a:pt x="245" y="659"/>
                      </a:cubicBezTo>
                      <a:cubicBezTo>
                        <a:pt x="243" y="659"/>
                        <a:pt x="244" y="661"/>
                        <a:pt x="241" y="661"/>
                      </a:cubicBezTo>
                      <a:cubicBezTo>
                        <a:pt x="241" y="657"/>
                        <a:pt x="240" y="654"/>
                        <a:pt x="236" y="654"/>
                      </a:cubicBezTo>
                      <a:cubicBezTo>
                        <a:pt x="222" y="664"/>
                        <a:pt x="213" y="679"/>
                        <a:pt x="207" y="696"/>
                      </a:cubicBezTo>
                      <a:cubicBezTo>
                        <a:pt x="209" y="699"/>
                        <a:pt x="212" y="700"/>
                        <a:pt x="212" y="704"/>
                      </a:cubicBezTo>
                      <a:cubicBezTo>
                        <a:pt x="197" y="697"/>
                        <a:pt x="192" y="715"/>
                        <a:pt x="185" y="725"/>
                      </a:cubicBezTo>
                      <a:cubicBezTo>
                        <a:pt x="168" y="731"/>
                        <a:pt x="170" y="747"/>
                        <a:pt x="162" y="769"/>
                      </a:cubicBezTo>
                      <a:cubicBezTo>
                        <a:pt x="158" y="782"/>
                        <a:pt x="145" y="788"/>
                        <a:pt x="147" y="800"/>
                      </a:cubicBezTo>
                      <a:cubicBezTo>
                        <a:pt x="148" y="811"/>
                        <a:pt x="150" y="822"/>
                        <a:pt x="154" y="833"/>
                      </a:cubicBezTo>
                      <a:cubicBezTo>
                        <a:pt x="162" y="838"/>
                        <a:pt x="167" y="846"/>
                        <a:pt x="178" y="844"/>
                      </a:cubicBezTo>
                      <a:cubicBezTo>
                        <a:pt x="185" y="848"/>
                        <a:pt x="186" y="856"/>
                        <a:pt x="196" y="857"/>
                      </a:cubicBezTo>
                      <a:cubicBezTo>
                        <a:pt x="198" y="856"/>
                        <a:pt x="196" y="851"/>
                        <a:pt x="198" y="851"/>
                      </a:cubicBezTo>
                      <a:cubicBezTo>
                        <a:pt x="202" y="854"/>
                        <a:pt x="202" y="857"/>
                        <a:pt x="203" y="862"/>
                      </a:cubicBezTo>
                      <a:cubicBezTo>
                        <a:pt x="208" y="876"/>
                        <a:pt x="217" y="890"/>
                        <a:pt x="223" y="903"/>
                      </a:cubicBezTo>
                      <a:cubicBezTo>
                        <a:pt x="227" y="903"/>
                        <a:pt x="227" y="903"/>
                        <a:pt x="227" y="903"/>
                      </a:cubicBezTo>
                      <a:cubicBezTo>
                        <a:pt x="229" y="921"/>
                        <a:pt x="250" y="919"/>
                        <a:pt x="253" y="935"/>
                      </a:cubicBezTo>
                      <a:cubicBezTo>
                        <a:pt x="257" y="936"/>
                        <a:pt x="257" y="932"/>
                        <a:pt x="262" y="933"/>
                      </a:cubicBezTo>
                      <a:cubicBezTo>
                        <a:pt x="264" y="935"/>
                        <a:pt x="264" y="937"/>
                        <a:pt x="266" y="938"/>
                      </a:cubicBezTo>
                      <a:cubicBezTo>
                        <a:pt x="271" y="936"/>
                        <a:pt x="275" y="933"/>
                        <a:pt x="273" y="927"/>
                      </a:cubicBezTo>
                      <a:cubicBezTo>
                        <a:pt x="278" y="930"/>
                        <a:pt x="282" y="925"/>
                        <a:pt x="284" y="922"/>
                      </a:cubicBezTo>
                      <a:cubicBezTo>
                        <a:pt x="286" y="927"/>
                        <a:pt x="291" y="921"/>
                        <a:pt x="294" y="927"/>
                      </a:cubicBezTo>
                      <a:cubicBezTo>
                        <a:pt x="297" y="916"/>
                        <a:pt x="316" y="919"/>
                        <a:pt x="320" y="926"/>
                      </a:cubicBezTo>
                      <a:cubicBezTo>
                        <a:pt x="321" y="924"/>
                        <a:pt x="320" y="920"/>
                        <a:pt x="323" y="921"/>
                      </a:cubicBezTo>
                      <a:cubicBezTo>
                        <a:pt x="323" y="928"/>
                        <a:pt x="328" y="929"/>
                        <a:pt x="330" y="934"/>
                      </a:cubicBezTo>
                      <a:cubicBezTo>
                        <a:pt x="330" y="946"/>
                        <a:pt x="336" y="950"/>
                        <a:pt x="342" y="956"/>
                      </a:cubicBezTo>
                      <a:cubicBezTo>
                        <a:pt x="359" y="957"/>
                        <a:pt x="361" y="978"/>
                        <a:pt x="380" y="974"/>
                      </a:cubicBezTo>
                      <a:cubicBezTo>
                        <a:pt x="382" y="976"/>
                        <a:pt x="385" y="978"/>
                        <a:pt x="386" y="982"/>
                      </a:cubicBezTo>
                      <a:cubicBezTo>
                        <a:pt x="395" y="983"/>
                        <a:pt x="397" y="992"/>
                        <a:pt x="405" y="992"/>
                      </a:cubicBezTo>
                      <a:cubicBezTo>
                        <a:pt x="410" y="992"/>
                        <a:pt x="421" y="982"/>
                        <a:pt x="424" y="975"/>
                      </a:cubicBezTo>
                      <a:cubicBezTo>
                        <a:pt x="426" y="971"/>
                        <a:pt x="432" y="969"/>
                        <a:pt x="431" y="964"/>
                      </a:cubicBezTo>
                      <a:cubicBezTo>
                        <a:pt x="440" y="968"/>
                        <a:pt x="428" y="976"/>
                        <a:pt x="427" y="982"/>
                      </a:cubicBezTo>
                      <a:cubicBezTo>
                        <a:pt x="428" y="986"/>
                        <a:pt x="430" y="988"/>
                        <a:pt x="433" y="990"/>
                      </a:cubicBezTo>
                      <a:cubicBezTo>
                        <a:pt x="424" y="1000"/>
                        <a:pt x="438" y="1010"/>
                        <a:pt x="445" y="1014"/>
                      </a:cubicBezTo>
                      <a:cubicBezTo>
                        <a:pt x="453" y="1012"/>
                        <a:pt x="467" y="1009"/>
                        <a:pt x="474" y="1003"/>
                      </a:cubicBezTo>
                      <a:cubicBezTo>
                        <a:pt x="478" y="1009"/>
                        <a:pt x="485" y="1011"/>
                        <a:pt x="482" y="1021"/>
                      </a:cubicBezTo>
                      <a:cubicBezTo>
                        <a:pt x="493" y="1025"/>
                        <a:pt x="496" y="1015"/>
                        <a:pt x="500" y="1009"/>
                      </a:cubicBezTo>
                      <a:cubicBezTo>
                        <a:pt x="504" y="1012"/>
                        <a:pt x="504" y="1019"/>
                        <a:pt x="507" y="1023"/>
                      </a:cubicBezTo>
                      <a:cubicBezTo>
                        <a:pt x="506" y="1026"/>
                        <a:pt x="504" y="1028"/>
                        <a:pt x="502" y="1030"/>
                      </a:cubicBezTo>
                      <a:cubicBezTo>
                        <a:pt x="500" y="1030"/>
                        <a:pt x="499" y="1026"/>
                        <a:pt x="497" y="1028"/>
                      </a:cubicBezTo>
                      <a:cubicBezTo>
                        <a:pt x="495" y="1032"/>
                        <a:pt x="497" y="1037"/>
                        <a:pt x="502" y="1037"/>
                      </a:cubicBezTo>
                      <a:cubicBezTo>
                        <a:pt x="505" y="1037"/>
                        <a:pt x="502" y="1030"/>
                        <a:pt x="507" y="1031"/>
                      </a:cubicBezTo>
                      <a:cubicBezTo>
                        <a:pt x="510" y="1034"/>
                        <a:pt x="504" y="1033"/>
                        <a:pt x="505" y="1036"/>
                      </a:cubicBezTo>
                      <a:cubicBezTo>
                        <a:pt x="516" y="1038"/>
                        <a:pt x="513" y="1050"/>
                        <a:pt x="521" y="1053"/>
                      </a:cubicBezTo>
                      <a:cubicBezTo>
                        <a:pt x="528" y="1056"/>
                        <a:pt x="532" y="1051"/>
                        <a:pt x="536" y="1058"/>
                      </a:cubicBezTo>
                      <a:cubicBezTo>
                        <a:pt x="540" y="1069"/>
                        <a:pt x="529" y="1073"/>
                        <a:pt x="529" y="1079"/>
                      </a:cubicBezTo>
                      <a:cubicBezTo>
                        <a:pt x="529" y="1082"/>
                        <a:pt x="533" y="1085"/>
                        <a:pt x="534" y="1089"/>
                      </a:cubicBezTo>
                      <a:cubicBezTo>
                        <a:pt x="545" y="1088"/>
                        <a:pt x="547" y="1096"/>
                        <a:pt x="551" y="1102"/>
                      </a:cubicBezTo>
                      <a:cubicBezTo>
                        <a:pt x="565" y="1098"/>
                        <a:pt x="560" y="1116"/>
                        <a:pt x="563" y="1124"/>
                      </a:cubicBezTo>
                      <a:cubicBezTo>
                        <a:pt x="565" y="1119"/>
                        <a:pt x="570" y="1125"/>
                        <a:pt x="577" y="1123"/>
                      </a:cubicBezTo>
                      <a:cubicBezTo>
                        <a:pt x="577" y="1125"/>
                        <a:pt x="581" y="1128"/>
                        <a:pt x="578" y="1129"/>
                      </a:cubicBezTo>
                      <a:cubicBezTo>
                        <a:pt x="576" y="1125"/>
                        <a:pt x="568" y="1124"/>
                        <a:pt x="564" y="1127"/>
                      </a:cubicBezTo>
                      <a:cubicBezTo>
                        <a:pt x="568" y="1142"/>
                        <a:pt x="560" y="1155"/>
                        <a:pt x="559" y="1164"/>
                      </a:cubicBezTo>
                      <a:cubicBezTo>
                        <a:pt x="561" y="1165"/>
                        <a:pt x="566" y="1161"/>
                        <a:pt x="568" y="1159"/>
                      </a:cubicBezTo>
                      <a:cubicBezTo>
                        <a:pt x="569" y="1165"/>
                        <a:pt x="574" y="1157"/>
                        <a:pt x="575" y="1163"/>
                      </a:cubicBezTo>
                      <a:cubicBezTo>
                        <a:pt x="576" y="1159"/>
                        <a:pt x="577" y="1156"/>
                        <a:pt x="582" y="1155"/>
                      </a:cubicBezTo>
                      <a:cubicBezTo>
                        <a:pt x="581" y="1152"/>
                        <a:pt x="580" y="1150"/>
                        <a:pt x="578" y="1148"/>
                      </a:cubicBezTo>
                      <a:cubicBezTo>
                        <a:pt x="580" y="1148"/>
                        <a:pt x="580" y="1145"/>
                        <a:pt x="583" y="1146"/>
                      </a:cubicBezTo>
                      <a:cubicBezTo>
                        <a:pt x="585" y="1145"/>
                        <a:pt x="582" y="1150"/>
                        <a:pt x="586" y="1148"/>
                      </a:cubicBezTo>
                      <a:cubicBezTo>
                        <a:pt x="586" y="1142"/>
                        <a:pt x="591" y="1139"/>
                        <a:pt x="586" y="1135"/>
                      </a:cubicBezTo>
                      <a:cubicBezTo>
                        <a:pt x="592" y="1136"/>
                        <a:pt x="588" y="1128"/>
                        <a:pt x="593" y="1128"/>
                      </a:cubicBezTo>
                      <a:cubicBezTo>
                        <a:pt x="592" y="1127"/>
                        <a:pt x="591" y="1126"/>
                        <a:pt x="591" y="1123"/>
                      </a:cubicBezTo>
                      <a:cubicBezTo>
                        <a:pt x="587" y="1121"/>
                        <a:pt x="581" y="1127"/>
                        <a:pt x="579" y="1121"/>
                      </a:cubicBezTo>
                      <a:cubicBezTo>
                        <a:pt x="581" y="1121"/>
                        <a:pt x="584" y="1122"/>
                        <a:pt x="587" y="1122"/>
                      </a:cubicBezTo>
                      <a:cubicBezTo>
                        <a:pt x="588" y="1118"/>
                        <a:pt x="587" y="1112"/>
                        <a:pt x="591" y="1113"/>
                      </a:cubicBezTo>
                      <a:cubicBezTo>
                        <a:pt x="589" y="1109"/>
                        <a:pt x="591" y="1108"/>
                        <a:pt x="592" y="1105"/>
                      </a:cubicBezTo>
                      <a:cubicBezTo>
                        <a:pt x="590" y="1105"/>
                        <a:pt x="590" y="1102"/>
                        <a:pt x="586" y="1102"/>
                      </a:cubicBezTo>
                      <a:cubicBezTo>
                        <a:pt x="586" y="1106"/>
                        <a:pt x="589" y="1106"/>
                        <a:pt x="589" y="1109"/>
                      </a:cubicBezTo>
                      <a:cubicBezTo>
                        <a:pt x="586" y="1105"/>
                        <a:pt x="578" y="1111"/>
                        <a:pt x="583" y="1100"/>
                      </a:cubicBezTo>
                      <a:cubicBezTo>
                        <a:pt x="585" y="1100"/>
                        <a:pt x="584" y="1103"/>
                        <a:pt x="586" y="1102"/>
                      </a:cubicBezTo>
                      <a:cubicBezTo>
                        <a:pt x="588" y="1096"/>
                        <a:pt x="588" y="1092"/>
                        <a:pt x="586" y="1088"/>
                      </a:cubicBezTo>
                      <a:cubicBezTo>
                        <a:pt x="590" y="1089"/>
                        <a:pt x="590" y="1095"/>
                        <a:pt x="595" y="1095"/>
                      </a:cubicBezTo>
                      <a:cubicBezTo>
                        <a:pt x="597" y="1088"/>
                        <a:pt x="587" y="1085"/>
                        <a:pt x="586" y="1078"/>
                      </a:cubicBezTo>
                      <a:cubicBezTo>
                        <a:pt x="589" y="1079"/>
                        <a:pt x="588" y="1076"/>
                        <a:pt x="591" y="1075"/>
                      </a:cubicBezTo>
                      <a:cubicBezTo>
                        <a:pt x="591" y="1070"/>
                        <a:pt x="588" y="1066"/>
                        <a:pt x="592" y="1064"/>
                      </a:cubicBezTo>
                      <a:cubicBezTo>
                        <a:pt x="588" y="1063"/>
                        <a:pt x="590" y="1060"/>
                        <a:pt x="592" y="1058"/>
                      </a:cubicBezTo>
                      <a:cubicBezTo>
                        <a:pt x="590" y="1056"/>
                        <a:pt x="589" y="1053"/>
                        <a:pt x="585" y="1054"/>
                      </a:cubicBezTo>
                      <a:cubicBezTo>
                        <a:pt x="581" y="1058"/>
                        <a:pt x="586" y="1066"/>
                        <a:pt x="585" y="1068"/>
                      </a:cubicBezTo>
                      <a:cubicBezTo>
                        <a:pt x="583" y="1067"/>
                        <a:pt x="582" y="1066"/>
                        <a:pt x="581" y="1065"/>
                      </a:cubicBezTo>
                      <a:cubicBezTo>
                        <a:pt x="581" y="1061"/>
                        <a:pt x="582" y="1060"/>
                        <a:pt x="581" y="1057"/>
                      </a:cubicBezTo>
                      <a:cubicBezTo>
                        <a:pt x="578" y="1056"/>
                        <a:pt x="578" y="1063"/>
                        <a:pt x="576" y="1060"/>
                      </a:cubicBezTo>
                      <a:cubicBezTo>
                        <a:pt x="575" y="1055"/>
                        <a:pt x="580" y="1055"/>
                        <a:pt x="581" y="1052"/>
                      </a:cubicBezTo>
                      <a:cubicBezTo>
                        <a:pt x="582" y="1048"/>
                        <a:pt x="577" y="1049"/>
                        <a:pt x="578" y="1045"/>
                      </a:cubicBezTo>
                      <a:cubicBezTo>
                        <a:pt x="582" y="1040"/>
                        <a:pt x="584" y="1039"/>
                        <a:pt x="588" y="1038"/>
                      </a:cubicBezTo>
                      <a:cubicBezTo>
                        <a:pt x="589" y="1032"/>
                        <a:pt x="579" y="1035"/>
                        <a:pt x="583" y="1029"/>
                      </a:cubicBezTo>
                      <a:cubicBezTo>
                        <a:pt x="580" y="1029"/>
                        <a:pt x="578" y="1031"/>
                        <a:pt x="576" y="1031"/>
                      </a:cubicBezTo>
                      <a:cubicBezTo>
                        <a:pt x="574" y="1033"/>
                        <a:pt x="576" y="1038"/>
                        <a:pt x="574" y="1040"/>
                      </a:cubicBezTo>
                      <a:cubicBezTo>
                        <a:pt x="574" y="1033"/>
                        <a:pt x="566" y="1028"/>
                        <a:pt x="569" y="1021"/>
                      </a:cubicBezTo>
                      <a:cubicBezTo>
                        <a:pt x="572" y="1021"/>
                        <a:pt x="572" y="1021"/>
                        <a:pt x="572" y="1021"/>
                      </a:cubicBezTo>
                      <a:cubicBezTo>
                        <a:pt x="572" y="1024"/>
                        <a:pt x="570" y="1027"/>
                        <a:pt x="572" y="1029"/>
                      </a:cubicBezTo>
                      <a:cubicBezTo>
                        <a:pt x="578" y="1029"/>
                        <a:pt x="574" y="1021"/>
                        <a:pt x="573" y="1018"/>
                      </a:cubicBezTo>
                      <a:cubicBezTo>
                        <a:pt x="570" y="1017"/>
                        <a:pt x="569" y="1020"/>
                        <a:pt x="566" y="1020"/>
                      </a:cubicBezTo>
                      <a:cubicBezTo>
                        <a:pt x="565" y="1014"/>
                        <a:pt x="563" y="1011"/>
                        <a:pt x="565" y="1006"/>
                      </a:cubicBezTo>
                      <a:cubicBezTo>
                        <a:pt x="561" y="1004"/>
                        <a:pt x="562" y="996"/>
                        <a:pt x="556" y="995"/>
                      </a:cubicBezTo>
                      <a:cubicBezTo>
                        <a:pt x="556" y="992"/>
                        <a:pt x="560" y="993"/>
                        <a:pt x="560" y="991"/>
                      </a:cubicBezTo>
                      <a:cubicBezTo>
                        <a:pt x="558" y="990"/>
                        <a:pt x="556" y="989"/>
                        <a:pt x="557" y="986"/>
                      </a:cubicBezTo>
                      <a:cubicBezTo>
                        <a:pt x="560" y="986"/>
                        <a:pt x="560" y="988"/>
                        <a:pt x="562" y="987"/>
                      </a:cubicBezTo>
                      <a:cubicBezTo>
                        <a:pt x="572" y="974"/>
                        <a:pt x="552" y="963"/>
                        <a:pt x="560" y="949"/>
                      </a:cubicBezTo>
                      <a:cubicBezTo>
                        <a:pt x="557" y="946"/>
                        <a:pt x="556" y="941"/>
                        <a:pt x="557" y="934"/>
                      </a:cubicBezTo>
                      <a:cubicBezTo>
                        <a:pt x="551" y="930"/>
                        <a:pt x="547" y="924"/>
                        <a:pt x="546" y="916"/>
                      </a:cubicBezTo>
                      <a:cubicBezTo>
                        <a:pt x="539" y="913"/>
                        <a:pt x="538" y="902"/>
                        <a:pt x="533" y="897"/>
                      </a:cubicBezTo>
                      <a:cubicBezTo>
                        <a:pt x="534" y="896"/>
                        <a:pt x="534" y="894"/>
                        <a:pt x="534" y="892"/>
                      </a:cubicBezTo>
                      <a:cubicBezTo>
                        <a:pt x="526" y="887"/>
                        <a:pt x="533" y="868"/>
                        <a:pt x="530" y="859"/>
                      </a:cubicBezTo>
                      <a:cubicBezTo>
                        <a:pt x="528" y="855"/>
                        <a:pt x="524" y="858"/>
                        <a:pt x="523" y="853"/>
                      </a:cubicBezTo>
                      <a:cubicBezTo>
                        <a:pt x="523" y="850"/>
                        <a:pt x="526" y="849"/>
                        <a:pt x="525" y="844"/>
                      </a:cubicBezTo>
                      <a:cubicBezTo>
                        <a:pt x="522" y="841"/>
                        <a:pt x="519" y="838"/>
                        <a:pt x="521" y="833"/>
                      </a:cubicBezTo>
                      <a:cubicBezTo>
                        <a:pt x="512" y="828"/>
                        <a:pt x="514" y="814"/>
                        <a:pt x="508" y="805"/>
                      </a:cubicBezTo>
                      <a:cubicBezTo>
                        <a:pt x="511" y="794"/>
                        <a:pt x="500" y="790"/>
                        <a:pt x="506" y="780"/>
                      </a:cubicBezTo>
                      <a:cubicBezTo>
                        <a:pt x="504" y="779"/>
                        <a:pt x="501" y="779"/>
                        <a:pt x="500" y="776"/>
                      </a:cubicBezTo>
                      <a:cubicBezTo>
                        <a:pt x="496" y="762"/>
                        <a:pt x="495" y="745"/>
                        <a:pt x="495" y="733"/>
                      </a:cubicBezTo>
                      <a:cubicBezTo>
                        <a:pt x="495" y="723"/>
                        <a:pt x="500" y="723"/>
                        <a:pt x="503" y="715"/>
                      </a:cubicBezTo>
                      <a:cubicBezTo>
                        <a:pt x="513" y="691"/>
                        <a:pt x="541" y="681"/>
                        <a:pt x="551" y="658"/>
                      </a:cubicBezTo>
                      <a:cubicBezTo>
                        <a:pt x="544" y="645"/>
                        <a:pt x="560" y="638"/>
                        <a:pt x="557" y="626"/>
                      </a:cubicBezTo>
                      <a:cubicBezTo>
                        <a:pt x="569" y="604"/>
                        <a:pt x="574" y="575"/>
                        <a:pt x="590" y="558"/>
                      </a:cubicBezTo>
                      <a:cubicBezTo>
                        <a:pt x="593" y="556"/>
                        <a:pt x="599" y="557"/>
                        <a:pt x="598" y="551"/>
                      </a:cubicBezTo>
                      <a:cubicBezTo>
                        <a:pt x="597" y="550"/>
                        <a:pt x="593" y="550"/>
                        <a:pt x="593" y="547"/>
                      </a:cubicBezTo>
                      <a:cubicBezTo>
                        <a:pt x="596" y="544"/>
                        <a:pt x="598" y="539"/>
                        <a:pt x="598" y="533"/>
                      </a:cubicBezTo>
                      <a:cubicBezTo>
                        <a:pt x="594" y="527"/>
                        <a:pt x="569" y="526"/>
                        <a:pt x="581" y="518"/>
                      </a:cubicBezTo>
                      <a:cubicBezTo>
                        <a:pt x="579" y="521"/>
                        <a:pt x="579" y="522"/>
                        <a:pt x="583" y="523"/>
                      </a:cubicBezTo>
                      <a:cubicBezTo>
                        <a:pt x="584" y="521"/>
                        <a:pt x="585" y="518"/>
                        <a:pt x="590" y="517"/>
                      </a:cubicBezTo>
                      <a:cubicBezTo>
                        <a:pt x="592" y="509"/>
                        <a:pt x="586" y="506"/>
                        <a:pt x="590" y="499"/>
                      </a:cubicBezTo>
                      <a:cubicBezTo>
                        <a:pt x="586" y="498"/>
                        <a:pt x="581" y="498"/>
                        <a:pt x="583" y="492"/>
                      </a:cubicBezTo>
                      <a:cubicBezTo>
                        <a:pt x="580" y="492"/>
                        <a:pt x="578" y="491"/>
                        <a:pt x="577" y="489"/>
                      </a:cubicBezTo>
                      <a:cubicBezTo>
                        <a:pt x="579" y="488"/>
                        <a:pt x="579" y="486"/>
                        <a:pt x="579" y="483"/>
                      </a:cubicBezTo>
                      <a:cubicBezTo>
                        <a:pt x="573" y="480"/>
                        <a:pt x="568" y="485"/>
                        <a:pt x="563" y="483"/>
                      </a:cubicBezTo>
                      <a:cubicBezTo>
                        <a:pt x="563" y="480"/>
                        <a:pt x="565" y="479"/>
                        <a:pt x="563" y="477"/>
                      </a:cubicBezTo>
                      <a:cubicBezTo>
                        <a:pt x="559" y="476"/>
                        <a:pt x="557" y="478"/>
                        <a:pt x="557" y="472"/>
                      </a:cubicBezTo>
                      <a:cubicBezTo>
                        <a:pt x="546" y="472"/>
                        <a:pt x="546" y="472"/>
                        <a:pt x="546" y="472"/>
                      </a:cubicBezTo>
                      <a:cubicBezTo>
                        <a:pt x="546" y="467"/>
                        <a:pt x="540" y="468"/>
                        <a:pt x="538" y="464"/>
                      </a:cubicBezTo>
                      <a:cubicBezTo>
                        <a:pt x="540" y="461"/>
                        <a:pt x="542" y="460"/>
                        <a:pt x="542" y="457"/>
                      </a:cubicBezTo>
                      <a:cubicBezTo>
                        <a:pt x="542" y="455"/>
                        <a:pt x="538" y="455"/>
                        <a:pt x="538" y="451"/>
                      </a:cubicBezTo>
                      <a:cubicBezTo>
                        <a:pt x="538" y="448"/>
                        <a:pt x="539" y="446"/>
                        <a:pt x="539" y="444"/>
                      </a:cubicBezTo>
                      <a:cubicBezTo>
                        <a:pt x="532" y="432"/>
                        <a:pt x="548" y="426"/>
                        <a:pt x="544" y="413"/>
                      </a:cubicBezTo>
                      <a:cubicBezTo>
                        <a:pt x="549" y="411"/>
                        <a:pt x="552" y="406"/>
                        <a:pt x="558" y="404"/>
                      </a:cubicBezTo>
                      <a:cubicBezTo>
                        <a:pt x="562" y="407"/>
                        <a:pt x="567" y="408"/>
                        <a:pt x="572" y="409"/>
                      </a:cubicBezTo>
                      <a:cubicBezTo>
                        <a:pt x="573" y="414"/>
                        <a:pt x="567" y="413"/>
                        <a:pt x="567" y="418"/>
                      </a:cubicBezTo>
                      <a:cubicBezTo>
                        <a:pt x="575" y="421"/>
                        <a:pt x="578" y="416"/>
                        <a:pt x="579" y="410"/>
                      </a:cubicBezTo>
                      <a:cubicBezTo>
                        <a:pt x="581" y="411"/>
                        <a:pt x="582" y="412"/>
                        <a:pt x="586" y="411"/>
                      </a:cubicBezTo>
                      <a:cubicBezTo>
                        <a:pt x="588" y="401"/>
                        <a:pt x="602" y="402"/>
                        <a:pt x="610" y="397"/>
                      </a:cubicBezTo>
                      <a:cubicBezTo>
                        <a:pt x="609" y="386"/>
                        <a:pt x="619" y="387"/>
                        <a:pt x="622" y="379"/>
                      </a:cubicBezTo>
                      <a:cubicBezTo>
                        <a:pt x="624" y="386"/>
                        <a:pt x="634" y="378"/>
                        <a:pt x="635" y="374"/>
                      </a:cubicBezTo>
                      <a:cubicBezTo>
                        <a:pt x="632" y="371"/>
                        <a:pt x="633" y="369"/>
                        <a:pt x="633" y="365"/>
                      </a:cubicBezTo>
                      <a:cubicBezTo>
                        <a:pt x="641" y="361"/>
                        <a:pt x="644" y="352"/>
                        <a:pt x="650" y="345"/>
                      </a:cubicBezTo>
                      <a:cubicBezTo>
                        <a:pt x="648" y="345"/>
                        <a:pt x="647" y="345"/>
                        <a:pt x="647" y="343"/>
                      </a:cubicBezTo>
                      <a:cubicBezTo>
                        <a:pt x="668" y="340"/>
                        <a:pt x="688" y="331"/>
                        <a:pt x="706" y="322"/>
                      </a:cubicBezTo>
                      <a:cubicBezTo>
                        <a:pt x="711" y="313"/>
                        <a:pt x="718" y="304"/>
                        <a:pt x="730" y="302"/>
                      </a:cubicBezTo>
                      <a:cubicBezTo>
                        <a:pt x="741" y="300"/>
                        <a:pt x="754" y="311"/>
                        <a:pt x="762" y="301"/>
                      </a:cubicBezTo>
                      <a:cubicBezTo>
                        <a:pt x="774" y="303"/>
                        <a:pt x="777" y="295"/>
                        <a:pt x="783" y="292"/>
                      </a:cubicBezTo>
                      <a:cubicBezTo>
                        <a:pt x="788" y="290"/>
                        <a:pt x="800" y="290"/>
                        <a:pt x="807" y="286"/>
                      </a:cubicBezTo>
                      <a:cubicBezTo>
                        <a:pt x="813" y="283"/>
                        <a:pt x="816" y="277"/>
                        <a:pt x="822" y="276"/>
                      </a:cubicBezTo>
                      <a:cubicBezTo>
                        <a:pt x="827" y="275"/>
                        <a:pt x="833" y="276"/>
                        <a:pt x="835" y="274"/>
                      </a:cubicBezTo>
                      <a:cubicBezTo>
                        <a:pt x="837" y="265"/>
                        <a:pt x="846" y="265"/>
                        <a:pt x="854" y="263"/>
                      </a:cubicBezTo>
                      <a:cubicBezTo>
                        <a:pt x="856" y="261"/>
                        <a:pt x="857" y="258"/>
                        <a:pt x="857" y="254"/>
                      </a:cubicBezTo>
                      <a:cubicBezTo>
                        <a:pt x="853" y="252"/>
                        <a:pt x="851" y="248"/>
                        <a:pt x="848" y="245"/>
                      </a:cubicBezTo>
                      <a:cubicBezTo>
                        <a:pt x="850" y="233"/>
                        <a:pt x="857" y="223"/>
                        <a:pt x="870" y="218"/>
                      </a:cubicBezTo>
                      <a:cubicBezTo>
                        <a:pt x="873" y="216"/>
                        <a:pt x="866" y="215"/>
                        <a:pt x="869" y="213"/>
                      </a:cubicBezTo>
                      <a:cubicBezTo>
                        <a:pt x="873" y="211"/>
                        <a:pt x="879" y="210"/>
                        <a:pt x="882" y="207"/>
                      </a:cubicBezTo>
                      <a:cubicBezTo>
                        <a:pt x="881" y="204"/>
                        <a:pt x="876" y="206"/>
                        <a:pt x="876" y="201"/>
                      </a:cubicBezTo>
                      <a:cubicBezTo>
                        <a:pt x="881" y="198"/>
                        <a:pt x="888" y="197"/>
                        <a:pt x="889" y="190"/>
                      </a:cubicBezTo>
                      <a:cubicBezTo>
                        <a:pt x="900" y="189"/>
                        <a:pt x="900" y="174"/>
                        <a:pt x="899" y="164"/>
                      </a:cubicBezTo>
                      <a:cubicBezTo>
                        <a:pt x="903" y="162"/>
                        <a:pt x="910" y="163"/>
                        <a:pt x="914" y="161"/>
                      </a:cubicBezTo>
                      <a:cubicBezTo>
                        <a:pt x="916" y="164"/>
                        <a:pt x="918" y="169"/>
                        <a:pt x="921" y="172"/>
                      </a:cubicBezTo>
                      <a:cubicBezTo>
                        <a:pt x="912" y="179"/>
                        <a:pt x="910" y="188"/>
                        <a:pt x="907" y="199"/>
                      </a:cubicBezTo>
                      <a:cubicBezTo>
                        <a:pt x="904" y="198"/>
                        <a:pt x="903" y="200"/>
                        <a:pt x="901" y="201"/>
                      </a:cubicBezTo>
                      <a:cubicBezTo>
                        <a:pt x="905" y="208"/>
                        <a:pt x="899" y="209"/>
                        <a:pt x="901" y="218"/>
                      </a:cubicBezTo>
                      <a:cubicBezTo>
                        <a:pt x="895" y="219"/>
                        <a:pt x="891" y="222"/>
                        <a:pt x="891" y="229"/>
                      </a:cubicBezTo>
                      <a:cubicBezTo>
                        <a:pt x="894" y="231"/>
                        <a:pt x="898" y="233"/>
                        <a:pt x="902" y="231"/>
                      </a:cubicBezTo>
                      <a:cubicBezTo>
                        <a:pt x="903" y="228"/>
                        <a:pt x="901" y="229"/>
                        <a:pt x="901" y="226"/>
                      </a:cubicBezTo>
                      <a:cubicBezTo>
                        <a:pt x="907" y="221"/>
                        <a:pt x="914" y="219"/>
                        <a:pt x="918" y="212"/>
                      </a:cubicBezTo>
                      <a:cubicBezTo>
                        <a:pt x="918" y="209"/>
                        <a:pt x="915" y="209"/>
                        <a:pt x="915" y="206"/>
                      </a:cubicBezTo>
                      <a:cubicBezTo>
                        <a:pt x="917" y="203"/>
                        <a:pt x="920" y="202"/>
                        <a:pt x="921" y="199"/>
                      </a:cubicBezTo>
                      <a:cubicBezTo>
                        <a:pt x="929" y="199"/>
                        <a:pt x="935" y="196"/>
                        <a:pt x="938" y="190"/>
                      </a:cubicBezTo>
                      <a:cubicBezTo>
                        <a:pt x="930" y="192"/>
                        <a:pt x="926" y="191"/>
                        <a:pt x="923" y="186"/>
                      </a:cubicBezTo>
                      <a:cubicBezTo>
                        <a:pt x="925" y="181"/>
                        <a:pt x="930" y="178"/>
                        <a:pt x="935" y="177"/>
                      </a:cubicBezTo>
                      <a:cubicBezTo>
                        <a:pt x="934" y="167"/>
                        <a:pt x="937" y="158"/>
                        <a:pt x="932" y="148"/>
                      </a:cubicBezTo>
                      <a:cubicBezTo>
                        <a:pt x="940" y="145"/>
                        <a:pt x="948" y="143"/>
                        <a:pt x="958" y="141"/>
                      </a:cubicBezTo>
                      <a:cubicBezTo>
                        <a:pt x="959" y="138"/>
                        <a:pt x="955" y="139"/>
                        <a:pt x="955" y="136"/>
                      </a:cubicBezTo>
                      <a:cubicBezTo>
                        <a:pt x="956" y="132"/>
                        <a:pt x="960" y="133"/>
                        <a:pt x="960" y="128"/>
                      </a:cubicBezTo>
                      <a:cubicBezTo>
                        <a:pt x="959" y="126"/>
                        <a:pt x="956" y="126"/>
                        <a:pt x="956" y="124"/>
                      </a:cubicBezTo>
                      <a:cubicBezTo>
                        <a:pt x="957" y="123"/>
                        <a:pt x="960" y="124"/>
                        <a:pt x="959" y="121"/>
                      </a:cubicBezTo>
                      <a:cubicBezTo>
                        <a:pt x="958" y="119"/>
                        <a:pt x="953" y="120"/>
                        <a:pt x="952" y="116"/>
                      </a:cubicBezTo>
                      <a:cubicBezTo>
                        <a:pt x="954" y="117"/>
                        <a:pt x="954" y="118"/>
                        <a:pt x="956" y="117"/>
                      </a:cubicBezTo>
                      <a:cubicBezTo>
                        <a:pt x="956" y="115"/>
                        <a:pt x="957" y="113"/>
                        <a:pt x="958" y="112"/>
                      </a:cubicBezTo>
                      <a:cubicBezTo>
                        <a:pt x="956" y="109"/>
                        <a:pt x="953" y="107"/>
                        <a:pt x="951" y="105"/>
                      </a:cubicBezTo>
                      <a:cubicBezTo>
                        <a:pt x="951" y="103"/>
                        <a:pt x="954" y="104"/>
                        <a:pt x="953" y="101"/>
                      </a:cubicBezTo>
                      <a:cubicBezTo>
                        <a:pt x="933" y="90"/>
                        <a:pt x="917" y="75"/>
                        <a:pt x="894" y="67"/>
                      </a:cubicBezTo>
                      <a:cubicBezTo>
                        <a:pt x="890" y="63"/>
                        <a:pt x="887" y="58"/>
                        <a:pt x="882" y="56"/>
                      </a:cubicBezTo>
                      <a:cubicBezTo>
                        <a:pt x="887" y="52"/>
                        <a:pt x="892" y="52"/>
                        <a:pt x="893" y="45"/>
                      </a:cubicBezTo>
                      <a:cubicBezTo>
                        <a:pt x="885" y="43"/>
                        <a:pt x="880" y="51"/>
                        <a:pt x="875" y="45"/>
                      </a:cubicBezTo>
                      <a:cubicBezTo>
                        <a:pt x="878" y="45"/>
                        <a:pt x="882" y="46"/>
                        <a:pt x="882" y="43"/>
                      </a:cubicBezTo>
                      <a:cubicBezTo>
                        <a:pt x="877" y="43"/>
                        <a:pt x="874" y="41"/>
                        <a:pt x="871" y="39"/>
                      </a:cubicBezTo>
                      <a:cubicBezTo>
                        <a:pt x="875" y="39"/>
                        <a:pt x="871" y="37"/>
                        <a:pt x="871" y="36"/>
                      </a:cubicBezTo>
                      <a:cubicBezTo>
                        <a:pt x="873" y="36"/>
                        <a:pt x="876" y="36"/>
                        <a:pt x="877" y="38"/>
                      </a:cubicBezTo>
                      <a:cubicBezTo>
                        <a:pt x="876" y="38"/>
                        <a:pt x="875" y="38"/>
                        <a:pt x="874" y="39"/>
                      </a:cubicBezTo>
                      <a:cubicBezTo>
                        <a:pt x="879" y="41"/>
                        <a:pt x="879" y="37"/>
                        <a:pt x="882" y="36"/>
                      </a:cubicBezTo>
                      <a:cubicBezTo>
                        <a:pt x="877" y="36"/>
                        <a:pt x="866" y="32"/>
                        <a:pt x="875" y="28"/>
                      </a:cubicBezTo>
                      <a:cubicBezTo>
                        <a:pt x="877" y="30"/>
                        <a:pt x="880" y="32"/>
                        <a:pt x="882" y="30"/>
                      </a:cubicBezTo>
                      <a:cubicBezTo>
                        <a:pt x="879" y="22"/>
                        <a:pt x="869" y="30"/>
                        <a:pt x="864" y="27"/>
                      </a:cubicBezTo>
                      <a:cubicBezTo>
                        <a:pt x="869" y="28"/>
                        <a:pt x="865" y="25"/>
                        <a:pt x="864" y="24"/>
                      </a:cubicBezTo>
                      <a:cubicBezTo>
                        <a:pt x="866" y="24"/>
                        <a:pt x="866" y="22"/>
                        <a:pt x="869" y="22"/>
                      </a:cubicBezTo>
                      <a:cubicBezTo>
                        <a:pt x="865" y="25"/>
                        <a:pt x="872" y="27"/>
                        <a:pt x="874" y="24"/>
                      </a:cubicBezTo>
                      <a:cubicBezTo>
                        <a:pt x="870" y="25"/>
                        <a:pt x="872" y="22"/>
                        <a:pt x="874" y="22"/>
                      </a:cubicBezTo>
                      <a:cubicBezTo>
                        <a:pt x="876" y="24"/>
                        <a:pt x="882" y="27"/>
                        <a:pt x="885" y="25"/>
                      </a:cubicBezTo>
                      <a:cubicBezTo>
                        <a:pt x="879" y="22"/>
                        <a:pt x="870" y="19"/>
                        <a:pt x="863" y="21"/>
                      </a:cubicBezTo>
                      <a:cubicBezTo>
                        <a:pt x="864" y="22"/>
                        <a:pt x="865" y="21"/>
                        <a:pt x="865" y="22"/>
                      </a:cubicBezTo>
                      <a:cubicBezTo>
                        <a:pt x="863" y="23"/>
                        <a:pt x="860" y="23"/>
                        <a:pt x="860" y="20"/>
                      </a:cubicBezTo>
                      <a:cubicBezTo>
                        <a:pt x="866" y="18"/>
                        <a:pt x="871" y="19"/>
                        <a:pt x="880" y="19"/>
                      </a:cubicBezTo>
                      <a:cubicBezTo>
                        <a:pt x="882" y="19"/>
                        <a:pt x="882" y="15"/>
                        <a:pt x="885" y="16"/>
                      </a:cubicBezTo>
                      <a:cubicBezTo>
                        <a:pt x="914" y="14"/>
                        <a:pt x="944" y="15"/>
                        <a:pt x="966" y="19"/>
                      </a:cubicBezTo>
                      <a:cubicBezTo>
                        <a:pt x="965" y="19"/>
                        <a:pt x="964" y="20"/>
                        <a:pt x="964" y="20"/>
                      </a:cubicBezTo>
                      <a:cubicBezTo>
                        <a:pt x="966" y="19"/>
                        <a:pt x="982" y="19"/>
                        <a:pt x="983" y="23"/>
                      </a:cubicBezTo>
                      <a:cubicBezTo>
                        <a:pt x="983" y="23"/>
                        <a:pt x="979" y="24"/>
                        <a:pt x="980" y="24"/>
                      </a:cubicBezTo>
                      <a:cubicBezTo>
                        <a:pt x="991" y="29"/>
                        <a:pt x="1004" y="28"/>
                        <a:pt x="1016" y="29"/>
                      </a:cubicBezTo>
                      <a:cubicBezTo>
                        <a:pt x="1026" y="30"/>
                        <a:pt x="1035" y="37"/>
                        <a:pt x="1046" y="35"/>
                      </a:cubicBezTo>
                      <a:cubicBezTo>
                        <a:pt x="1035" y="32"/>
                        <a:pt x="1023" y="30"/>
                        <a:pt x="1014" y="26"/>
                      </a:cubicBezTo>
                      <a:cubicBezTo>
                        <a:pt x="1022" y="27"/>
                        <a:pt x="1029" y="28"/>
                        <a:pt x="1036" y="28"/>
                      </a:cubicBezTo>
                      <a:close/>
                      <a:moveTo>
                        <a:pt x="449" y="172"/>
                      </a:moveTo>
                      <a:cubicBezTo>
                        <a:pt x="451" y="170"/>
                        <a:pt x="454" y="170"/>
                        <a:pt x="457" y="169"/>
                      </a:cubicBezTo>
                      <a:cubicBezTo>
                        <a:pt x="456" y="172"/>
                        <a:pt x="452" y="171"/>
                        <a:pt x="449" y="172"/>
                      </a:cubicBezTo>
                      <a:close/>
                      <a:moveTo>
                        <a:pt x="480" y="172"/>
                      </a:moveTo>
                      <a:cubicBezTo>
                        <a:pt x="482" y="172"/>
                        <a:pt x="484" y="172"/>
                        <a:pt x="484" y="175"/>
                      </a:cubicBezTo>
                      <a:cubicBezTo>
                        <a:pt x="482" y="177"/>
                        <a:pt x="480" y="175"/>
                        <a:pt x="480" y="172"/>
                      </a:cubicBezTo>
                      <a:close/>
                      <a:moveTo>
                        <a:pt x="257" y="655"/>
                      </a:moveTo>
                      <a:cubicBezTo>
                        <a:pt x="257" y="654"/>
                        <a:pt x="260" y="649"/>
                        <a:pt x="263" y="647"/>
                      </a:cubicBezTo>
                      <a:cubicBezTo>
                        <a:pt x="263" y="652"/>
                        <a:pt x="259" y="653"/>
                        <a:pt x="257" y="655"/>
                      </a:cubicBezTo>
                      <a:close/>
                      <a:moveTo>
                        <a:pt x="262" y="643"/>
                      </a:moveTo>
                      <a:cubicBezTo>
                        <a:pt x="261" y="640"/>
                        <a:pt x="261" y="636"/>
                        <a:pt x="259" y="635"/>
                      </a:cubicBezTo>
                      <a:cubicBezTo>
                        <a:pt x="260" y="632"/>
                        <a:pt x="263" y="630"/>
                        <a:pt x="266" y="629"/>
                      </a:cubicBezTo>
                      <a:cubicBezTo>
                        <a:pt x="265" y="635"/>
                        <a:pt x="264" y="637"/>
                        <a:pt x="262" y="643"/>
                      </a:cubicBezTo>
                      <a:close/>
                      <a:moveTo>
                        <a:pt x="461" y="430"/>
                      </a:moveTo>
                      <a:cubicBezTo>
                        <a:pt x="456" y="427"/>
                        <a:pt x="462" y="423"/>
                        <a:pt x="462" y="418"/>
                      </a:cubicBezTo>
                      <a:cubicBezTo>
                        <a:pt x="466" y="417"/>
                        <a:pt x="467" y="421"/>
                        <a:pt x="470" y="422"/>
                      </a:cubicBezTo>
                      <a:cubicBezTo>
                        <a:pt x="468" y="426"/>
                        <a:pt x="466" y="429"/>
                        <a:pt x="461" y="430"/>
                      </a:cubicBezTo>
                      <a:close/>
                      <a:moveTo>
                        <a:pt x="587" y="1130"/>
                      </a:moveTo>
                      <a:cubicBezTo>
                        <a:pt x="585" y="1131"/>
                        <a:pt x="584" y="1133"/>
                        <a:pt x="583" y="1134"/>
                      </a:cubicBezTo>
                      <a:cubicBezTo>
                        <a:pt x="582" y="1137"/>
                        <a:pt x="586" y="1136"/>
                        <a:pt x="585" y="1140"/>
                      </a:cubicBezTo>
                      <a:cubicBezTo>
                        <a:pt x="580" y="1140"/>
                        <a:pt x="579" y="1143"/>
                        <a:pt x="575" y="1144"/>
                      </a:cubicBezTo>
                      <a:cubicBezTo>
                        <a:pt x="575" y="1140"/>
                        <a:pt x="579" y="1142"/>
                        <a:pt x="578" y="1138"/>
                      </a:cubicBezTo>
                      <a:cubicBezTo>
                        <a:pt x="580" y="1138"/>
                        <a:pt x="581" y="1139"/>
                        <a:pt x="583" y="1140"/>
                      </a:cubicBezTo>
                      <a:cubicBezTo>
                        <a:pt x="583" y="1137"/>
                        <a:pt x="581" y="1135"/>
                        <a:pt x="579" y="1134"/>
                      </a:cubicBezTo>
                      <a:cubicBezTo>
                        <a:pt x="580" y="1136"/>
                        <a:pt x="571" y="1137"/>
                        <a:pt x="572" y="1132"/>
                      </a:cubicBezTo>
                      <a:cubicBezTo>
                        <a:pt x="580" y="1133"/>
                        <a:pt x="583" y="1130"/>
                        <a:pt x="587" y="1130"/>
                      </a:cubicBezTo>
                      <a:close/>
                      <a:moveTo>
                        <a:pt x="868" y="47"/>
                      </a:moveTo>
                      <a:cubicBezTo>
                        <a:pt x="870" y="48"/>
                        <a:pt x="871" y="47"/>
                        <a:pt x="871" y="45"/>
                      </a:cubicBezTo>
                      <a:cubicBezTo>
                        <a:pt x="873" y="45"/>
                        <a:pt x="873" y="46"/>
                        <a:pt x="874" y="46"/>
                      </a:cubicBezTo>
                      <a:cubicBezTo>
                        <a:pt x="875" y="49"/>
                        <a:pt x="870" y="49"/>
                        <a:pt x="874" y="51"/>
                      </a:cubicBezTo>
                      <a:cubicBezTo>
                        <a:pt x="873" y="54"/>
                        <a:pt x="870" y="54"/>
                        <a:pt x="868" y="55"/>
                      </a:cubicBezTo>
                      <a:cubicBezTo>
                        <a:pt x="874" y="57"/>
                        <a:pt x="868" y="60"/>
                        <a:pt x="875" y="61"/>
                      </a:cubicBezTo>
                      <a:cubicBezTo>
                        <a:pt x="869" y="63"/>
                        <a:pt x="862" y="58"/>
                        <a:pt x="860" y="52"/>
                      </a:cubicBezTo>
                      <a:cubicBezTo>
                        <a:pt x="865" y="52"/>
                        <a:pt x="868" y="50"/>
                        <a:pt x="868" y="47"/>
                      </a:cubicBezTo>
                      <a:close/>
                      <a:moveTo>
                        <a:pt x="986" y="24"/>
                      </a:moveTo>
                      <a:cubicBezTo>
                        <a:pt x="985" y="22"/>
                        <a:pt x="992" y="25"/>
                        <a:pt x="995" y="25"/>
                      </a:cubicBezTo>
                      <a:cubicBezTo>
                        <a:pt x="993" y="28"/>
                        <a:pt x="989" y="24"/>
                        <a:pt x="986" y="24"/>
                      </a:cubicBezTo>
                      <a:close/>
                      <a:moveTo>
                        <a:pt x="394" y="156"/>
                      </a:moveTo>
                      <a:cubicBezTo>
                        <a:pt x="388" y="157"/>
                        <a:pt x="381" y="161"/>
                        <a:pt x="380" y="164"/>
                      </a:cubicBezTo>
                      <a:cubicBezTo>
                        <a:pt x="384" y="162"/>
                        <a:pt x="394" y="156"/>
                        <a:pt x="394" y="156"/>
                      </a:cubicBezTo>
                      <a:close/>
                      <a:moveTo>
                        <a:pt x="1047" y="37"/>
                      </a:moveTo>
                      <a:cubicBezTo>
                        <a:pt x="1056" y="38"/>
                        <a:pt x="1065" y="43"/>
                        <a:pt x="1073" y="42"/>
                      </a:cubicBezTo>
                      <a:cubicBezTo>
                        <a:pt x="1064" y="41"/>
                        <a:pt x="1056" y="35"/>
                        <a:pt x="1047" y="37"/>
                      </a:cubicBezTo>
                      <a:close/>
                      <a:moveTo>
                        <a:pt x="1089" y="46"/>
                      </a:moveTo>
                      <a:cubicBezTo>
                        <a:pt x="1098" y="49"/>
                        <a:pt x="1105" y="50"/>
                        <a:pt x="1093" y="47"/>
                      </a:cubicBezTo>
                      <a:cubicBezTo>
                        <a:pt x="1092" y="47"/>
                        <a:pt x="1091" y="44"/>
                        <a:pt x="1089" y="46"/>
                      </a:cubicBezTo>
                      <a:close/>
                      <a:moveTo>
                        <a:pt x="1105" y="51"/>
                      </a:moveTo>
                      <a:cubicBezTo>
                        <a:pt x="1109" y="52"/>
                        <a:pt x="1119" y="56"/>
                        <a:pt x="1119" y="54"/>
                      </a:cubicBezTo>
                      <a:cubicBezTo>
                        <a:pt x="1114" y="54"/>
                        <a:pt x="1109" y="49"/>
                        <a:pt x="1105" y="51"/>
                      </a:cubicBezTo>
                      <a:close/>
                      <a:moveTo>
                        <a:pt x="34" y="646"/>
                      </a:moveTo>
                      <a:cubicBezTo>
                        <a:pt x="10" y="734"/>
                        <a:pt x="0" y="857"/>
                        <a:pt x="15" y="961"/>
                      </a:cubicBezTo>
                      <a:cubicBezTo>
                        <a:pt x="15" y="913"/>
                        <a:pt x="13" y="861"/>
                        <a:pt x="16" y="812"/>
                      </a:cubicBezTo>
                      <a:cubicBezTo>
                        <a:pt x="17" y="791"/>
                        <a:pt x="22" y="772"/>
                        <a:pt x="24" y="752"/>
                      </a:cubicBezTo>
                      <a:cubicBezTo>
                        <a:pt x="26" y="732"/>
                        <a:pt x="24" y="711"/>
                        <a:pt x="26" y="692"/>
                      </a:cubicBezTo>
                      <a:cubicBezTo>
                        <a:pt x="27" y="680"/>
                        <a:pt x="31" y="666"/>
                        <a:pt x="34" y="655"/>
                      </a:cubicBezTo>
                      <a:cubicBezTo>
                        <a:pt x="34" y="651"/>
                        <a:pt x="37" y="644"/>
                        <a:pt x="34" y="646"/>
                      </a:cubicBezTo>
                      <a:close/>
                      <a:moveTo>
                        <a:pt x="1666" y="1066"/>
                      </a:moveTo>
                      <a:cubicBezTo>
                        <a:pt x="1668" y="1063"/>
                        <a:pt x="1667" y="1060"/>
                        <a:pt x="1665" y="1058"/>
                      </a:cubicBezTo>
                      <a:cubicBezTo>
                        <a:pt x="1657" y="1073"/>
                        <a:pt x="1650" y="1089"/>
                        <a:pt x="1639" y="1100"/>
                      </a:cubicBezTo>
                      <a:cubicBezTo>
                        <a:pt x="1637" y="1097"/>
                        <a:pt x="1637" y="1094"/>
                        <a:pt x="1633" y="1094"/>
                      </a:cubicBezTo>
                      <a:cubicBezTo>
                        <a:pt x="1630" y="1099"/>
                        <a:pt x="1624" y="1102"/>
                        <a:pt x="1621" y="1107"/>
                      </a:cubicBezTo>
                      <a:cubicBezTo>
                        <a:pt x="1621" y="1105"/>
                        <a:pt x="1617" y="1104"/>
                        <a:pt x="1616" y="1105"/>
                      </a:cubicBezTo>
                      <a:cubicBezTo>
                        <a:pt x="1616" y="1108"/>
                        <a:pt x="1614" y="1109"/>
                        <a:pt x="1615" y="1113"/>
                      </a:cubicBezTo>
                      <a:cubicBezTo>
                        <a:pt x="1611" y="1114"/>
                        <a:pt x="1608" y="1119"/>
                        <a:pt x="1604" y="1117"/>
                      </a:cubicBezTo>
                      <a:cubicBezTo>
                        <a:pt x="1602" y="1121"/>
                        <a:pt x="1600" y="1124"/>
                        <a:pt x="1595" y="1123"/>
                      </a:cubicBezTo>
                      <a:cubicBezTo>
                        <a:pt x="1590" y="1128"/>
                        <a:pt x="1589" y="1136"/>
                        <a:pt x="1585" y="1142"/>
                      </a:cubicBezTo>
                      <a:cubicBezTo>
                        <a:pt x="1583" y="1145"/>
                        <a:pt x="1579" y="1147"/>
                        <a:pt x="1576" y="1150"/>
                      </a:cubicBezTo>
                      <a:cubicBezTo>
                        <a:pt x="1571" y="1158"/>
                        <a:pt x="1568" y="1171"/>
                        <a:pt x="1562" y="1181"/>
                      </a:cubicBezTo>
                      <a:cubicBezTo>
                        <a:pt x="1554" y="1194"/>
                        <a:pt x="1546" y="1205"/>
                        <a:pt x="1545" y="1219"/>
                      </a:cubicBezTo>
                      <a:cubicBezTo>
                        <a:pt x="1539" y="1232"/>
                        <a:pt x="1530" y="1244"/>
                        <a:pt x="1523" y="1253"/>
                      </a:cubicBezTo>
                      <a:cubicBezTo>
                        <a:pt x="1519" y="1260"/>
                        <a:pt x="1517" y="1268"/>
                        <a:pt x="1513" y="1274"/>
                      </a:cubicBezTo>
                      <a:cubicBezTo>
                        <a:pt x="1507" y="1283"/>
                        <a:pt x="1495" y="1290"/>
                        <a:pt x="1498" y="1304"/>
                      </a:cubicBezTo>
                      <a:cubicBezTo>
                        <a:pt x="1493" y="1311"/>
                        <a:pt x="1483" y="1324"/>
                        <a:pt x="1484" y="1331"/>
                      </a:cubicBezTo>
                      <a:cubicBezTo>
                        <a:pt x="1486" y="1331"/>
                        <a:pt x="1490" y="1328"/>
                        <a:pt x="1492" y="1329"/>
                      </a:cubicBezTo>
                      <a:cubicBezTo>
                        <a:pt x="1487" y="1335"/>
                        <a:pt x="1482" y="1341"/>
                        <a:pt x="1480" y="1349"/>
                      </a:cubicBezTo>
                      <a:cubicBezTo>
                        <a:pt x="1486" y="1352"/>
                        <a:pt x="1476" y="1362"/>
                        <a:pt x="1486" y="1363"/>
                      </a:cubicBezTo>
                      <a:cubicBezTo>
                        <a:pt x="1492" y="1359"/>
                        <a:pt x="1495" y="1351"/>
                        <a:pt x="1504" y="1349"/>
                      </a:cubicBezTo>
                      <a:cubicBezTo>
                        <a:pt x="1504" y="1350"/>
                        <a:pt x="1503" y="1351"/>
                        <a:pt x="1503" y="1353"/>
                      </a:cubicBezTo>
                      <a:cubicBezTo>
                        <a:pt x="1509" y="1352"/>
                        <a:pt x="1508" y="1344"/>
                        <a:pt x="1514" y="1343"/>
                      </a:cubicBezTo>
                      <a:cubicBezTo>
                        <a:pt x="1510" y="1349"/>
                        <a:pt x="1505" y="1354"/>
                        <a:pt x="1502" y="1361"/>
                      </a:cubicBezTo>
                      <a:cubicBezTo>
                        <a:pt x="1512" y="1351"/>
                        <a:pt x="1521" y="1339"/>
                        <a:pt x="1529" y="1328"/>
                      </a:cubicBezTo>
                      <a:cubicBezTo>
                        <a:pt x="1523" y="1339"/>
                        <a:pt x="1518" y="1350"/>
                        <a:pt x="1510" y="1359"/>
                      </a:cubicBezTo>
                      <a:cubicBezTo>
                        <a:pt x="1507" y="1363"/>
                        <a:pt x="1500" y="1364"/>
                        <a:pt x="1500" y="1371"/>
                      </a:cubicBezTo>
                      <a:cubicBezTo>
                        <a:pt x="1506" y="1370"/>
                        <a:pt x="1505" y="1363"/>
                        <a:pt x="1512" y="1363"/>
                      </a:cubicBezTo>
                      <a:cubicBezTo>
                        <a:pt x="1512" y="1364"/>
                        <a:pt x="1512" y="1365"/>
                        <a:pt x="1513" y="1365"/>
                      </a:cubicBezTo>
                      <a:cubicBezTo>
                        <a:pt x="1515" y="1364"/>
                        <a:pt x="1518" y="1358"/>
                        <a:pt x="1520" y="1360"/>
                      </a:cubicBezTo>
                      <a:cubicBezTo>
                        <a:pt x="1520" y="1378"/>
                        <a:pt x="1507" y="1389"/>
                        <a:pt x="1497" y="1404"/>
                      </a:cubicBezTo>
                      <a:cubicBezTo>
                        <a:pt x="1488" y="1415"/>
                        <a:pt x="1481" y="1428"/>
                        <a:pt x="1474" y="1437"/>
                      </a:cubicBezTo>
                      <a:cubicBezTo>
                        <a:pt x="1468" y="1444"/>
                        <a:pt x="1459" y="1449"/>
                        <a:pt x="1454" y="1455"/>
                      </a:cubicBezTo>
                      <a:cubicBezTo>
                        <a:pt x="1452" y="1457"/>
                        <a:pt x="1451" y="1461"/>
                        <a:pt x="1450" y="1463"/>
                      </a:cubicBezTo>
                      <a:cubicBezTo>
                        <a:pt x="1430" y="1487"/>
                        <a:pt x="1404" y="1503"/>
                        <a:pt x="1387" y="1526"/>
                      </a:cubicBezTo>
                      <a:cubicBezTo>
                        <a:pt x="1430" y="1495"/>
                        <a:pt x="1465" y="1462"/>
                        <a:pt x="1499" y="1423"/>
                      </a:cubicBezTo>
                      <a:cubicBezTo>
                        <a:pt x="1556" y="1359"/>
                        <a:pt x="1605" y="1287"/>
                        <a:pt x="1642" y="1203"/>
                      </a:cubicBezTo>
                      <a:cubicBezTo>
                        <a:pt x="1654" y="1174"/>
                        <a:pt x="1667" y="1147"/>
                        <a:pt x="1669" y="1112"/>
                      </a:cubicBezTo>
                      <a:cubicBezTo>
                        <a:pt x="1664" y="1128"/>
                        <a:pt x="1661" y="1145"/>
                        <a:pt x="1653" y="1158"/>
                      </a:cubicBezTo>
                      <a:cubicBezTo>
                        <a:pt x="1648" y="1155"/>
                        <a:pt x="1651" y="1148"/>
                        <a:pt x="1646" y="1148"/>
                      </a:cubicBezTo>
                      <a:cubicBezTo>
                        <a:pt x="1653" y="1114"/>
                        <a:pt x="1670" y="1087"/>
                        <a:pt x="1680" y="1055"/>
                      </a:cubicBezTo>
                      <a:cubicBezTo>
                        <a:pt x="1681" y="1051"/>
                        <a:pt x="1683" y="1043"/>
                        <a:pt x="1680" y="1039"/>
                      </a:cubicBezTo>
                      <a:cubicBezTo>
                        <a:pt x="1677" y="1049"/>
                        <a:pt x="1671" y="1057"/>
                        <a:pt x="1666" y="1066"/>
                      </a:cubicBezTo>
                      <a:close/>
                      <a:moveTo>
                        <a:pt x="353" y="1530"/>
                      </a:moveTo>
                      <a:cubicBezTo>
                        <a:pt x="349" y="1525"/>
                        <a:pt x="347" y="1519"/>
                        <a:pt x="343" y="1514"/>
                      </a:cubicBezTo>
                      <a:cubicBezTo>
                        <a:pt x="328" y="1499"/>
                        <a:pt x="310" y="1493"/>
                        <a:pt x="296" y="1481"/>
                      </a:cubicBezTo>
                      <a:cubicBezTo>
                        <a:pt x="278" y="1466"/>
                        <a:pt x="264" y="1453"/>
                        <a:pt x="247" y="1437"/>
                      </a:cubicBezTo>
                      <a:cubicBezTo>
                        <a:pt x="235" y="1427"/>
                        <a:pt x="222" y="1416"/>
                        <a:pt x="211" y="1405"/>
                      </a:cubicBezTo>
                      <a:cubicBezTo>
                        <a:pt x="200" y="1393"/>
                        <a:pt x="191" y="1379"/>
                        <a:pt x="181" y="1366"/>
                      </a:cubicBezTo>
                      <a:cubicBezTo>
                        <a:pt x="171" y="1354"/>
                        <a:pt x="162" y="1341"/>
                        <a:pt x="152" y="1330"/>
                      </a:cubicBezTo>
                      <a:cubicBezTo>
                        <a:pt x="185" y="1378"/>
                        <a:pt x="221" y="1423"/>
                        <a:pt x="262" y="1463"/>
                      </a:cubicBezTo>
                      <a:cubicBezTo>
                        <a:pt x="282" y="1483"/>
                        <a:pt x="304" y="1504"/>
                        <a:pt x="326" y="1521"/>
                      </a:cubicBezTo>
                      <a:cubicBezTo>
                        <a:pt x="349" y="1538"/>
                        <a:pt x="372" y="1557"/>
                        <a:pt x="397" y="1570"/>
                      </a:cubicBezTo>
                      <a:cubicBezTo>
                        <a:pt x="385" y="1554"/>
                        <a:pt x="367" y="1544"/>
                        <a:pt x="353" y="1530"/>
                      </a:cubicBezTo>
                      <a:close/>
                      <a:moveTo>
                        <a:pt x="866" y="1426"/>
                      </a:moveTo>
                      <a:cubicBezTo>
                        <a:pt x="868" y="1427"/>
                        <a:pt x="871" y="1428"/>
                        <a:pt x="873" y="1430"/>
                      </a:cubicBezTo>
                      <a:cubicBezTo>
                        <a:pt x="870" y="1431"/>
                        <a:pt x="865" y="1431"/>
                        <a:pt x="862" y="1433"/>
                      </a:cubicBezTo>
                      <a:cubicBezTo>
                        <a:pt x="865" y="1434"/>
                        <a:pt x="859" y="1433"/>
                        <a:pt x="861" y="1435"/>
                      </a:cubicBezTo>
                      <a:cubicBezTo>
                        <a:pt x="864" y="1441"/>
                        <a:pt x="874" y="1433"/>
                        <a:pt x="875" y="1439"/>
                      </a:cubicBezTo>
                      <a:cubicBezTo>
                        <a:pt x="880" y="1435"/>
                        <a:pt x="891" y="1437"/>
                        <a:pt x="897" y="1433"/>
                      </a:cubicBezTo>
                      <a:cubicBezTo>
                        <a:pt x="888" y="1428"/>
                        <a:pt x="875" y="1419"/>
                        <a:pt x="866" y="1426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9" name="Freeform 13" descr="© INSCALE GmbH, 15.06.2010"/>
                <p:cNvSpPr>
                  <a:spLocks noEditPoints="1"/>
                </p:cNvSpPr>
                <p:nvPr/>
              </p:nvSpPr>
              <p:spPr bwMode="gray">
                <a:xfrm>
                  <a:off x="4937184" y="1911431"/>
                  <a:ext cx="3530223" cy="3530525"/>
                </a:xfrm>
                <a:custGeom>
                  <a:avLst/>
                  <a:gdLst/>
                  <a:ahLst/>
                  <a:cxnLst>
                    <a:cxn ang="0">
                      <a:pos x="43" y="519"/>
                    </a:cxn>
                    <a:cxn ang="0">
                      <a:pos x="688" y="16"/>
                    </a:cxn>
                    <a:cxn ang="0">
                      <a:pos x="710" y="20"/>
                    </a:cxn>
                    <a:cxn ang="0">
                      <a:pos x="799" y="22"/>
                    </a:cxn>
                    <a:cxn ang="0">
                      <a:pos x="581" y="42"/>
                    </a:cxn>
                    <a:cxn ang="0">
                      <a:pos x="530" y="61"/>
                    </a:cxn>
                    <a:cxn ang="0">
                      <a:pos x="991" y="49"/>
                    </a:cxn>
                    <a:cxn ang="0">
                      <a:pos x="372" y="115"/>
                    </a:cxn>
                    <a:cxn ang="0">
                      <a:pos x="428" y="107"/>
                    </a:cxn>
                    <a:cxn ang="0">
                      <a:pos x="818" y="92"/>
                    </a:cxn>
                    <a:cxn ang="0">
                      <a:pos x="1055" y="192"/>
                    </a:cxn>
                    <a:cxn ang="0">
                      <a:pos x="825" y="120"/>
                    </a:cxn>
                    <a:cxn ang="0">
                      <a:pos x="386" y="131"/>
                    </a:cxn>
                    <a:cxn ang="0">
                      <a:pos x="360" y="122"/>
                    </a:cxn>
                    <a:cxn ang="0">
                      <a:pos x="307" y="157"/>
                    </a:cxn>
                    <a:cxn ang="0">
                      <a:pos x="1281" y="215"/>
                    </a:cxn>
                    <a:cxn ang="0">
                      <a:pos x="262" y="197"/>
                    </a:cxn>
                    <a:cxn ang="0">
                      <a:pos x="342" y="207"/>
                    </a:cxn>
                    <a:cxn ang="0">
                      <a:pos x="515" y="222"/>
                    </a:cxn>
                    <a:cxn ang="0">
                      <a:pos x="1092" y="232"/>
                    </a:cxn>
                    <a:cxn ang="0">
                      <a:pos x="1054" y="395"/>
                    </a:cxn>
                    <a:cxn ang="0">
                      <a:pos x="286" y="259"/>
                    </a:cxn>
                    <a:cxn ang="0">
                      <a:pos x="422" y="400"/>
                    </a:cxn>
                    <a:cxn ang="0">
                      <a:pos x="139" y="360"/>
                    </a:cxn>
                    <a:cxn ang="0">
                      <a:pos x="735" y="383"/>
                    </a:cxn>
                    <a:cxn ang="0">
                      <a:pos x="401" y="453"/>
                    </a:cxn>
                    <a:cxn ang="0">
                      <a:pos x="1275" y="515"/>
                    </a:cxn>
                    <a:cxn ang="0">
                      <a:pos x="965" y="472"/>
                    </a:cxn>
                    <a:cxn ang="0">
                      <a:pos x="1457" y="507"/>
                    </a:cxn>
                    <a:cxn ang="0">
                      <a:pos x="1123" y="716"/>
                    </a:cxn>
                    <a:cxn ang="0">
                      <a:pos x="1284" y="635"/>
                    </a:cxn>
                    <a:cxn ang="0">
                      <a:pos x="109" y="683"/>
                    </a:cxn>
                    <a:cxn ang="0">
                      <a:pos x="320" y="836"/>
                    </a:cxn>
                    <a:cxn ang="0">
                      <a:pos x="942" y="737"/>
                    </a:cxn>
                    <a:cxn ang="0">
                      <a:pos x="1520" y="791"/>
                    </a:cxn>
                    <a:cxn ang="0">
                      <a:pos x="1506" y="837"/>
                    </a:cxn>
                    <a:cxn ang="0">
                      <a:pos x="1392" y="910"/>
                    </a:cxn>
                    <a:cxn ang="0">
                      <a:pos x="1322" y="936"/>
                    </a:cxn>
                    <a:cxn ang="0">
                      <a:pos x="497" y="992"/>
                    </a:cxn>
                    <a:cxn ang="0">
                      <a:pos x="637" y="1004"/>
                    </a:cxn>
                    <a:cxn ang="0">
                      <a:pos x="75" y="1026"/>
                    </a:cxn>
                    <a:cxn ang="0">
                      <a:pos x="155" y="1216"/>
                    </a:cxn>
                    <a:cxn ang="0">
                      <a:pos x="1376" y="1175"/>
                    </a:cxn>
                    <a:cxn ang="0">
                      <a:pos x="187" y="1148"/>
                    </a:cxn>
                    <a:cxn ang="0">
                      <a:pos x="163" y="1223"/>
                    </a:cxn>
                    <a:cxn ang="0">
                      <a:pos x="363" y="1201"/>
                    </a:cxn>
                    <a:cxn ang="0">
                      <a:pos x="535" y="1295"/>
                    </a:cxn>
                    <a:cxn ang="0">
                      <a:pos x="170" y="1239"/>
                    </a:cxn>
                    <a:cxn ang="0">
                      <a:pos x="195" y="1266"/>
                    </a:cxn>
                    <a:cxn ang="0">
                      <a:pos x="224" y="1300"/>
                    </a:cxn>
                    <a:cxn ang="0">
                      <a:pos x="309" y="1356"/>
                    </a:cxn>
                    <a:cxn ang="0">
                      <a:pos x="1151" y="1402"/>
                    </a:cxn>
                    <a:cxn ang="0">
                      <a:pos x="618" y="1375"/>
                    </a:cxn>
                    <a:cxn ang="0">
                      <a:pos x="956" y="1397"/>
                    </a:cxn>
                    <a:cxn ang="0">
                      <a:pos x="1038" y="1391"/>
                    </a:cxn>
                    <a:cxn ang="0">
                      <a:pos x="697" y="1413"/>
                    </a:cxn>
                    <a:cxn ang="0">
                      <a:pos x="987" y="1439"/>
                    </a:cxn>
                    <a:cxn ang="0">
                      <a:pos x="513" y="1480"/>
                    </a:cxn>
                    <a:cxn ang="0">
                      <a:pos x="749" y="1462"/>
                    </a:cxn>
                    <a:cxn ang="0">
                      <a:pos x="975" y="1464"/>
                    </a:cxn>
                    <a:cxn ang="0">
                      <a:pos x="782" y="1475"/>
                    </a:cxn>
                    <a:cxn ang="0">
                      <a:pos x="738" y="1484"/>
                    </a:cxn>
                    <a:cxn ang="0">
                      <a:pos x="845" y="1510"/>
                    </a:cxn>
                  </a:cxnLst>
                  <a:rect l="0" t="0" r="r" b="b"/>
                  <a:pathLst>
                    <a:path w="1525" h="1529">
                      <a:moveTo>
                        <a:pt x="760" y="11"/>
                      </a:moveTo>
                      <a:cubicBezTo>
                        <a:pt x="764" y="10"/>
                        <a:pt x="762" y="3"/>
                        <a:pt x="767" y="3"/>
                      </a:cubicBezTo>
                      <a:cubicBezTo>
                        <a:pt x="772" y="2"/>
                        <a:pt x="769" y="11"/>
                        <a:pt x="774" y="8"/>
                      </a:cubicBezTo>
                      <a:cubicBezTo>
                        <a:pt x="798" y="0"/>
                        <a:pt x="832" y="6"/>
                        <a:pt x="860" y="10"/>
                      </a:cubicBezTo>
                      <a:cubicBezTo>
                        <a:pt x="920" y="18"/>
                        <a:pt x="979" y="31"/>
                        <a:pt x="1027" y="50"/>
                      </a:cubicBezTo>
                      <a:cubicBezTo>
                        <a:pt x="1077" y="70"/>
                        <a:pt x="1124" y="92"/>
                        <a:pt x="1166" y="119"/>
                      </a:cubicBezTo>
                      <a:cubicBezTo>
                        <a:pt x="1181" y="129"/>
                        <a:pt x="1197" y="136"/>
                        <a:pt x="1209" y="145"/>
                      </a:cubicBezTo>
                      <a:cubicBezTo>
                        <a:pt x="1217" y="151"/>
                        <a:pt x="1224" y="160"/>
                        <a:pt x="1232" y="167"/>
                      </a:cubicBezTo>
                      <a:cubicBezTo>
                        <a:pt x="1281" y="205"/>
                        <a:pt x="1322" y="252"/>
                        <a:pt x="1362" y="301"/>
                      </a:cubicBezTo>
                      <a:cubicBezTo>
                        <a:pt x="1369" y="310"/>
                        <a:pt x="1378" y="316"/>
                        <a:pt x="1383" y="323"/>
                      </a:cubicBezTo>
                      <a:cubicBezTo>
                        <a:pt x="1388" y="331"/>
                        <a:pt x="1392" y="340"/>
                        <a:pt x="1398" y="348"/>
                      </a:cubicBezTo>
                      <a:cubicBezTo>
                        <a:pt x="1468" y="449"/>
                        <a:pt x="1525" y="587"/>
                        <a:pt x="1522" y="761"/>
                      </a:cubicBezTo>
                      <a:cubicBezTo>
                        <a:pt x="1522" y="773"/>
                        <a:pt x="1525" y="784"/>
                        <a:pt x="1524" y="795"/>
                      </a:cubicBezTo>
                      <a:cubicBezTo>
                        <a:pt x="1524" y="805"/>
                        <a:pt x="1520" y="815"/>
                        <a:pt x="1518" y="826"/>
                      </a:cubicBezTo>
                      <a:cubicBezTo>
                        <a:pt x="1515" y="857"/>
                        <a:pt x="1508" y="890"/>
                        <a:pt x="1502" y="919"/>
                      </a:cubicBezTo>
                      <a:cubicBezTo>
                        <a:pt x="1495" y="950"/>
                        <a:pt x="1489" y="979"/>
                        <a:pt x="1481" y="1007"/>
                      </a:cubicBezTo>
                      <a:cubicBezTo>
                        <a:pt x="1478" y="1017"/>
                        <a:pt x="1477" y="1028"/>
                        <a:pt x="1474" y="1037"/>
                      </a:cubicBezTo>
                      <a:cubicBezTo>
                        <a:pt x="1472" y="1045"/>
                        <a:pt x="1468" y="1051"/>
                        <a:pt x="1465" y="1058"/>
                      </a:cubicBezTo>
                      <a:cubicBezTo>
                        <a:pt x="1455" y="1079"/>
                        <a:pt x="1446" y="1102"/>
                        <a:pt x="1436" y="1122"/>
                      </a:cubicBezTo>
                      <a:cubicBezTo>
                        <a:pt x="1414" y="1164"/>
                        <a:pt x="1392" y="1199"/>
                        <a:pt x="1364" y="1233"/>
                      </a:cubicBezTo>
                      <a:cubicBezTo>
                        <a:pt x="1355" y="1245"/>
                        <a:pt x="1347" y="1257"/>
                        <a:pt x="1337" y="1268"/>
                      </a:cubicBezTo>
                      <a:cubicBezTo>
                        <a:pt x="1318" y="1289"/>
                        <a:pt x="1295" y="1305"/>
                        <a:pt x="1274" y="1326"/>
                      </a:cubicBezTo>
                      <a:cubicBezTo>
                        <a:pt x="1232" y="1368"/>
                        <a:pt x="1185" y="1404"/>
                        <a:pt x="1136" y="1434"/>
                      </a:cubicBezTo>
                      <a:cubicBezTo>
                        <a:pt x="1110" y="1450"/>
                        <a:pt x="1082" y="1460"/>
                        <a:pt x="1052" y="1471"/>
                      </a:cubicBezTo>
                      <a:cubicBezTo>
                        <a:pt x="1037" y="1477"/>
                        <a:pt x="1023" y="1484"/>
                        <a:pt x="1008" y="1488"/>
                      </a:cubicBezTo>
                      <a:cubicBezTo>
                        <a:pt x="992" y="1493"/>
                        <a:pt x="976" y="1494"/>
                        <a:pt x="958" y="1499"/>
                      </a:cubicBezTo>
                      <a:cubicBezTo>
                        <a:pt x="948" y="1502"/>
                        <a:pt x="940" y="1508"/>
                        <a:pt x="930" y="1511"/>
                      </a:cubicBezTo>
                      <a:cubicBezTo>
                        <a:pt x="904" y="1518"/>
                        <a:pt x="872" y="1514"/>
                        <a:pt x="846" y="1522"/>
                      </a:cubicBezTo>
                      <a:cubicBezTo>
                        <a:pt x="840" y="1524"/>
                        <a:pt x="835" y="1527"/>
                        <a:pt x="828" y="1528"/>
                      </a:cubicBezTo>
                      <a:cubicBezTo>
                        <a:pt x="823" y="1528"/>
                        <a:pt x="818" y="1526"/>
                        <a:pt x="813" y="1526"/>
                      </a:cubicBezTo>
                      <a:cubicBezTo>
                        <a:pt x="796" y="1525"/>
                        <a:pt x="777" y="1527"/>
                        <a:pt x="758" y="1528"/>
                      </a:cubicBezTo>
                      <a:cubicBezTo>
                        <a:pt x="735" y="1529"/>
                        <a:pt x="713" y="1524"/>
                        <a:pt x="691" y="1523"/>
                      </a:cubicBezTo>
                      <a:cubicBezTo>
                        <a:pt x="683" y="1523"/>
                        <a:pt x="676" y="1525"/>
                        <a:pt x="669" y="1524"/>
                      </a:cubicBezTo>
                      <a:cubicBezTo>
                        <a:pt x="656" y="1523"/>
                        <a:pt x="646" y="1514"/>
                        <a:pt x="635" y="1512"/>
                      </a:cubicBezTo>
                      <a:cubicBezTo>
                        <a:pt x="620" y="1510"/>
                        <a:pt x="607" y="1512"/>
                        <a:pt x="594" y="1511"/>
                      </a:cubicBezTo>
                      <a:cubicBezTo>
                        <a:pt x="571" y="1507"/>
                        <a:pt x="551" y="1496"/>
                        <a:pt x="531" y="1489"/>
                      </a:cubicBezTo>
                      <a:cubicBezTo>
                        <a:pt x="520" y="1486"/>
                        <a:pt x="508" y="1484"/>
                        <a:pt x="497" y="1481"/>
                      </a:cubicBezTo>
                      <a:cubicBezTo>
                        <a:pt x="454" y="1468"/>
                        <a:pt x="414" y="1451"/>
                        <a:pt x="380" y="1429"/>
                      </a:cubicBezTo>
                      <a:cubicBezTo>
                        <a:pt x="363" y="1418"/>
                        <a:pt x="347" y="1404"/>
                        <a:pt x="330" y="1393"/>
                      </a:cubicBezTo>
                      <a:cubicBezTo>
                        <a:pt x="287" y="1366"/>
                        <a:pt x="251" y="1334"/>
                        <a:pt x="216" y="1296"/>
                      </a:cubicBezTo>
                      <a:cubicBezTo>
                        <a:pt x="202" y="1282"/>
                        <a:pt x="187" y="1270"/>
                        <a:pt x="174" y="1252"/>
                      </a:cubicBezTo>
                      <a:cubicBezTo>
                        <a:pt x="169" y="1244"/>
                        <a:pt x="165" y="1234"/>
                        <a:pt x="159" y="1225"/>
                      </a:cubicBezTo>
                      <a:cubicBezTo>
                        <a:pt x="147" y="1209"/>
                        <a:pt x="133" y="1193"/>
                        <a:pt x="123" y="1177"/>
                      </a:cubicBezTo>
                      <a:cubicBezTo>
                        <a:pt x="60" y="1083"/>
                        <a:pt x="16" y="977"/>
                        <a:pt x="6" y="830"/>
                      </a:cubicBezTo>
                      <a:cubicBezTo>
                        <a:pt x="5" y="816"/>
                        <a:pt x="0" y="804"/>
                        <a:pt x="0" y="791"/>
                      </a:cubicBezTo>
                      <a:cubicBezTo>
                        <a:pt x="0" y="782"/>
                        <a:pt x="4" y="772"/>
                        <a:pt x="5" y="762"/>
                      </a:cubicBezTo>
                      <a:cubicBezTo>
                        <a:pt x="11" y="698"/>
                        <a:pt x="14" y="634"/>
                        <a:pt x="27" y="577"/>
                      </a:cubicBezTo>
                      <a:cubicBezTo>
                        <a:pt x="29" y="567"/>
                        <a:pt x="29" y="558"/>
                        <a:pt x="31" y="549"/>
                      </a:cubicBezTo>
                      <a:cubicBezTo>
                        <a:pt x="34" y="539"/>
                        <a:pt x="40" y="529"/>
                        <a:pt x="43" y="519"/>
                      </a:cubicBezTo>
                      <a:cubicBezTo>
                        <a:pt x="65" y="448"/>
                        <a:pt x="100" y="386"/>
                        <a:pt x="137" y="330"/>
                      </a:cubicBezTo>
                      <a:cubicBezTo>
                        <a:pt x="170" y="280"/>
                        <a:pt x="209" y="240"/>
                        <a:pt x="252" y="202"/>
                      </a:cubicBezTo>
                      <a:cubicBezTo>
                        <a:pt x="266" y="190"/>
                        <a:pt x="282" y="179"/>
                        <a:pt x="296" y="166"/>
                      </a:cubicBezTo>
                      <a:cubicBezTo>
                        <a:pt x="303" y="159"/>
                        <a:pt x="307" y="151"/>
                        <a:pt x="315" y="145"/>
                      </a:cubicBezTo>
                      <a:cubicBezTo>
                        <a:pt x="323" y="139"/>
                        <a:pt x="332" y="137"/>
                        <a:pt x="341" y="132"/>
                      </a:cubicBezTo>
                      <a:cubicBezTo>
                        <a:pt x="354" y="124"/>
                        <a:pt x="367" y="114"/>
                        <a:pt x="380" y="106"/>
                      </a:cubicBezTo>
                      <a:cubicBezTo>
                        <a:pt x="419" y="82"/>
                        <a:pt x="466" y="61"/>
                        <a:pt x="514" y="46"/>
                      </a:cubicBezTo>
                      <a:cubicBezTo>
                        <a:pt x="531" y="40"/>
                        <a:pt x="546" y="33"/>
                        <a:pt x="563" y="29"/>
                      </a:cubicBezTo>
                      <a:cubicBezTo>
                        <a:pt x="605" y="19"/>
                        <a:pt x="652" y="8"/>
                        <a:pt x="702" y="5"/>
                      </a:cubicBezTo>
                      <a:cubicBezTo>
                        <a:pt x="711" y="5"/>
                        <a:pt x="721" y="5"/>
                        <a:pt x="731" y="3"/>
                      </a:cubicBezTo>
                      <a:cubicBezTo>
                        <a:pt x="741" y="1"/>
                        <a:pt x="752" y="5"/>
                        <a:pt x="760" y="11"/>
                      </a:cubicBezTo>
                      <a:close/>
                      <a:moveTo>
                        <a:pt x="765" y="11"/>
                      </a:moveTo>
                      <a:cubicBezTo>
                        <a:pt x="767" y="11"/>
                        <a:pt x="769" y="11"/>
                        <a:pt x="770" y="9"/>
                      </a:cubicBezTo>
                      <a:cubicBezTo>
                        <a:pt x="768" y="9"/>
                        <a:pt x="769" y="6"/>
                        <a:pt x="767" y="5"/>
                      </a:cubicBezTo>
                      <a:cubicBezTo>
                        <a:pt x="766" y="7"/>
                        <a:pt x="764" y="8"/>
                        <a:pt x="765" y="11"/>
                      </a:cubicBezTo>
                      <a:close/>
                      <a:moveTo>
                        <a:pt x="737" y="6"/>
                      </a:moveTo>
                      <a:cubicBezTo>
                        <a:pt x="736" y="6"/>
                        <a:pt x="735" y="6"/>
                        <a:pt x="735" y="7"/>
                      </a:cubicBezTo>
                      <a:cubicBezTo>
                        <a:pt x="736" y="7"/>
                        <a:pt x="737" y="7"/>
                        <a:pt x="737" y="6"/>
                      </a:cubicBezTo>
                      <a:close/>
                      <a:moveTo>
                        <a:pt x="800" y="6"/>
                      </a:moveTo>
                      <a:cubicBezTo>
                        <a:pt x="790" y="5"/>
                        <a:pt x="794" y="9"/>
                        <a:pt x="800" y="6"/>
                      </a:cubicBezTo>
                      <a:close/>
                      <a:moveTo>
                        <a:pt x="744" y="7"/>
                      </a:moveTo>
                      <a:cubicBezTo>
                        <a:pt x="742" y="8"/>
                        <a:pt x="738" y="6"/>
                        <a:pt x="738" y="8"/>
                      </a:cubicBezTo>
                      <a:cubicBezTo>
                        <a:pt x="740" y="8"/>
                        <a:pt x="744" y="9"/>
                        <a:pt x="744" y="7"/>
                      </a:cubicBezTo>
                      <a:close/>
                      <a:moveTo>
                        <a:pt x="792" y="7"/>
                      </a:moveTo>
                      <a:cubicBezTo>
                        <a:pt x="790" y="8"/>
                        <a:pt x="785" y="6"/>
                        <a:pt x="785" y="8"/>
                      </a:cubicBezTo>
                      <a:cubicBezTo>
                        <a:pt x="787" y="8"/>
                        <a:pt x="791" y="9"/>
                        <a:pt x="792" y="7"/>
                      </a:cubicBezTo>
                      <a:close/>
                      <a:moveTo>
                        <a:pt x="727" y="8"/>
                      </a:moveTo>
                      <a:cubicBezTo>
                        <a:pt x="726" y="8"/>
                        <a:pt x="725" y="8"/>
                        <a:pt x="725" y="9"/>
                      </a:cubicBezTo>
                      <a:cubicBezTo>
                        <a:pt x="726" y="9"/>
                        <a:pt x="727" y="9"/>
                        <a:pt x="727" y="8"/>
                      </a:cubicBezTo>
                      <a:close/>
                      <a:moveTo>
                        <a:pt x="747" y="8"/>
                      </a:moveTo>
                      <a:cubicBezTo>
                        <a:pt x="746" y="8"/>
                        <a:pt x="745" y="8"/>
                        <a:pt x="745" y="9"/>
                      </a:cubicBezTo>
                      <a:cubicBezTo>
                        <a:pt x="745" y="9"/>
                        <a:pt x="747" y="9"/>
                        <a:pt x="747" y="8"/>
                      </a:cubicBezTo>
                      <a:close/>
                      <a:moveTo>
                        <a:pt x="784" y="8"/>
                      </a:moveTo>
                      <a:cubicBezTo>
                        <a:pt x="783" y="8"/>
                        <a:pt x="781" y="8"/>
                        <a:pt x="781" y="9"/>
                      </a:cubicBezTo>
                      <a:cubicBezTo>
                        <a:pt x="782" y="9"/>
                        <a:pt x="784" y="9"/>
                        <a:pt x="784" y="8"/>
                      </a:cubicBezTo>
                      <a:close/>
                      <a:moveTo>
                        <a:pt x="748" y="10"/>
                      </a:moveTo>
                      <a:cubicBezTo>
                        <a:pt x="747" y="10"/>
                        <a:pt x="748" y="11"/>
                        <a:pt x="748" y="10"/>
                      </a:cubicBezTo>
                      <a:close/>
                      <a:moveTo>
                        <a:pt x="778" y="10"/>
                      </a:moveTo>
                      <a:cubicBezTo>
                        <a:pt x="778" y="10"/>
                        <a:pt x="779" y="11"/>
                        <a:pt x="778" y="10"/>
                      </a:cubicBezTo>
                      <a:close/>
                      <a:moveTo>
                        <a:pt x="688" y="10"/>
                      </a:moveTo>
                      <a:cubicBezTo>
                        <a:pt x="686" y="11"/>
                        <a:pt x="682" y="9"/>
                        <a:pt x="682" y="11"/>
                      </a:cubicBezTo>
                      <a:cubicBezTo>
                        <a:pt x="684" y="10"/>
                        <a:pt x="688" y="12"/>
                        <a:pt x="688" y="10"/>
                      </a:cubicBezTo>
                      <a:close/>
                      <a:moveTo>
                        <a:pt x="841" y="11"/>
                      </a:moveTo>
                      <a:cubicBezTo>
                        <a:pt x="836" y="10"/>
                        <a:pt x="840" y="14"/>
                        <a:pt x="841" y="11"/>
                      </a:cubicBezTo>
                      <a:close/>
                      <a:moveTo>
                        <a:pt x="857" y="12"/>
                      </a:moveTo>
                      <a:cubicBezTo>
                        <a:pt x="856" y="12"/>
                        <a:pt x="854" y="12"/>
                        <a:pt x="854" y="13"/>
                      </a:cubicBezTo>
                      <a:cubicBezTo>
                        <a:pt x="855" y="13"/>
                        <a:pt x="857" y="13"/>
                        <a:pt x="857" y="12"/>
                      </a:cubicBezTo>
                      <a:close/>
                      <a:moveTo>
                        <a:pt x="688" y="16"/>
                      </a:moveTo>
                      <a:cubicBezTo>
                        <a:pt x="680" y="15"/>
                        <a:pt x="684" y="19"/>
                        <a:pt x="688" y="16"/>
                      </a:cubicBezTo>
                      <a:close/>
                      <a:moveTo>
                        <a:pt x="678" y="17"/>
                      </a:moveTo>
                      <a:cubicBezTo>
                        <a:pt x="676" y="17"/>
                        <a:pt x="671" y="16"/>
                        <a:pt x="671" y="18"/>
                      </a:cubicBezTo>
                      <a:cubicBezTo>
                        <a:pt x="673" y="17"/>
                        <a:pt x="677" y="19"/>
                        <a:pt x="678" y="17"/>
                      </a:cubicBezTo>
                      <a:close/>
                      <a:moveTo>
                        <a:pt x="842" y="17"/>
                      </a:moveTo>
                      <a:cubicBezTo>
                        <a:pt x="836" y="16"/>
                        <a:pt x="840" y="20"/>
                        <a:pt x="842" y="17"/>
                      </a:cubicBezTo>
                      <a:close/>
                      <a:moveTo>
                        <a:pt x="664" y="19"/>
                      </a:moveTo>
                      <a:cubicBezTo>
                        <a:pt x="674" y="17"/>
                        <a:pt x="664" y="18"/>
                        <a:pt x="658" y="19"/>
                      </a:cubicBezTo>
                      <a:cubicBezTo>
                        <a:pt x="655" y="19"/>
                        <a:pt x="652" y="18"/>
                        <a:pt x="651" y="21"/>
                      </a:cubicBezTo>
                      <a:cubicBezTo>
                        <a:pt x="656" y="20"/>
                        <a:pt x="660" y="19"/>
                        <a:pt x="664" y="19"/>
                      </a:cubicBezTo>
                      <a:close/>
                      <a:moveTo>
                        <a:pt x="700" y="19"/>
                      </a:moveTo>
                      <a:cubicBezTo>
                        <a:pt x="699" y="18"/>
                        <a:pt x="700" y="19"/>
                        <a:pt x="700" y="19"/>
                      </a:cubicBezTo>
                      <a:close/>
                      <a:moveTo>
                        <a:pt x="698" y="81"/>
                      </a:moveTo>
                      <a:cubicBezTo>
                        <a:pt x="716" y="81"/>
                        <a:pt x="734" y="81"/>
                        <a:pt x="751" y="81"/>
                      </a:cubicBezTo>
                      <a:cubicBezTo>
                        <a:pt x="753" y="60"/>
                        <a:pt x="757" y="36"/>
                        <a:pt x="759" y="18"/>
                      </a:cubicBezTo>
                      <a:cubicBezTo>
                        <a:pt x="733" y="34"/>
                        <a:pt x="714" y="56"/>
                        <a:pt x="698" y="81"/>
                      </a:cubicBezTo>
                      <a:close/>
                      <a:moveTo>
                        <a:pt x="852" y="19"/>
                      </a:moveTo>
                      <a:cubicBezTo>
                        <a:pt x="852" y="19"/>
                        <a:pt x="852" y="19"/>
                        <a:pt x="852" y="20"/>
                      </a:cubicBezTo>
                      <a:cubicBezTo>
                        <a:pt x="870" y="21"/>
                        <a:pt x="885" y="24"/>
                        <a:pt x="901" y="26"/>
                      </a:cubicBezTo>
                      <a:moveTo>
                        <a:pt x="901" y="26"/>
                      </a:moveTo>
                      <a:cubicBezTo>
                        <a:pt x="902" y="29"/>
                        <a:pt x="906" y="25"/>
                        <a:pt x="901" y="26"/>
                      </a:cubicBezTo>
                      <a:moveTo>
                        <a:pt x="901" y="26"/>
                      </a:moveTo>
                      <a:cubicBezTo>
                        <a:pt x="901" y="26"/>
                        <a:pt x="901" y="26"/>
                        <a:pt x="901" y="25"/>
                      </a:cubicBezTo>
                      <a:cubicBezTo>
                        <a:pt x="887" y="21"/>
                        <a:pt x="870" y="20"/>
                        <a:pt x="852" y="19"/>
                      </a:cubicBezTo>
                      <a:moveTo>
                        <a:pt x="852" y="19"/>
                      </a:moveTo>
                      <a:cubicBezTo>
                        <a:pt x="846" y="16"/>
                        <a:pt x="842" y="20"/>
                        <a:pt x="852" y="19"/>
                      </a:cubicBezTo>
                      <a:moveTo>
                        <a:pt x="693" y="19"/>
                      </a:moveTo>
                      <a:cubicBezTo>
                        <a:pt x="683" y="17"/>
                        <a:pt x="687" y="22"/>
                        <a:pt x="693" y="19"/>
                      </a:cubicBezTo>
                      <a:close/>
                      <a:moveTo>
                        <a:pt x="751" y="20"/>
                      </a:moveTo>
                      <a:cubicBezTo>
                        <a:pt x="751" y="19"/>
                        <a:pt x="752" y="20"/>
                        <a:pt x="751" y="20"/>
                      </a:cubicBezTo>
                      <a:close/>
                      <a:moveTo>
                        <a:pt x="754" y="81"/>
                      </a:moveTo>
                      <a:cubicBezTo>
                        <a:pt x="762" y="81"/>
                        <a:pt x="770" y="81"/>
                        <a:pt x="778" y="81"/>
                      </a:cubicBezTo>
                      <a:cubicBezTo>
                        <a:pt x="774" y="59"/>
                        <a:pt x="781" y="26"/>
                        <a:pt x="762" y="19"/>
                      </a:cubicBezTo>
                      <a:cubicBezTo>
                        <a:pt x="759" y="39"/>
                        <a:pt x="756" y="59"/>
                        <a:pt x="754" y="81"/>
                      </a:cubicBezTo>
                      <a:close/>
                      <a:moveTo>
                        <a:pt x="826" y="19"/>
                      </a:moveTo>
                      <a:cubicBezTo>
                        <a:pt x="820" y="18"/>
                        <a:pt x="824" y="22"/>
                        <a:pt x="826" y="19"/>
                      </a:cubicBezTo>
                      <a:close/>
                      <a:moveTo>
                        <a:pt x="641" y="21"/>
                      </a:moveTo>
                      <a:cubicBezTo>
                        <a:pt x="619" y="23"/>
                        <a:pt x="596" y="25"/>
                        <a:pt x="580" y="33"/>
                      </a:cubicBezTo>
                      <a:moveTo>
                        <a:pt x="580" y="33"/>
                      </a:moveTo>
                      <a:cubicBezTo>
                        <a:pt x="576" y="32"/>
                        <a:pt x="579" y="36"/>
                        <a:pt x="580" y="33"/>
                      </a:cubicBezTo>
                      <a:moveTo>
                        <a:pt x="580" y="33"/>
                      </a:moveTo>
                      <a:cubicBezTo>
                        <a:pt x="600" y="29"/>
                        <a:pt x="622" y="26"/>
                        <a:pt x="641" y="21"/>
                      </a:cubicBezTo>
                      <a:moveTo>
                        <a:pt x="641" y="21"/>
                      </a:moveTo>
                      <a:cubicBezTo>
                        <a:pt x="646" y="22"/>
                        <a:pt x="642" y="18"/>
                        <a:pt x="641" y="21"/>
                      </a:cubicBezTo>
                      <a:moveTo>
                        <a:pt x="632" y="29"/>
                      </a:moveTo>
                      <a:cubicBezTo>
                        <a:pt x="649" y="25"/>
                        <a:pt x="668" y="24"/>
                        <a:pt x="684" y="20"/>
                      </a:cubicBezTo>
                      <a:cubicBezTo>
                        <a:pt x="666" y="22"/>
                        <a:pt x="644" y="21"/>
                        <a:pt x="632" y="29"/>
                      </a:cubicBezTo>
                      <a:close/>
                      <a:moveTo>
                        <a:pt x="710" y="20"/>
                      </a:moveTo>
                      <a:cubicBezTo>
                        <a:pt x="709" y="20"/>
                        <a:pt x="707" y="19"/>
                        <a:pt x="707" y="21"/>
                      </a:cubicBezTo>
                      <a:cubicBezTo>
                        <a:pt x="708" y="20"/>
                        <a:pt x="710" y="21"/>
                        <a:pt x="710" y="20"/>
                      </a:cubicBezTo>
                      <a:close/>
                      <a:moveTo>
                        <a:pt x="726" y="21"/>
                      </a:moveTo>
                      <a:cubicBezTo>
                        <a:pt x="725" y="20"/>
                        <a:pt x="726" y="21"/>
                        <a:pt x="726" y="21"/>
                      </a:cubicBezTo>
                      <a:close/>
                      <a:moveTo>
                        <a:pt x="739" y="21"/>
                      </a:moveTo>
                      <a:cubicBezTo>
                        <a:pt x="739" y="20"/>
                        <a:pt x="740" y="21"/>
                        <a:pt x="739" y="21"/>
                      </a:cubicBezTo>
                      <a:close/>
                      <a:moveTo>
                        <a:pt x="749" y="21"/>
                      </a:moveTo>
                      <a:cubicBezTo>
                        <a:pt x="725" y="27"/>
                        <a:pt x="705" y="37"/>
                        <a:pt x="686" y="48"/>
                      </a:cubicBezTo>
                      <a:cubicBezTo>
                        <a:pt x="681" y="59"/>
                        <a:pt x="675" y="70"/>
                        <a:pt x="672" y="82"/>
                      </a:cubicBezTo>
                      <a:cubicBezTo>
                        <a:pt x="679" y="82"/>
                        <a:pt x="686" y="82"/>
                        <a:pt x="693" y="82"/>
                      </a:cubicBezTo>
                      <a:cubicBezTo>
                        <a:pt x="709" y="59"/>
                        <a:pt x="727" y="38"/>
                        <a:pt x="749" y="21"/>
                      </a:cubicBezTo>
                      <a:moveTo>
                        <a:pt x="749" y="21"/>
                      </a:moveTo>
                      <a:cubicBezTo>
                        <a:pt x="753" y="22"/>
                        <a:pt x="749" y="18"/>
                        <a:pt x="749" y="21"/>
                      </a:cubicBezTo>
                      <a:moveTo>
                        <a:pt x="793" y="21"/>
                      </a:moveTo>
                      <a:cubicBezTo>
                        <a:pt x="792" y="20"/>
                        <a:pt x="793" y="21"/>
                        <a:pt x="793" y="21"/>
                      </a:cubicBezTo>
                      <a:close/>
                      <a:moveTo>
                        <a:pt x="810" y="20"/>
                      </a:moveTo>
                      <a:cubicBezTo>
                        <a:pt x="809" y="20"/>
                        <a:pt x="808" y="20"/>
                        <a:pt x="808" y="21"/>
                      </a:cubicBezTo>
                      <a:cubicBezTo>
                        <a:pt x="809" y="20"/>
                        <a:pt x="810" y="21"/>
                        <a:pt x="810" y="20"/>
                      </a:cubicBezTo>
                      <a:close/>
                      <a:moveTo>
                        <a:pt x="837" y="21"/>
                      </a:moveTo>
                      <a:cubicBezTo>
                        <a:pt x="837" y="22"/>
                        <a:pt x="839" y="22"/>
                        <a:pt x="839" y="21"/>
                      </a:cubicBezTo>
                      <a:cubicBezTo>
                        <a:pt x="834" y="18"/>
                        <a:pt x="826" y="21"/>
                        <a:pt x="837" y="21"/>
                      </a:cubicBezTo>
                      <a:close/>
                      <a:moveTo>
                        <a:pt x="699" y="22"/>
                      </a:moveTo>
                      <a:cubicBezTo>
                        <a:pt x="667" y="27"/>
                        <a:pt x="629" y="26"/>
                        <a:pt x="610" y="45"/>
                      </a:cubicBezTo>
                      <a:moveTo>
                        <a:pt x="610" y="45"/>
                      </a:moveTo>
                      <a:cubicBezTo>
                        <a:pt x="606" y="44"/>
                        <a:pt x="610" y="47"/>
                        <a:pt x="610" y="45"/>
                      </a:cubicBezTo>
                      <a:moveTo>
                        <a:pt x="699" y="22"/>
                      </a:moveTo>
                      <a:cubicBezTo>
                        <a:pt x="668" y="28"/>
                        <a:pt x="639" y="36"/>
                        <a:pt x="610" y="45"/>
                      </a:cubicBezTo>
                      <a:moveTo>
                        <a:pt x="699" y="22"/>
                      </a:moveTo>
                      <a:cubicBezTo>
                        <a:pt x="703" y="22"/>
                        <a:pt x="699" y="19"/>
                        <a:pt x="699" y="22"/>
                      </a:cubicBezTo>
                      <a:moveTo>
                        <a:pt x="720" y="22"/>
                      </a:moveTo>
                      <a:cubicBezTo>
                        <a:pt x="713" y="23"/>
                        <a:pt x="705" y="22"/>
                        <a:pt x="702" y="26"/>
                      </a:cubicBezTo>
                      <a:cubicBezTo>
                        <a:pt x="708" y="25"/>
                        <a:pt x="714" y="24"/>
                        <a:pt x="720" y="22"/>
                      </a:cubicBezTo>
                      <a:moveTo>
                        <a:pt x="720" y="22"/>
                      </a:moveTo>
                      <a:cubicBezTo>
                        <a:pt x="725" y="23"/>
                        <a:pt x="721" y="19"/>
                        <a:pt x="720" y="22"/>
                      </a:cubicBezTo>
                      <a:moveTo>
                        <a:pt x="690" y="43"/>
                      </a:moveTo>
                      <a:cubicBezTo>
                        <a:pt x="689" y="43"/>
                        <a:pt x="690" y="44"/>
                        <a:pt x="690" y="43"/>
                      </a:cubicBezTo>
                      <a:moveTo>
                        <a:pt x="690" y="43"/>
                      </a:moveTo>
                      <a:cubicBezTo>
                        <a:pt x="705" y="35"/>
                        <a:pt x="721" y="28"/>
                        <a:pt x="737" y="21"/>
                      </a:cubicBezTo>
                      <a:cubicBezTo>
                        <a:pt x="720" y="26"/>
                        <a:pt x="695" y="25"/>
                        <a:pt x="690" y="43"/>
                      </a:cubicBezTo>
                      <a:moveTo>
                        <a:pt x="812" y="81"/>
                      </a:moveTo>
                      <a:cubicBezTo>
                        <a:pt x="830" y="82"/>
                        <a:pt x="849" y="82"/>
                        <a:pt x="867" y="83"/>
                      </a:cubicBezTo>
                      <a:cubicBezTo>
                        <a:pt x="844" y="58"/>
                        <a:pt x="811" y="35"/>
                        <a:pt x="774" y="21"/>
                      </a:cubicBezTo>
                      <a:cubicBezTo>
                        <a:pt x="788" y="40"/>
                        <a:pt x="803" y="58"/>
                        <a:pt x="812" y="81"/>
                      </a:cubicBezTo>
                      <a:close/>
                      <a:moveTo>
                        <a:pt x="852" y="66"/>
                      </a:moveTo>
                      <a:cubicBezTo>
                        <a:pt x="863" y="75"/>
                        <a:pt x="870" y="86"/>
                        <a:pt x="887" y="84"/>
                      </a:cubicBezTo>
                      <a:cubicBezTo>
                        <a:pt x="882" y="71"/>
                        <a:pt x="874" y="61"/>
                        <a:pt x="867" y="49"/>
                      </a:cubicBezTo>
                      <a:cubicBezTo>
                        <a:pt x="840" y="39"/>
                        <a:pt x="812" y="26"/>
                        <a:pt x="783" y="22"/>
                      </a:cubicBezTo>
                      <a:cubicBezTo>
                        <a:pt x="810" y="32"/>
                        <a:pt x="831" y="48"/>
                        <a:pt x="852" y="66"/>
                      </a:cubicBezTo>
                      <a:close/>
                      <a:moveTo>
                        <a:pt x="799" y="22"/>
                      </a:moveTo>
                      <a:cubicBezTo>
                        <a:pt x="821" y="29"/>
                        <a:pt x="844" y="36"/>
                        <a:pt x="863" y="46"/>
                      </a:cubicBezTo>
                      <a:cubicBezTo>
                        <a:pt x="854" y="26"/>
                        <a:pt x="823" y="27"/>
                        <a:pt x="799" y="22"/>
                      </a:cubicBezTo>
                      <a:moveTo>
                        <a:pt x="799" y="22"/>
                      </a:moveTo>
                      <a:cubicBezTo>
                        <a:pt x="797" y="19"/>
                        <a:pt x="793" y="23"/>
                        <a:pt x="799" y="22"/>
                      </a:cubicBezTo>
                      <a:moveTo>
                        <a:pt x="817" y="21"/>
                      </a:moveTo>
                      <a:cubicBezTo>
                        <a:pt x="811" y="19"/>
                        <a:pt x="815" y="24"/>
                        <a:pt x="817" y="21"/>
                      </a:cubicBezTo>
                      <a:close/>
                      <a:moveTo>
                        <a:pt x="928" y="41"/>
                      </a:moveTo>
                      <a:cubicBezTo>
                        <a:pt x="928" y="44"/>
                        <a:pt x="932" y="40"/>
                        <a:pt x="928" y="41"/>
                      </a:cubicBezTo>
                      <a:moveTo>
                        <a:pt x="928" y="41"/>
                      </a:moveTo>
                      <a:cubicBezTo>
                        <a:pt x="909" y="25"/>
                        <a:pt x="871" y="25"/>
                        <a:pt x="844" y="22"/>
                      </a:cubicBezTo>
                      <a:cubicBezTo>
                        <a:pt x="872" y="28"/>
                        <a:pt x="901" y="33"/>
                        <a:pt x="928" y="41"/>
                      </a:cubicBezTo>
                      <a:moveTo>
                        <a:pt x="901" y="21"/>
                      </a:moveTo>
                      <a:cubicBezTo>
                        <a:pt x="900" y="21"/>
                        <a:pt x="899" y="21"/>
                        <a:pt x="899" y="22"/>
                      </a:cubicBezTo>
                      <a:cubicBezTo>
                        <a:pt x="900" y="21"/>
                        <a:pt x="901" y="22"/>
                        <a:pt x="901" y="21"/>
                      </a:cubicBezTo>
                      <a:close/>
                      <a:moveTo>
                        <a:pt x="847" y="28"/>
                      </a:moveTo>
                      <a:cubicBezTo>
                        <a:pt x="848" y="30"/>
                        <a:pt x="849" y="28"/>
                        <a:pt x="847" y="28"/>
                      </a:cubicBezTo>
                      <a:moveTo>
                        <a:pt x="847" y="28"/>
                      </a:moveTo>
                      <a:cubicBezTo>
                        <a:pt x="842" y="22"/>
                        <a:pt x="827" y="22"/>
                        <a:pt x="818" y="23"/>
                      </a:cubicBezTo>
                      <a:cubicBezTo>
                        <a:pt x="829" y="23"/>
                        <a:pt x="837" y="27"/>
                        <a:pt x="847" y="28"/>
                      </a:cubicBezTo>
                      <a:moveTo>
                        <a:pt x="909" y="22"/>
                      </a:moveTo>
                      <a:cubicBezTo>
                        <a:pt x="904" y="21"/>
                        <a:pt x="908" y="24"/>
                        <a:pt x="909" y="22"/>
                      </a:cubicBezTo>
                      <a:close/>
                      <a:moveTo>
                        <a:pt x="916" y="23"/>
                      </a:moveTo>
                      <a:cubicBezTo>
                        <a:pt x="914" y="23"/>
                        <a:pt x="913" y="22"/>
                        <a:pt x="913" y="23"/>
                      </a:cubicBezTo>
                      <a:cubicBezTo>
                        <a:pt x="914" y="23"/>
                        <a:pt x="915" y="24"/>
                        <a:pt x="916" y="23"/>
                      </a:cubicBezTo>
                      <a:close/>
                      <a:moveTo>
                        <a:pt x="922" y="24"/>
                      </a:moveTo>
                      <a:cubicBezTo>
                        <a:pt x="922" y="25"/>
                        <a:pt x="922" y="25"/>
                        <a:pt x="922" y="25"/>
                      </a:cubicBezTo>
                      <a:cubicBezTo>
                        <a:pt x="927" y="25"/>
                        <a:pt x="928" y="27"/>
                        <a:pt x="932" y="26"/>
                      </a:cubicBezTo>
                      <a:moveTo>
                        <a:pt x="932" y="26"/>
                      </a:moveTo>
                      <a:cubicBezTo>
                        <a:pt x="934" y="29"/>
                        <a:pt x="938" y="25"/>
                        <a:pt x="932" y="26"/>
                      </a:cubicBezTo>
                      <a:moveTo>
                        <a:pt x="932" y="26"/>
                      </a:moveTo>
                      <a:cubicBezTo>
                        <a:pt x="932" y="26"/>
                        <a:pt x="932" y="26"/>
                        <a:pt x="932" y="25"/>
                      </a:cubicBezTo>
                      <a:cubicBezTo>
                        <a:pt x="928" y="26"/>
                        <a:pt x="927" y="24"/>
                        <a:pt x="922" y="24"/>
                      </a:cubicBezTo>
                      <a:moveTo>
                        <a:pt x="922" y="24"/>
                      </a:moveTo>
                      <a:cubicBezTo>
                        <a:pt x="919" y="22"/>
                        <a:pt x="915" y="26"/>
                        <a:pt x="922" y="24"/>
                      </a:cubicBezTo>
                      <a:moveTo>
                        <a:pt x="907" y="25"/>
                      </a:moveTo>
                      <a:cubicBezTo>
                        <a:pt x="907" y="26"/>
                        <a:pt x="907" y="26"/>
                        <a:pt x="907" y="26"/>
                      </a:cubicBezTo>
                      <a:cubicBezTo>
                        <a:pt x="934" y="34"/>
                        <a:pt x="965" y="42"/>
                        <a:pt x="990" y="47"/>
                      </a:cubicBezTo>
                      <a:cubicBezTo>
                        <a:pt x="967" y="36"/>
                        <a:pt x="938" y="29"/>
                        <a:pt x="907" y="25"/>
                      </a:cubicBezTo>
                      <a:moveTo>
                        <a:pt x="907" y="25"/>
                      </a:moveTo>
                      <a:cubicBezTo>
                        <a:pt x="907" y="23"/>
                        <a:pt x="903" y="26"/>
                        <a:pt x="907" y="25"/>
                      </a:cubicBezTo>
                      <a:moveTo>
                        <a:pt x="602" y="50"/>
                      </a:moveTo>
                      <a:cubicBezTo>
                        <a:pt x="598" y="55"/>
                        <a:pt x="592" y="59"/>
                        <a:pt x="587" y="64"/>
                      </a:cubicBezTo>
                      <a:cubicBezTo>
                        <a:pt x="583" y="68"/>
                        <a:pt x="576" y="75"/>
                        <a:pt x="577" y="78"/>
                      </a:cubicBezTo>
                      <a:cubicBezTo>
                        <a:pt x="587" y="77"/>
                        <a:pt x="597" y="71"/>
                        <a:pt x="606" y="66"/>
                      </a:cubicBezTo>
                      <a:cubicBezTo>
                        <a:pt x="631" y="53"/>
                        <a:pt x="656" y="41"/>
                        <a:pt x="683" y="32"/>
                      </a:cubicBezTo>
                      <a:cubicBezTo>
                        <a:pt x="687" y="31"/>
                        <a:pt x="696" y="31"/>
                        <a:pt x="695" y="25"/>
                      </a:cubicBezTo>
                      <a:cubicBezTo>
                        <a:pt x="662" y="32"/>
                        <a:pt x="632" y="41"/>
                        <a:pt x="602" y="50"/>
                      </a:cubicBezTo>
                      <a:close/>
                      <a:moveTo>
                        <a:pt x="530" y="58"/>
                      </a:moveTo>
                      <a:cubicBezTo>
                        <a:pt x="526" y="57"/>
                        <a:pt x="529" y="61"/>
                        <a:pt x="530" y="58"/>
                      </a:cubicBezTo>
                      <a:moveTo>
                        <a:pt x="530" y="58"/>
                      </a:moveTo>
                      <a:cubicBezTo>
                        <a:pt x="546" y="53"/>
                        <a:pt x="563" y="47"/>
                        <a:pt x="581" y="42"/>
                      </a:cubicBezTo>
                      <a:cubicBezTo>
                        <a:pt x="598" y="37"/>
                        <a:pt x="617" y="35"/>
                        <a:pt x="631" y="26"/>
                      </a:cubicBezTo>
                      <a:cubicBezTo>
                        <a:pt x="593" y="33"/>
                        <a:pt x="554" y="38"/>
                        <a:pt x="530" y="58"/>
                      </a:cubicBezTo>
                      <a:moveTo>
                        <a:pt x="969" y="73"/>
                      </a:moveTo>
                      <a:cubicBezTo>
                        <a:pt x="947" y="41"/>
                        <a:pt x="895" y="34"/>
                        <a:pt x="850" y="27"/>
                      </a:cubicBezTo>
                      <a:cubicBezTo>
                        <a:pt x="890" y="42"/>
                        <a:pt x="933" y="54"/>
                        <a:pt x="969" y="73"/>
                      </a:cubicBezTo>
                      <a:close/>
                      <a:moveTo>
                        <a:pt x="939" y="27"/>
                      </a:moveTo>
                      <a:cubicBezTo>
                        <a:pt x="938" y="28"/>
                        <a:pt x="937" y="27"/>
                        <a:pt x="937" y="28"/>
                      </a:cubicBezTo>
                      <a:cubicBezTo>
                        <a:pt x="937" y="28"/>
                        <a:pt x="939" y="28"/>
                        <a:pt x="939" y="27"/>
                      </a:cubicBezTo>
                      <a:close/>
                      <a:moveTo>
                        <a:pt x="574" y="32"/>
                      </a:moveTo>
                      <a:cubicBezTo>
                        <a:pt x="574" y="33"/>
                        <a:pt x="573" y="32"/>
                        <a:pt x="574" y="32"/>
                      </a:cubicBezTo>
                      <a:close/>
                      <a:moveTo>
                        <a:pt x="781" y="81"/>
                      </a:moveTo>
                      <a:cubicBezTo>
                        <a:pt x="790" y="80"/>
                        <a:pt x="801" y="82"/>
                        <a:pt x="808" y="80"/>
                      </a:cubicBezTo>
                      <a:cubicBezTo>
                        <a:pt x="798" y="63"/>
                        <a:pt x="789" y="45"/>
                        <a:pt x="776" y="31"/>
                      </a:cubicBezTo>
                      <a:cubicBezTo>
                        <a:pt x="778" y="48"/>
                        <a:pt x="779" y="65"/>
                        <a:pt x="781" y="81"/>
                      </a:cubicBezTo>
                      <a:close/>
                      <a:moveTo>
                        <a:pt x="526" y="47"/>
                      </a:moveTo>
                      <a:cubicBezTo>
                        <a:pt x="524" y="48"/>
                        <a:pt x="526" y="49"/>
                        <a:pt x="526" y="47"/>
                      </a:cubicBezTo>
                      <a:moveTo>
                        <a:pt x="526" y="47"/>
                      </a:moveTo>
                      <a:cubicBezTo>
                        <a:pt x="543" y="43"/>
                        <a:pt x="560" y="40"/>
                        <a:pt x="573" y="32"/>
                      </a:cubicBezTo>
                      <a:cubicBezTo>
                        <a:pt x="557" y="37"/>
                        <a:pt x="537" y="38"/>
                        <a:pt x="526" y="47"/>
                      </a:cubicBezTo>
                      <a:moveTo>
                        <a:pt x="963" y="32"/>
                      </a:moveTo>
                      <a:cubicBezTo>
                        <a:pt x="962" y="32"/>
                        <a:pt x="961" y="32"/>
                        <a:pt x="961" y="33"/>
                      </a:cubicBezTo>
                      <a:cubicBezTo>
                        <a:pt x="961" y="33"/>
                        <a:pt x="963" y="33"/>
                        <a:pt x="963" y="32"/>
                      </a:cubicBezTo>
                      <a:close/>
                      <a:moveTo>
                        <a:pt x="585" y="80"/>
                      </a:moveTo>
                      <a:cubicBezTo>
                        <a:pt x="601" y="82"/>
                        <a:pt x="616" y="87"/>
                        <a:pt x="632" y="84"/>
                      </a:cubicBezTo>
                      <a:cubicBezTo>
                        <a:pt x="648" y="70"/>
                        <a:pt x="665" y="58"/>
                        <a:pt x="683" y="47"/>
                      </a:cubicBezTo>
                      <a:cubicBezTo>
                        <a:pt x="683" y="42"/>
                        <a:pt x="693" y="36"/>
                        <a:pt x="689" y="33"/>
                      </a:cubicBezTo>
                      <a:cubicBezTo>
                        <a:pt x="652" y="46"/>
                        <a:pt x="617" y="61"/>
                        <a:pt x="585" y="80"/>
                      </a:cubicBezTo>
                      <a:close/>
                      <a:moveTo>
                        <a:pt x="966" y="34"/>
                      </a:moveTo>
                      <a:cubicBezTo>
                        <a:pt x="968" y="37"/>
                        <a:pt x="972" y="33"/>
                        <a:pt x="966" y="34"/>
                      </a:cubicBezTo>
                      <a:moveTo>
                        <a:pt x="966" y="34"/>
                      </a:moveTo>
                      <a:cubicBezTo>
                        <a:pt x="965" y="31"/>
                        <a:pt x="961" y="35"/>
                        <a:pt x="966" y="34"/>
                      </a:cubicBezTo>
                      <a:moveTo>
                        <a:pt x="575" y="35"/>
                      </a:moveTo>
                      <a:cubicBezTo>
                        <a:pt x="574" y="35"/>
                        <a:pt x="575" y="36"/>
                        <a:pt x="575" y="35"/>
                      </a:cubicBezTo>
                      <a:close/>
                      <a:moveTo>
                        <a:pt x="859" y="35"/>
                      </a:moveTo>
                      <a:cubicBezTo>
                        <a:pt x="861" y="40"/>
                        <a:pt x="866" y="43"/>
                        <a:pt x="869" y="48"/>
                      </a:cubicBezTo>
                      <a:cubicBezTo>
                        <a:pt x="878" y="53"/>
                        <a:pt x="889" y="57"/>
                        <a:pt x="900" y="64"/>
                      </a:cubicBezTo>
                      <a:cubicBezTo>
                        <a:pt x="909" y="69"/>
                        <a:pt x="921" y="80"/>
                        <a:pt x="930" y="81"/>
                      </a:cubicBezTo>
                      <a:cubicBezTo>
                        <a:pt x="940" y="82"/>
                        <a:pt x="953" y="76"/>
                        <a:pt x="965" y="73"/>
                      </a:cubicBezTo>
                      <a:cubicBezTo>
                        <a:pt x="931" y="59"/>
                        <a:pt x="898" y="44"/>
                        <a:pt x="859" y="35"/>
                      </a:cubicBezTo>
                      <a:moveTo>
                        <a:pt x="859" y="35"/>
                      </a:moveTo>
                      <a:cubicBezTo>
                        <a:pt x="858" y="34"/>
                        <a:pt x="858" y="35"/>
                        <a:pt x="859" y="35"/>
                      </a:cubicBezTo>
                      <a:moveTo>
                        <a:pt x="993" y="63"/>
                      </a:moveTo>
                      <a:cubicBezTo>
                        <a:pt x="997" y="61"/>
                        <a:pt x="1000" y="59"/>
                        <a:pt x="1001" y="55"/>
                      </a:cubicBezTo>
                      <a:cubicBezTo>
                        <a:pt x="977" y="47"/>
                        <a:pt x="949" y="38"/>
                        <a:pt x="924" y="35"/>
                      </a:cubicBezTo>
                      <a:cubicBezTo>
                        <a:pt x="943" y="48"/>
                        <a:pt x="970" y="54"/>
                        <a:pt x="993" y="63"/>
                      </a:cubicBezTo>
                      <a:close/>
                      <a:moveTo>
                        <a:pt x="973" y="35"/>
                      </a:moveTo>
                      <a:cubicBezTo>
                        <a:pt x="972" y="35"/>
                        <a:pt x="970" y="35"/>
                        <a:pt x="970" y="36"/>
                      </a:cubicBezTo>
                      <a:cubicBezTo>
                        <a:pt x="971" y="36"/>
                        <a:pt x="973" y="36"/>
                        <a:pt x="973" y="35"/>
                      </a:cubicBezTo>
                      <a:close/>
                      <a:moveTo>
                        <a:pt x="530" y="61"/>
                      </a:moveTo>
                      <a:cubicBezTo>
                        <a:pt x="542" y="76"/>
                        <a:pt x="556" y="66"/>
                        <a:pt x="573" y="59"/>
                      </a:cubicBezTo>
                      <a:cubicBezTo>
                        <a:pt x="588" y="53"/>
                        <a:pt x="599" y="49"/>
                        <a:pt x="608" y="42"/>
                      </a:cubicBezTo>
                      <a:cubicBezTo>
                        <a:pt x="611" y="39"/>
                        <a:pt x="617" y="37"/>
                        <a:pt x="614" y="36"/>
                      </a:cubicBezTo>
                      <a:cubicBezTo>
                        <a:pt x="585" y="43"/>
                        <a:pt x="557" y="52"/>
                        <a:pt x="530" y="61"/>
                      </a:cubicBezTo>
                      <a:close/>
                      <a:moveTo>
                        <a:pt x="976" y="36"/>
                      </a:moveTo>
                      <a:cubicBezTo>
                        <a:pt x="975" y="36"/>
                        <a:pt x="974" y="36"/>
                        <a:pt x="974" y="37"/>
                      </a:cubicBezTo>
                      <a:cubicBezTo>
                        <a:pt x="975" y="37"/>
                        <a:pt x="976" y="37"/>
                        <a:pt x="976" y="36"/>
                      </a:cubicBezTo>
                      <a:close/>
                      <a:moveTo>
                        <a:pt x="978" y="38"/>
                      </a:moveTo>
                      <a:cubicBezTo>
                        <a:pt x="978" y="37"/>
                        <a:pt x="979" y="39"/>
                        <a:pt x="978" y="38"/>
                      </a:cubicBezTo>
                      <a:close/>
                      <a:moveTo>
                        <a:pt x="982" y="39"/>
                      </a:moveTo>
                      <a:cubicBezTo>
                        <a:pt x="981" y="38"/>
                        <a:pt x="982" y="39"/>
                        <a:pt x="982" y="39"/>
                      </a:cubicBezTo>
                      <a:close/>
                      <a:moveTo>
                        <a:pt x="931" y="43"/>
                      </a:moveTo>
                      <a:cubicBezTo>
                        <a:pt x="931" y="42"/>
                        <a:pt x="932" y="43"/>
                        <a:pt x="931" y="43"/>
                      </a:cubicBezTo>
                      <a:close/>
                      <a:moveTo>
                        <a:pt x="985" y="43"/>
                      </a:moveTo>
                      <a:cubicBezTo>
                        <a:pt x="984" y="42"/>
                        <a:pt x="985" y="43"/>
                        <a:pt x="985" y="43"/>
                      </a:cubicBezTo>
                      <a:close/>
                      <a:moveTo>
                        <a:pt x="1000" y="48"/>
                      </a:moveTo>
                      <a:cubicBezTo>
                        <a:pt x="997" y="46"/>
                        <a:pt x="991" y="42"/>
                        <a:pt x="987" y="44"/>
                      </a:cubicBezTo>
                      <a:cubicBezTo>
                        <a:pt x="992" y="44"/>
                        <a:pt x="996" y="50"/>
                        <a:pt x="1000" y="48"/>
                      </a:cubicBezTo>
                      <a:close/>
                      <a:moveTo>
                        <a:pt x="489" y="60"/>
                      </a:moveTo>
                      <a:cubicBezTo>
                        <a:pt x="488" y="60"/>
                        <a:pt x="487" y="60"/>
                        <a:pt x="486" y="61"/>
                      </a:cubicBezTo>
                      <a:moveTo>
                        <a:pt x="486" y="61"/>
                      </a:moveTo>
                      <a:cubicBezTo>
                        <a:pt x="485" y="61"/>
                        <a:pt x="485" y="61"/>
                        <a:pt x="485" y="62"/>
                      </a:cubicBezTo>
                      <a:moveTo>
                        <a:pt x="485" y="62"/>
                      </a:moveTo>
                      <a:cubicBezTo>
                        <a:pt x="481" y="61"/>
                        <a:pt x="484" y="65"/>
                        <a:pt x="485" y="62"/>
                      </a:cubicBezTo>
                      <a:moveTo>
                        <a:pt x="485" y="62"/>
                      </a:moveTo>
                      <a:cubicBezTo>
                        <a:pt x="486" y="62"/>
                        <a:pt x="486" y="62"/>
                        <a:pt x="486" y="61"/>
                      </a:cubicBezTo>
                      <a:moveTo>
                        <a:pt x="486" y="61"/>
                      </a:moveTo>
                      <a:cubicBezTo>
                        <a:pt x="488" y="61"/>
                        <a:pt x="489" y="61"/>
                        <a:pt x="489" y="60"/>
                      </a:cubicBezTo>
                      <a:moveTo>
                        <a:pt x="489" y="60"/>
                      </a:moveTo>
                      <a:cubicBezTo>
                        <a:pt x="500" y="55"/>
                        <a:pt x="516" y="55"/>
                        <a:pt x="523" y="46"/>
                      </a:cubicBezTo>
                      <a:cubicBezTo>
                        <a:pt x="511" y="50"/>
                        <a:pt x="500" y="54"/>
                        <a:pt x="489" y="60"/>
                      </a:cubicBezTo>
                      <a:moveTo>
                        <a:pt x="542" y="47"/>
                      </a:moveTo>
                      <a:cubicBezTo>
                        <a:pt x="535" y="47"/>
                        <a:pt x="530" y="50"/>
                        <a:pt x="523" y="51"/>
                      </a:cubicBezTo>
                      <a:cubicBezTo>
                        <a:pt x="523" y="54"/>
                        <a:pt x="523" y="56"/>
                        <a:pt x="524" y="57"/>
                      </a:cubicBezTo>
                      <a:cubicBezTo>
                        <a:pt x="531" y="55"/>
                        <a:pt x="537" y="50"/>
                        <a:pt x="542" y="47"/>
                      </a:cubicBezTo>
                      <a:moveTo>
                        <a:pt x="542" y="47"/>
                      </a:moveTo>
                      <a:cubicBezTo>
                        <a:pt x="546" y="47"/>
                        <a:pt x="542" y="44"/>
                        <a:pt x="542" y="47"/>
                      </a:cubicBezTo>
                      <a:moveTo>
                        <a:pt x="1113" y="98"/>
                      </a:moveTo>
                      <a:cubicBezTo>
                        <a:pt x="1113" y="99"/>
                        <a:pt x="1115" y="99"/>
                        <a:pt x="1115" y="99"/>
                      </a:cubicBezTo>
                      <a:moveTo>
                        <a:pt x="1115" y="99"/>
                      </a:moveTo>
                      <a:cubicBezTo>
                        <a:pt x="1116" y="101"/>
                        <a:pt x="1116" y="99"/>
                        <a:pt x="1115" y="99"/>
                      </a:cubicBezTo>
                      <a:moveTo>
                        <a:pt x="1115" y="99"/>
                      </a:moveTo>
                      <a:cubicBezTo>
                        <a:pt x="1115" y="98"/>
                        <a:pt x="1114" y="99"/>
                        <a:pt x="1113" y="98"/>
                      </a:cubicBezTo>
                      <a:moveTo>
                        <a:pt x="1113" y="98"/>
                      </a:moveTo>
                      <a:cubicBezTo>
                        <a:pt x="1081" y="77"/>
                        <a:pt x="1043" y="57"/>
                        <a:pt x="1002" y="48"/>
                      </a:cubicBezTo>
                      <a:cubicBezTo>
                        <a:pt x="1008" y="57"/>
                        <a:pt x="1020" y="58"/>
                        <a:pt x="1029" y="62"/>
                      </a:cubicBezTo>
                      <a:cubicBezTo>
                        <a:pt x="1057" y="72"/>
                        <a:pt x="1086" y="86"/>
                        <a:pt x="1113" y="98"/>
                      </a:cubicBezTo>
                      <a:moveTo>
                        <a:pt x="991" y="49"/>
                      </a:moveTo>
                      <a:cubicBezTo>
                        <a:pt x="991" y="49"/>
                        <a:pt x="992" y="50"/>
                        <a:pt x="991" y="49"/>
                      </a:cubicBezTo>
                      <a:close/>
                      <a:moveTo>
                        <a:pt x="948" y="50"/>
                      </a:moveTo>
                      <a:cubicBezTo>
                        <a:pt x="957" y="57"/>
                        <a:pt x="965" y="65"/>
                        <a:pt x="974" y="71"/>
                      </a:cubicBezTo>
                      <a:cubicBezTo>
                        <a:pt x="979" y="69"/>
                        <a:pt x="987" y="69"/>
                        <a:pt x="990" y="64"/>
                      </a:cubicBezTo>
                      <a:cubicBezTo>
                        <a:pt x="975" y="60"/>
                        <a:pt x="963" y="54"/>
                        <a:pt x="948" y="50"/>
                      </a:cubicBezTo>
                      <a:moveTo>
                        <a:pt x="948" y="50"/>
                      </a:moveTo>
                      <a:cubicBezTo>
                        <a:pt x="948" y="49"/>
                        <a:pt x="947" y="50"/>
                        <a:pt x="948" y="50"/>
                      </a:cubicBezTo>
                      <a:moveTo>
                        <a:pt x="399" y="114"/>
                      </a:moveTo>
                      <a:cubicBezTo>
                        <a:pt x="405" y="112"/>
                        <a:pt x="411" y="111"/>
                        <a:pt x="416" y="110"/>
                      </a:cubicBezTo>
                      <a:cubicBezTo>
                        <a:pt x="433" y="101"/>
                        <a:pt x="450" y="91"/>
                        <a:pt x="468" y="83"/>
                      </a:cubicBezTo>
                      <a:cubicBezTo>
                        <a:pt x="486" y="75"/>
                        <a:pt x="506" y="70"/>
                        <a:pt x="522" y="58"/>
                      </a:cubicBezTo>
                      <a:cubicBezTo>
                        <a:pt x="520" y="58"/>
                        <a:pt x="520" y="56"/>
                        <a:pt x="520" y="53"/>
                      </a:cubicBezTo>
                      <a:cubicBezTo>
                        <a:pt x="473" y="66"/>
                        <a:pt x="432" y="86"/>
                        <a:pt x="399" y="114"/>
                      </a:cubicBezTo>
                      <a:close/>
                      <a:moveTo>
                        <a:pt x="593" y="54"/>
                      </a:moveTo>
                      <a:cubicBezTo>
                        <a:pt x="578" y="59"/>
                        <a:pt x="564" y="65"/>
                        <a:pt x="550" y="71"/>
                      </a:cubicBezTo>
                      <a:cubicBezTo>
                        <a:pt x="556" y="74"/>
                        <a:pt x="564" y="75"/>
                        <a:pt x="570" y="77"/>
                      </a:cubicBezTo>
                      <a:cubicBezTo>
                        <a:pt x="579" y="71"/>
                        <a:pt x="585" y="62"/>
                        <a:pt x="593" y="54"/>
                      </a:cubicBezTo>
                      <a:moveTo>
                        <a:pt x="593" y="54"/>
                      </a:moveTo>
                      <a:cubicBezTo>
                        <a:pt x="594" y="54"/>
                        <a:pt x="593" y="53"/>
                        <a:pt x="593" y="54"/>
                      </a:cubicBezTo>
                      <a:moveTo>
                        <a:pt x="637" y="84"/>
                      </a:moveTo>
                      <a:cubicBezTo>
                        <a:pt x="647" y="83"/>
                        <a:pt x="659" y="84"/>
                        <a:pt x="668" y="82"/>
                      </a:cubicBezTo>
                      <a:cubicBezTo>
                        <a:pt x="669" y="72"/>
                        <a:pt x="679" y="60"/>
                        <a:pt x="678" y="53"/>
                      </a:cubicBezTo>
                      <a:cubicBezTo>
                        <a:pt x="664" y="64"/>
                        <a:pt x="649" y="72"/>
                        <a:pt x="637" y="84"/>
                      </a:cubicBezTo>
                      <a:close/>
                      <a:moveTo>
                        <a:pt x="890" y="84"/>
                      </a:moveTo>
                      <a:cubicBezTo>
                        <a:pt x="901" y="85"/>
                        <a:pt x="916" y="86"/>
                        <a:pt x="924" y="81"/>
                      </a:cubicBezTo>
                      <a:cubicBezTo>
                        <a:pt x="907" y="73"/>
                        <a:pt x="890" y="59"/>
                        <a:pt x="872" y="54"/>
                      </a:cubicBezTo>
                      <a:cubicBezTo>
                        <a:pt x="879" y="63"/>
                        <a:pt x="885" y="73"/>
                        <a:pt x="890" y="84"/>
                      </a:cubicBezTo>
                      <a:close/>
                      <a:moveTo>
                        <a:pt x="1063" y="94"/>
                      </a:moveTo>
                      <a:cubicBezTo>
                        <a:pt x="1063" y="94"/>
                        <a:pt x="1063" y="94"/>
                        <a:pt x="1063" y="95"/>
                      </a:cubicBezTo>
                      <a:cubicBezTo>
                        <a:pt x="1064" y="95"/>
                        <a:pt x="1065" y="96"/>
                        <a:pt x="1066" y="95"/>
                      </a:cubicBezTo>
                      <a:moveTo>
                        <a:pt x="1066" y="95"/>
                      </a:moveTo>
                      <a:cubicBezTo>
                        <a:pt x="1067" y="97"/>
                        <a:pt x="1067" y="95"/>
                        <a:pt x="1066" y="95"/>
                      </a:cubicBezTo>
                      <a:moveTo>
                        <a:pt x="1066" y="95"/>
                      </a:moveTo>
                      <a:cubicBezTo>
                        <a:pt x="1066" y="94"/>
                        <a:pt x="1065" y="94"/>
                        <a:pt x="1063" y="94"/>
                      </a:cubicBezTo>
                      <a:moveTo>
                        <a:pt x="1063" y="94"/>
                      </a:moveTo>
                      <a:cubicBezTo>
                        <a:pt x="1046" y="79"/>
                        <a:pt x="1027" y="67"/>
                        <a:pt x="1006" y="56"/>
                      </a:cubicBezTo>
                      <a:cubicBezTo>
                        <a:pt x="1001" y="58"/>
                        <a:pt x="1000" y="63"/>
                        <a:pt x="996" y="65"/>
                      </a:cubicBezTo>
                      <a:cubicBezTo>
                        <a:pt x="1020" y="73"/>
                        <a:pt x="1041" y="84"/>
                        <a:pt x="1063" y="94"/>
                      </a:cubicBezTo>
                      <a:moveTo>
                        <a:pt x="482" y="60"/>
                      </a:moveTo>
                      <a:cubicBezTo>
                        <a:pt x="482" y="61"/>
                        <a:pt x="481" y="60"/>
                        <a:pt x="482" y="60"/>
                      </a:cubicBezTo>
                      <a:close/>
                      <a:moveTo>
                        <a:pt x="526" y="60"/>
                      </a:moveTo>
                      <a:cubicBezTo>
                        <a:pt x="526" y="61"/>
                        <a:pt x="525" y="60"/>
                        <a:pt x="526" y="60"/>
                      </a:cubicBezTo>
                      <a:close/>
                      <a:moveTo>
                        <a:pt x="479" y="61"/>
                      </a:moveTo>
                      <a:cubicBezTo>
                        <a:pt x="478" y="61"/>
                        <a:pt x="477" y="61"/>
                        <a:pt x="477" y="62"/>
                      </a:cubicBezTo>
                      <a:moveTo>
                        <a:pt x="477" y="62"/>
                      </a:moveTo>
                      <a:cubicBezTo>
                        <a:pt x="441" y="76"/>
                        <a:pt x="407" y="92"/>
                        <a:pt x="377" y="112"/>
                      </a:cubicBezTo>
                      <a:moveTo>
                        <a:pt x="377" y="112"/>
                      </a:moveTo>
                      <a:cubicBezTo>
                        <a:pt x="375" y="112"/>
                        <a:pt x="375" y="113"/>
                        <a:pt x="374" y="114"/>
                      </a:cubicBezTo>
                      <a:moveTo>
                        <a:pt x="374" y="114"/>
                      </a:moveTo>
                      <a:cubicBezTo>
                        <a:pt x="373" y="114"/>
                        <a:pt x="372" y="114"/>
                        <a:pt x="372" y="115"/>
                      </a:cubicBezTo>
                      <a:moveTo>
                        <a:pt x="372" y="115"/>
                      </a:moveTo>
                      <a:cubicBezTo>
                        <a:pt x="371" y="115"/>
                        <a:pt x="371" y="115"/>
                        <a:pt x="370" y="116"/>
                      </a:cubicBezTo>
                      <a:moveTo>
                        <a:pt x="370" y="116"/>
                      </a:moveTo>
                      <a:cubicBezTo>
                        <a:pt x="370" y="115"/>
                        <a:pt x="369" y="116"/>
                        <a:pt x="369" y="117"/>
                      </a:cubicBezTo>
                      <a:moveTo>
                        <a:pt x="369" y="117"/>
                      </a:moveTo>
                      <a:cubicBezTo>
                        <a:pt x="368" y="116"/>
                        <a:pt x="368" y="117"/>
                        <a:pt x="367" y="118"/>
                      </a:cubicBezTo>
                      <a:moveTo>
                        <a:pt x="367" y="118"/>
                      </a:moveTo>
                      <a:cubicBezTo>
                        <a:pt x="366" y="118"/>
                        <a:pt x="368" y="119"/>
                        <a:pt x="367" y="118"/>
                      </a:cubicBezTo>
                      <a:moveTo>
                        <a:pt x="367" y="118"/>
                      </a:moveTo>
                      <a:cubicBezTo>
                        <a:pt x="369" y="118"/>
                        <a:pt x="369" y="117"/>
                        <a:pt x="369" y="117"/>
                      </a:cubicBezTo>
                      <a:moveTo>
                        <a:pt x="369" y="117"/>
                      </a:moveTo>
                      <a:cubicBezTo>
                        <a:pt x="370" y="117"/>
                        <a:pt x="370" y="116"/>
                        <a:pt x="370" y="116"/>
                      </a:cubicBezTo>
                      <a:moveTo>
                        <a:pt x="370" y="116"/>
                      </a:moveTo>
                      <a:cubicBezTo>
                        <a:pt x="371" y="116"/>
                        <a:pt x="372" y="115"/>
                        <a:pt x="372" y="115"/>
                      </a:cubicBezTo>
                      <a:moveTo>
                        <a:pt x="372" y="115"/>
                      </a:moveTo>
                      <a:cubicBezTo>
                        <a:pt x="373" y="115"/>
                        <a:pt x="374" y="114"/>
                        <a:pt x="374" y="114"/>
                      </a:cubicBezTo>
                      <a:moveTo>
                        <a:pt x="374" y="114"/>
                      </a:moveTo>
                      <a:cubicBezTo>
                        <a:pt x="376" y="114"/>
                        <a:pt x="377" y="113"/>
                        <a:pt x="377" y="112"/>
                      </a:cubicBezTo>
                      <a:moveTo>
                        <a:pt x="377" y="112"/>
                      </a:moveTo>
                      <a:cubicBezTo>
                        <a:pt x="409" y="94"/>
                        <a:pt x="445" y="80"/>
                        <a:pt x="477" y="62"/>
                      </a:cubicBezTo>
                      <a:moveTo>
                        <a:pt x="477" y="62"/>
                      </a:moveTo>
                      <a:cubicBezTo>
                        <a:pt x="478" y="62"/>
                        <a:pt x="479" y="62"/>
                        <a:pt x="479" y="61"/>
                      </a:cubicBezTo>
                      <a:moveTo>
                        <a:pt x="479" y="61"/>
                      </a:moveTo>
                      <a:cubicBezTo>
                        <a:pt x="483" y="62"/>
                        <a:pt x="479" y="58"/>
                        <a:pt x="479" y="61"/>
                      </a:cubicBezTo>
                      <a:moveTo>
                        <a:pt x="481" y="64"/>
                      </a:moveTo>
                      <a:cubicBezTo>
                        <a:pt x="480" y="63"/>
                        <a:pt x="481" y="64"/>
                        <a:pt x="481" y="64"/>
                      </a:cubicBezTo>
                      <a:close/>
                      <a:moveTo>
                        <a:pt x="524" y="63"/>
                      </a:moveTo>
                      <a:cubicBezTo>
                        <a:pt x="510" y="69"/>
                        <a:pt x="495" y="80"/>
                        <a:pt x="484" y="90"/>
                      </a:cubicBezTo>
                      <a:cubicBezTo>
                        <a:pt x="480" y="92"/>
                        <a:pt x="475" y="96"/>
                        <a:pt x="476" y="99"/>
                      </a:cubicBezTo>
                      <a:cubicBezTo>
                        <a:pt x="504" y="96"/>
                        <a:pt x="519" y="80"/>
                        <a:pt x="542" y="71"/>
                      </a:cubicBezTo>
                      <a:cubicBezTo>
                        <a:pt x="535" y="69"/>
                        <a:pt x="530" y="65"/>
                        <a:pt x="524" y="63"/>
                      </a:cubicBezTo>
                      <a:close/>
                      <a:moveTo>
                        <a:pt x="479" y="65"/>
                      </a:moveTo>
                      <a:cubicBezTo>
                        <a:pt x="478" y="64"/>
                        <a:pt x="479" y="65"/>
                        <a:pt x="479" y="65"/>
                      </a:cubicBezTo>
                      <a:close/>
                      <a:moveTo>
                        <a:pt x="1028" y="65"/>
                      </a:moveTo>
                      <a:cubicBezTo>
                        <a:pt x="1048" y="78"/>
                        <a:pt x="1066" y="92"/>
                        <a:pt x="1086" y="106"/>
                      </a:cubicBezTo>
                      <a:cubicBezTo>
                        <a:pt x="1106" y="107"/>
                        <a:pt x="1124" y="115"/>
                        <a:pt x="1141" y="117"/>
                      </a:cubicBezTo>
                      <a:cubicBezTo>
                        <a:pt x="1105" y="97"/>
                        <a:pt x="1069" y="79"/>
                        <a:pt x="1028" y="65"/>
                      </a:cubicBezTo>
                      <a:moveTo>
                        <a:pt x="1028" y="65"/>
                      </a:moveTo>
                      <a:cubicBezTo>
                        <a:pt x="1028" y="62"/>
                        <a:pt x="1024" y="66"/>
                        <a:pt x="1028" y="65"/>
                      </a:cubicBezTo>
                      <a:moveTo>
                        <a:pt x="993" y="66"/>
                      </a:moveTo>
                      <a:cubicBezTo>
                        <a:pt x="989" y="70"/>
                        <a:pt x="981" y="71"/>
                        <a:pt x="975" y="74"/>
                      </a:cubicBezTo>
                      <a:cubicBezTo>
                        <a:pt x="984" y="83"/>
                        <a:pt x="999" y="87"/>
                        <a:pt x="1009" y="95"/>
                      </a:cubicBezTo>
                      <a:cubicBezTo>
                        <a:pt x="1032" y="95"/>
                        <a:pt x="1054" y="102"/>
                        <a:pt x="1074" y="102"/>
                      </a:cubicBezTo>
                      <a:cubicBezTo>
                        <a:pt x="1048" y="89"/>
                        <a:pt x="1021" y="77"/>
                        <a:pt x="993" y="66"/>
                      </a:cubicBezTo>
                      <a:close/>
                      <a:moveTo>
                        <a:pt x="504" y="71"/>
                      </a:moveTo>
                      <a:cubicBezTo>
                        <a:pt x="503" y="71"/>
                        <a:pt x="504" y="72"/>
                        <a:pt x="504" y="71"/>
                      </a:cubicBezTo>
                      <a:close/>
                      <a:moveTo>
                        <a:pt x="502" y="72"/>
                      </a:moveTo>
                      <a:cubicBezTo>
                        <a:pt x="476" y="83"/>
                        <a:pt x="450" y="93"/>
                        <a:pt x="428" y="107"/>
                      </a:cubicBezTo>
                      <a:moveTo>
                        <a:pt x="428" y="107"/>
                      </a:moveTo>
                      <a:cubicBezTo>
                        <a:pt x="424" y="106"/>
                        <a:pt x="428" y="110"/>
                        <a:pt x="428" y="107"/>
                      </a:cubicBezTo>
                      <a:moveTo>
                        <a:pt x="428" y="107"/>
                      </a:moveTo>
                      <a:cubicBezTo>
                        <a:pt x="442" y="105"/>
                        <a:pt x="455" y="103"/>
                        <a:pt x="468" y="100"/>
                      </a:cubicBezTo>
                      <a:cubicBezTo>
                        <a:pt x="479" y="91"/>
                        <a:pt x="490" y="82"/>
                        <a:pt x="502" y="72"/>
                      </a:cubicBezTo>
                      <a:moveTo>
                        <a:pt x="502" y="72"/>
                      </a:moveTo>
                      <a:cubicBezTo>
                        <a:pt x="503" y="72"/>
                        <a:pt x="502" y="71"/>
                        <a:pt x="502" y="72"/>
                      </a:cubicBezTo>
                      <a:moveTo>
                        <a:pt x="544" y="73"/>
                      </a:moveTo>
                      <a:cubicBezTo>
                        <a:pt x="530" y="79"/>
                        <a:pt x="513" y="89"/>
                        <a:pt x="501" y="95"/>
                      </a:cubicBezTo>
                      <a:cubicBezTo>
                        <a:pt x="522" y="94"/>
                        <a:pt x="540" y="90"/>
                        <a:pt x="561" y="90"/>
                      </a:cubicBezTo>
                      <a:cubicBezTo>
                        <a:pt x="565" y="87"/>
                        <a:pt x="567" y="83"/>
                        <a:pt x="570" y="79"/>
                      </a:cubicBezTo>
                      <a:cubicBezTo>
                        <a:pt x="561" y="81"/>
                        <a:pt x="551" y="71"/>
                        <a:pt x="544" y="73"/>
                      </a:cubicBezTo>
                      <a:close/>
                      <a:moveTo>
                        <a:pt x="933" y="85"/>
                      </a:moveTo>
                      <a:cubicBezTo>
                        <a:pt x="948" y="90"/>
                        <a:pt x="970" y="89"/>
                        <a:pt x="988" y="92"/>
                      </a:cubicBezTo>
                      <a:cubicBezTo>
                        <a:pt x="981" y="71"/>
                        <a:pt x="952" y="78"/>
                        <a:pt x="933" y="85"/>
                      </a:cubicBezTo>
                      <a:close/>
                      <a:moveTo>
                        <a:pt x="569" y="86"/>
                      </a:moveTo>
                      <a:cubicBezTo>
                        <a:pt x="568" y="86"/>
                        <a:pt x="569" y="87"/>
                        <a:pt x="569" y="86"/>
                      </a:cubicBezTo>
                      <a:moveTo>
                        <a:pt x="569" y="86"/>
                      </a:moveTo>
                      <a:cubicBezTo>
                        <a:pt x="572" y="85"/>
                        <a:pt x="575" y="84"/>
                        <a:pt x="577" y="81"/>
                      </a:cubicBezTo>
                      <a:cubicBezTo>
                        <a:pt x="574" y="81"/>
                        <a:pt x="575" y="79"/>
                        <a:pt x="572" y="80"/>
                      </a:cubicBezTo>
                      <a:cubicBezTo>
                        <a:pt x="572" y="84"/>
                        <a:pt x="569" y="82"/>
                        <a:pt x="569" y="86"/>
                      </a:cubicBezTo>
                      <a:moveTo>
                        <a:pt x="573" y="88"/>
                      </a:moveTo>
                      <a:cubicBezTo>
                        <a:pt x="569" y="87"/>
                        <a:pt x="573" y="91"/>
                        <a:pt x="573" y="88"/>
                      </a:cubicBezTo>
                      <a:moveTo>
                        <a:pt x="573" y="88"/>
                      </a:moveTo>
                      <a:cubicBezTo>
                        <a:pt x="583" y="87"/>
                        <a:pt x="594" y="88"/>
                        <a:pt x="602" y="85"/>
                      </a:cubicBezTo>
                      <a:cubicBezTo>
                        <a:pt x="590" y="84"/>
                        <a:pt x="579" y="79"/>
                        <a:pt x="573" y="88"/>
                      </a:cubicBezTo>
                      <a:moveTo>
                        <a:pt x="1092" y="83"/>
                      </a:moveTo>
                      <a:cubicBezTo>
                        <a:pt x="1092" y="83"/>
                        <a:pt x="1093" y="84"/>
                        <a:pt x="1092" y="83"/>
                      </a:cubicBezTo>
                      <a:close/>
                      <a:moveTo>
                        <a:pt x="695" y="84"/>
                      </a:moveTo>
                      <a:cubicBezTo>
                        <a:pt x="694" y="87"/>
                        <a:pt x="692" y="89"/>
                        <a:pt x="690" y="92"/>
                      </a:cubicBezTo>
                      <a:cubicBezTo>
                        <a:pt x="710" y="92"/>
                        <a:pt x="729" y="93"/>
                        <a:pt x="750" y="93"/>
                      </a:cubicBezTo>
                      <a:cubicBezTo>
                        <a:pt x="750" y="88"/>
                        <a:pt x="752" y="87"/>
                        <a:pt x="751" y="83"/>
                      </a:cubicBezTo>
                      <a:cubicBezTo>
                        <a:pt x="732" y="82"/>
                        <a:pt x="715" y="85"/>
                        <a:pt x="695" y="84"/>
                      </a:cubicBezTo>
                      <a:close/>
                      <a:moveTo>
                        <a:pt x="753" y="94"/>
                      </a:moveTo>
                      <a:cubicBezTo>
                        <a:pt x="763" y="94"/>
                        <a:pt x="770" y="92"/>
                        <a:pt x="779" y="93"/>
                      </a:cubicBezTo>
                      <a:cubicBezTo>
                        <a:pt x="780" y="89"/>
                        <a:pt x="778" y="87"/>
                        <a:pt x="778" y="83"/>
                      </a:cubicBezTo>
                      <a:cubicBezTo>
                        <a:pt x="768" y="84"/>
                        <a:pt x="749" y="77"/>
                        <a:pt x="753" y="94"/>
                      </a:cubicBezTo>
                      <a:close/>
                      <a:moveTo>
                        <a:pt x="781" y="93"/>
                      </a:moveTo>
                      <a:cubicBezTo>
                        <a:pt x="792" y="92"/>
                        <a:pt x="805" y="94"/>
                        <a:pt x="814" y="92"/>
                      </a:cubicBezTo>
                      <a:cubicBezTo>
                        <a:pt x="812" y="90"/>
                        <a:pt x="811" y="87"/>
                        <a:pt x="810" y="84"/>
                      </a:cubicBezTo>
                      <a:cubicBezTo>
                        <a:pt x="800" y="84"/>
                        <a:pt x="792" y="82"/>
                        <a:pt x="781" y="83"/>
                      </a:cubicBezTo>
                      <a:cubicBezTo>
                        <a:pt x="781" y="86"/>
                        <a:pt x="781" y="89"/>
                        <a:pt x="781" y="93"/>
                      </a:cubicBezTo>
                      <a:close/>
                      <a:moveTo>
                        <a:pt x="1094" y="84"/>
                      </a:moveTo>
                      <a:cubicBezTo>
                        <a:pt x="1095" y="85"/>
                        <a:pt x="1094" y="84"/>
                        <a:pt x="1094" y="84"/>
                      </a:cubicBezTo>
                      <a:close/>
                      <a:moveTo>
                        <a:pt x="670" y="85"/>
                      </a:moveTo>
                      <a:cubicBezTo>
                        <a:pt x="671" y="88"/>
                        <a:pt x="668" y="87"/>
                        <a:pt x="669" y="90"/>
                      </a:cubicBezTo>
                      <a:cubicBezTo>
                        <a:pt x="675" y="90"/>
                        <a:pt x="681" y="91"/>
                        <a:pt x="688" y="91"/>
                      </a:cubicBezTo>
                      <a:cubicBezTo>
                        <a:pt x="688" y="88"/>
                        <a:pt x="691" y="86"/>
                        <a:pt x="692" y="84"/>
                      </a:cubicBezTo>
                      <a:cubicBezTo>
                        <a:pt x="685" y="84"/>
                        <a:pt x="678" y="85"/>
                        <a:pt x="670" y="85"/>
                      </a:cubicBezTo>
                      <a:close/>
                      <a:moveTo>
                        <a:pt x="818" y="92"/>
                      </a:moveTo>
                      <a:cubicBezTo>
                        <a:pt x="837" y="91"/>
                        <a:pt x="856" y="90"/>
                        <a:pt x="873" y="88"/>
                      </a:cubicBezTo>
                      <a:cubicBezTo>
                        <a:pt x="858" y="83"/>
                        <a:pt x="832" y="84"/>
                        <a:pt x="814" y="85"/>
                      </a:cubicBezTo>
                      <a:cubicBezTo>
                        <a:pt x="816" y="86"/>
                        <a:pt x="816" y="90"/>
                        <a:pt x="818" y="92"/>
                      </a:cubicBezTo>
                      <a:close/>
                      <a:moveTo>
                        <a:pt x="1096" y="85"/>
                      </a:moveTo>
                      <a:cubicBezTo>
                        <a:pt x="1096" y="85"/>
                        <a:pt x="1097" y="86"/>
                        <a:pt x="1096" y="85"/>
                      </a:cubicBezTo>
                      <a:close/>
                      <a:moveTo>
                        <a:pt x="639" y="88"/>
                      </a:moveTo>
                      <a:cubicBezTo>
                        <a:pt x="648" y="88"/>
                        <a:pt x="656" y="89"/>
                        <a:pt x="665" y="90"/>
                      </a:cubicBezTo>
                      <a:cubicBezTo>
                        <a:pt x="664" y="87"/>
                        <a:pt x="666" y="87"/>
                        <a:pt x="666" y="85"/>
                      </a:cubicBezTo>
                      <a:cubicBezTo>
                        <a:pt x="658" y="87"/>
                        <a:pt x="645" y="84"/>
                        <a:pt x="639" y="88"/>
                      </a:cubicBezTo>
                      <a:close/>
                      <a:moveTo>
                        <a:pt x="931" y="86"/>
                      </a:moveTo>
                      <a:cubicBezTo>
                        <a:pt x="930" y="85"/>
                        <a:pt x="923" y="84"/>
                        <a:pt x="922" y="86"/>
                      </a:cubicBezTo>
                      <a:cubicBezTo>
                        <a:pt x="926" y="85"/>
                        <a:pt x="929" y="89"/>
                        <a:pt x="931" y="86"/>
                      </a:cubicBezTo>
                      <a:close/>
                      <a:moveTo>
                        <a:pt x="988" y="86"/>
                      </a:moveTo>
                      <a:cubicBezTo>
                        <a:pt x="988" y="86"/>
                        <a:pt x="988" y="87"/>
                        <a:pt x="988" y="87"/>
                      </a:cubicBezTo>
                      <a:cubicBezTo>
                        <a:pt x="990" y="88"/>
                        <a:pt x="991" y="90"/>
                        <a:pt x="992" y="93"/>
                      </a:cubicBezTo>
                      <a:cubicBezTo>
                        <a:pt x="995" y="93"/>
                        <a:pt x="998" y="93"/>
                        <a:pt x="1000" y="93"/>
                      </a:cubicBezTo>
                      <a:moveTo>
                        <a:pt x="1000" y="93"/>
                      </a:moveTo>
                      <a:cubicBezTo>
                        <a:pt x="1001" y="94"/>
                        <a:pt x="1001" y="93"/>
                        <a:pt x="1000" y="93"/>
                      </a:cubicBezTo>
                      <a:moveTo>
                        <a:pt x="1000" y="93"/>
                      </a:moveTo>
                      <a:cubicBezTo>
                        <a:pt x="996" y="90"/>
                        <a:pt x="993" y="87"/>
                        <a:pt x="988" y="86"/>
                      </a:cubicBezTo>
                      <a:moveTo>
                        <a:pt x="988" y="86"/>
                      </a:moveTo>
                      <a:cubicBezTo>
                        <a:pt x="987" y="84"/>
                        <a:pt x="986" y="86"/>
                        <a:pt x="988" y="86"/>
                      </a:cubicBezTo>
                      <a:moveTo>
                        <a:pt x="1173" y="127"/>
                      </a:moveTo>
                      <a:cubicBezTo>
                        <a:pt x="1173" y="128"/>
                        <a:pt x="1174" y="128"/>
                        <a:pt x="1175" y="128"/>
                      </a:cubicBezTo>
                      <a:moveTo>
                        <a:pt x="1175" y="128"/>
                      </a:moveTo>
                      <a:cubicBezTo>
                        <a:pt x="1175" y="130"/>
                        <a:pt x="1176" y="128"/>
                        <a:pt x="1175" y="128"/>
                      </a:cubicBezTo>
                      <a:moveTo>
                        <a:pt x="1175" y="128"/>
                      </a:moveTo>
                      <a:cubicBezTo>
                        <a:pt x="1175" y="127"/>
                        <a:pt x="1174" y="127"/>
                        <a:pt x="1173" y="127"/>
                      </a:cubicBezTo>
                      <a:moveTo>
                        <a:pt x="1173" y="127"/>
                      </a:moveTo>
                      <a:cubicBezTo>
                        <a:pt x="1150" y="112"/>
                        <a:pt x="1124" y="95"/>
                        <a:pt x="1098" y="86"/>
                      </a:cubicBezTo>
                      <a:cubicBezTo>
                        <a:pt x="1125" y="98"/>
                        <a:pt x="1141" y="120"/>
                        <a:pt x="1173" y="127"/>
                      </a:cubicBezTo>
                      <a:moveTo>
                        <a:pt x="885" y="86"/>
                      </a:moveTo>
                      <a:cubicBezTo>
                        <a:pt x="882" y="86"/>
                        <a:pt x="877" y="85"/>
                        <a:pt x="875" y="87"/>
                      </a:cubicBezTo>
                      <a:cubicBezTo>
                        <a:pt x="877" y="88"/>
                        <a:pt x="885" y="90"/>
                        <a:pt x="885" y="86"/>
                      </a:cubicBezTo>
                      <a:close/>
                      <a:moveTo>
                        <a:pt x="430" y="89"/>
                      </a:moveTo>
                      <a:cubicBezTo>
                        <a:pt x="429" y="88"/>
                        <a:pt x="430" y="89"/>
                        <a:pt x="430" y="89"/>
                      </a:cubicBezTo>
                      <a:close/>
                      <a:moveTo>
                        <a:pt x="564" y="92"/>
                      </a:moveTo>
                      <a:cubicBezTo>
                        <a:pt x="535" y="128"/>
                        <a:pt x="514" y="173"/>
                        <a:pt x="497" y="221"/>
                      </a:cubicBezTo>
                      <a:cubicBezTo>
                        <a:pt x="502" y="220"/>
                        <a:pt x="508" y="220"/>
                        <a:pt x="513" y="219"/>
                      </a:cubicBezTo>
                      <a:cubicBezTo>
                        <a:pt x="545" y="174"/>
                        <a:pt x="578" y="131"/>
                        <a:pt x="619" y="95"/>
                      </a:cubicBezTo>
                      <a:cubicBezTo>
                        <a:pt x="620" y="94"/>
                        <a:pt x="628" y="90"/>
                        <a:pt x="624" y="89"/>
                      </a:cubicBezTo>
                      <a:cubicBezTo>
                        <a:pt x="604" y="86"/>
                        <a:pt x="584" y="91"/>
                        <a:pt x="564" y="92"/>
                      </a:cubicBezTo>
                      <a:close/>
                      <a:moveTo>
                        <a:pt x="1055" y="192"/>
                      </a:moveTo>
                      <a:cubicBezTo>
                        <a:pt x="1019" y="154"/>
                        <a:pt x="980" y="120"/>
                        <a:pt x="937" y="90"/>
                      </a:cubicBezTo>
                      <a:cubicBezTo>
                        <a:pt x="922" y="89"/>
                        <a:pt x="906" y="86"/>
                        <a:pt x="893" y="90"/>
                      </a:cubicBezTo>
                      <a:cubicBezTo>
                        <a:pt x="901" y="111"/>
                        <a:pt x="911" y="126"/>
                        <a:pt x="923" y="142"/>
                      </a:cubicBezTo>
                      <a:cubicBezTo>
                        <a:pt x="942" y="166"/>
                        <a:pt x="959" y="189"/>
                        <a:pt x="973" y="216"/>
                      </a:cubicBezTo>
                      <a:cubicBezTo>
                        <a:pt x="1006" y="219"/>
                        <a:pt x="1038" y="222"/>
                        <a:pt x="1069" y="226"/>
                      </a:cubicBezTo>
                      <a:cubicBezTo>
                        <a:pt x="1065" y="214"/>
                        <a:pt x="1059" y="204"/>
                        <a:pt x="1055" y="192"/>
                      </a:cubicBezTo>
                      <a:close/>
                      <a:moveTo>
                        <a:pt x="366" y="122"/>
                      </a:moveTo>
                      <a:cubicBezTo>
                        <a:pt x="394" y="118"/>
                        <a:pt x="410" y="101"/>
                        <a:pt x="429" y="89"/>
                      </a:cubicBezTo>
                      <a:cubicBezTo>
                        <a:pt x="407" y="99"/>
                        <a:pt x="386" y="110"/>
                        <a:pt x="366" y="122"/>
                      </a:cubicBezTo>
                      <a:close/>
                      <a:moveTo>
                        <a:pt x="631" y="90"/>
                      </a:moveTo>
                      <a:cubicBezTo>
                        <a:pt x="632" y="88"/>
                        <a:pt x="629" y="90"/>
                        <a:pt x="629" y="91"/>
                      </a:cubicBezTo>
                      <a:cubicBezTo>
                        <a:pt x="589" y="125"/>
                        <a:pt x="552" y="168"/>
                        <a:pt x="523" y="212"/>
                      </a:cubicBezTo>
                      <a:cubicBezTo>
                        <a:pt x="522" y="214"/>
                        <a:pt x="517" y="216"/>
                        <a:pt x="519" y="219"/>
                      </a:cubicBezTo>
                      <a:cubicBezTo>
                        <a:pt x="554" y="215"/>
                        <a:pt x="591" y="214"/>
                        <a:pt x="629" y="212"/>
                      </a:cubicBezTo>
                      <a:cubicBezTo>
                        <a:pt x="645" y="177"/>
                        <a:pt x="650" y="130"/>
                        <a:pt x="663" y="93"/>
                      </a:cubicBezTo>
                      <a:cubicBezTo>
                        <a:pt x="653" y="91"/>
                        <a:pt x="643" y="90"/>
                        <a:pt x="631" y="90"/>
                      </a:cubicBezTo>
                      <a:close/>
                      <a:moveTo>
                        <a:pt x="899" y="111"/>
                      </a:moveTo>
                      <a:cubicBezTo>
                        <a:pt x="900" y="112"/>
                        <a:pt x="900" y="111"/>
                        <a:pt x="899" y="111"/>
                      </a:cubicBezTo>
                      <a:moveTo>
                        <a:pt x="899" y="111"/>
                      </a:moveTo>
                      <a:cubicBezTo>
                        <a:pt x="897" y="103"/>
                        <a:pt x="893" y="97"/>
                        <a:pt x="891" y="90"/>
                      </a:cubicBezTo>
                      <a:cubicBezTo>
                        <a:pt x="886" y="90"/>
                        <a:pt x="882" y="89"/>
                        <a:pt x="880" y="92"/>
                      </a:cubicBezTo>
                      <a:cubicBezTo>
                        <a:pt x="887" y="97"/>
                        <a:pt x="892" y="105"/>
                        <a:pt x="899" y="111"/>
                      </a:cubicBezTo>
                      <a:moveTo>
                        <a:pt x="943" y="91"/>
                      </a:moveTo>
                      <a:cubicBezTo>
                        <a:pt x="979" y="114"/>
                        <a:pt x="1013" y="148"/>
                        <a:pt x="1044" y="177"/>
                      </a:cubicBezTo>
                      <a:cubicBezTo>
                        <a:pt x="1045" y="178"/>
                        <a:pt x="1047" y="183"/>
                        <a:pt x="1049" y="180"/>
                      </a:cubicBezTo>
                      <a:cubicBezTo>
                        <a:pt x="1032" y="150"/>
                        <a:pt x="1014" y="120"/>
                        <a:pt x="991" y="95"/>
                      </a:cubicBezTo>
                      <a:cubicBezTo>
                        <a:pt x="975" y="94"/>
                        <a:pt x="961" y="91"/>
                        <a:pt x="943" y="91"/>
                      </a:cubicBezTo>
                      <a:moveTo>
                        <a:pt x="943" y="91"/>
                      </a:moveTo>
                      <a:cubicBezTo>
                        <a:pt x="943" y="88"/>
                        <a:pt x="939" y="92"/>
                        <a:pt x="943" y="91"/>
                      </a:cubicBezTo>
                      <a:moveTo>
                        <a:pt x="904" y="120"/>
                      </a:moveTo>
                      <a:cubicBezTo>
                        <a:pt x="894" y="111"/>
                        <a:pt x="886" y="98"/>
                        <a:pt x="874" y="91"/>
                      </a:cubicBezTo>
                      <a:cubicBezTo>
                        <a:pt x="857" y="93"/>
                        <a:pt x="838" y="94"/>
                        <a:pt x="820" y="95"/>
                      </a:cubicBezTo>
                      <a:cubicBezTo>
                        <a:pt x="835" y="132"/>
                        <a:pt x="849" y="170"/>
                        <a:pt x="860" y="211"/>
                      </a:cubicBezTo>
                      <a:cubicBezTo>
                        <a:pt x="885" y="210"/>
                        <a:pt x="907" y="212"/>
                        <a:pt x="931" y="214"/>
                      </a:cubicBezTo>
                      <a:cubicBezTo>
                        <a:pt x="924" y="180"/>
                        <a:pt x="914" y="150"/>
                        <a:pt x="904" y="120"/>
                      </a:cubicBezTo>
                      <a:close/>
                      <a:moveTo>
                        <a:pt x="558" y="93"/>
                      </a:moveTo>
                      <a:cubicBezTo>
                        <a:pt x="558" y="92"/>
                        <a:pt x="559" y="93"/>
                        <a:pt x="558" y="93"/>
                      </a:cubicBezTo>
                      <a:close/>
                      <a:moveTo>
                        <a:pt x="492" y="99"/>
                      </a:moveTo>
                      <a:cubicBezTo>
                        <a:pt x="485" y="102"/>
                        <a:pt x="476" y="109"/>
                        <a:pt x="468" y="114"/>
                      </a:cubicBezTo>
                      <a:cubicBezTo>
                        <a:pt x="460" y="119"/>
                        <a:pt x="450" y="123"/>
                        <a:pt x="444" y="128"/>
                      </a:cubicBezTo>
                      <a:cubicBezTo>
                        <a:pt x="432" y="139"/>
                        <a:pt x="421" y="155"/>
                        <a:pt x="411" y="169"/>
                      </a:cubicBezTo>
                      <a:cubicBezTo>
                        <a:pt x="400" y="185"/>
                        <a:pt x="389" y="201"/>
                        <a:pt x="382" y="216"/>
                      </a:cubicBezTo>
                      <a:cubicBezTo>
                        <a:pt x="390" y="219"/>
                        <a:pt x="399" y="220"/>
                        <a:pt x="407" y="223"/>
                      </a:cubicBezTo>
                      <a:cubicBezTo>
                        <a:pt x="452" y="175"/>
                        <a:pt x="501" y="130"/>
                        <a:pt x="558" y="93"/>
                      </a:cubicBezTo>
                      <a:cubicBezTo>
                        <a:pt x="533" y="97"/>
                        <a:pt x="512" y="93"/>
                        <a:pt x="492" y="99"/>
                      </a:cubicBezTo>
                      <a:close/>
                      <a:moveTo>
                        <a:pt x="667" y="93"/>
                      </a:moveTo>
                      <a:cubicBezTo>
                        <a:pt x="661" y="115"/>
                        <a:pt x="652" y="139"/>
                        <a:pt x="650" y="163"/>
                      </a:cubicBezTo>
                      <a:cubicBezTo>
                        <a:pt x="660" y="138"/>
                        <a:pt x="673" y="116"/>
                        <a:pt x="685" y="94"/>
                      </a:cubicBezTo>
                      <a:cubicBezTo>
                        <a:pt x="678" y="94"/>
                        <a:pt x="674" y="92"/>
                        <a:pt x="667" y="93"/>
                      </a:cubicBezTo>
                      <a:close/>
                      <a:moveTo>
                        <a:pt x="639" y="211"/>
                      </a:moveTo>
                      <a:cubicBezTo>
                        <a:pt x="674" y="211"/>
                        <a:pt x="707" y="208"/>
                        <a:pt x="743" y="209"/>
                      </a:cubicBezTo>
                      <a:cubicBezTo>
                        <a:pt x="745" y="170"/>
                        <a:pt x="747" y="132"/>
                        <a:pt x="750" y="95"/>
                      </a:cubicBezTo>
                      <a:cubicBezTo>
                        <a:pt x="729" y="96"/>
                        <a:pt x="708" y="95"/>
                        <a:pt x="689" y="94"/>
                      </a:cubicBezTo>
                      <a:cubicBezTo>
                        <a:pt x="669" y="129"/>
                        <a:pt x="646" y="162"/>
                        <a:pt x="639" y="211"/>
                      </a:cubicBezTo>
                      <a:close/>
                      <a:moveTo>
                        <a:pt x="825" y="120"/>
                      </a:moveTo>
                      <a:cubicBezTo>
                        <a:pt x="823" y="113"/>
                        <a:pt x="819" y="96"/>
                        <a:pt x="811" y="95"/>
                      </a:cubicBezTo>
                      <a:cubicBezTo>
                        <a:pt x="803" y="93"/>
                        <a:pt x="791" y="98"/>
                        <a:pt x="782" y="95"/>
                      </a:cubicBezTo>
                      <a:cubicBezTo>
                        <a:pt x="784" y="133"/>
                        <a:pt x="786" y="171"/>
                        <a:pt x="787" y="209"/>
                      </a:cubicBezTo>
                      <a:cubicBezTo>
                        <a:pt x="811" y="208"/>
                        <a:pt x="832" y="210"/>
                        <a:pt x="855" y="210"/>
                      </a:cubicBezTo>
                      <a:cubicBezTo>
                        <a:pt x="848" y="183"/>
                        <a:pt x="836" y="148"/>
                        <a:pt x="825" y="120"/>
                      </a:cubicBezTo>
                      <a:close/>
                      <a:moveTo>
                        <a:pt x="499" y="96"/>
                      </a:moveTo>
                      <a:cubicBezTo>
                        <a:pt x="499" y="96"/>
                        <a:pt x="500" y="97"/>
                        <a:pt x="499" y="96"/>
                      </a:cubicBezTo>
                      <a:close/>
                      <a:moveTo>
                        <a:pt x="752" y="98"/>
                      </a:moveTo>
                      <a:cubicBezTo>
                        <a:pt x="750" y="135"/>
                        <a:pt x="747" y="171"/>
                        <a:pt x="746" y="209"/>
                      </a:cubicBezTo>
                      <a:cubicBezTo>
                        <a:pt x="758" y="209"/>
                        <a:pt x="771" y="209"/>
                        <a:pt x="784" y="209"/>
                      </a:cubicBezTo>
                      <a:cubicBezTo>
                        <a:pt x="783" y="170"/>
                        <a:pt x="781" y="133"/>
                        <a:pt x="779" y="95"/>
                      </a:cubicBezTo>
                      <a:cubicBezTo>
                        <a:pt x="771" y="97"/>
                        <a:pt x="756" y="92"/>
                        <a:pt x="752" y="98"/>
                      </a:cubicBezTo>
                      <a:close/>
                      <a:moveTo>
                        <a:pt x="1056" y="191"/>
                      </a:moveTo>
                      <a:cubicBezTo>
                        <a:pt x="1069" y="202"/>
                        <a:pt x="1077" y="217"/>
                        <a:pt x="1090" y="228"/>
                      </a:cubicBezTo>
                      <a:cubicBezTo>
                        <a:pt x="1115" y="224"/>
                        <a:pt x="1137" y="218"/>
                        <a:pt x="1159" y="212"/>
                      </a:cubicBezTo>
                      <a:cubicBezTo>
                        <a:pt x="1152" y="199"/>
                        <a:pt x="1138" y="190"/>
                        <a:pt x="1126" y="180"/>
                      </a:cubicBezTo>
                      <a:cubicBezTo>
                        <a:pt x="1101" y="159"/>
                        <a:pt x="1078" y="141"/>
                        <a:pt x="1049" y="122"/>
                      </a:cubicBezTo>
                      <a:cubicBezTo>
                        <a:pt x="1032" y="112"/>
                        <a:pt x="1016" y="96"/>
                        <a:pt x="996" y="96"/>
                      </a:cubicBezTo>
                      <a:cubicBezTo>
                        <a:pt x="1020" y="124"/>
                        <a:pt x="1040" y="155"/>
                        <a:pt x="1056" y="191"/>
                      </a:cubicBezTo>
                      <a:close/>
                      <a:moveTo>
                        <a:pt x="1095" y="150"/>
                      </a:moveTo>
                      <a:cubicBezTo>
                        <a:pt x="1112" y="165"/>
                        <a:pt x="1132" y="180"/>
                        <a:pt x="1149" y="195"/>
                      </a:cubicBezTo>
                      <a:cubicBezTo>
                        <a:pt x="1154" y="200"/>
                        <a:pt x="1159" y="209"/>
                        <a:pt x="1167" y="209"/>
                      </a:cubicBezTo>
                      <a:cubicBezTo>
                        <a:pt x="1146" y="171"/>
                        <a:pt x="1113" y="136"/>
                        <a:pt x="1081" y="107"/>
                      </a:cubicBezTo>
                      <a:cubicBezTo>
                        <a:pt x="1060" y="104"/>
                        <a:pt x="1036" y="99"/>
                        <a:pt x="1015" y="98"/>
                      </a:cubicBezTo>
                      <a:cubicBezTo>
                        <a:pt x="1044" y="113"/>
                        <a:pt x="1069" y="132"/>
                        <a:pt x="1095" y="150"/>
                      </a:cubicBezTo>
                      <a:close/>
                      <a:moveTo>
                        <a:pt x="555" y="99"/>
                      </a:moveTo>
                      <a:cubicBezTo>
                        <a:pt x="506" y="130"/>
                        <a:pt x="457" y="172"/>
                        <a:pt x="418" y="216"/>
                      </a:cubicBezTo>
                      <a:cubicBezTo>
                        <a:pt x="417" y="218"/>
                        <a:pt x="411" y="220"/>
                        <a:pt x="414" y="224"/>
                      </a:cubicBezTo>
                      <a:cubicBezTo>
                        <a:pt x="438" y="232"/>
                        <a:pt x="467" y="223"/>
                        <a:pt x="494" y="221"/>
                      </a:cubicBezTo>
                      <a:cubicBezTo>
                        <a:pt x="510" y="176"/>
                        <a:pt x="530" y="135"/>
                        <a:pt x="555" y="99"/>
                      </a:cubicBezTo>
                      <a:moveTo>
                        <a:pt x="555" y="99"/>
                      </a:moveTo>
                      <a:cubicBezTo>
                        <a:pt x="556" y="99"/>
                        <a:pt x="555" y="98"/>
                        <a:pt x="555" y="99"/>
                      </a:cubicBezTo>
                      <a:moveTo>
                        <a:pt x="484" y="101"/>
                      </a:moveTo>
                      <a:cubicBezTo>
                        <a:pt x="483" y="101"/>
                        <a:pt x="484" y="102"/>
                        <a:pt x="484" y="101"/>
                      </a:cubicBezTo>
                      <a:close/>
                      <a:moveTo>
                        <a:pt x="1118" y="101"/>
                      </a:moveTo>
                      <a:cubicBezTo>
                        <a:pt x="1119" y="103"/>
                        <a:pt x="1119" y="101"/>
                        <a:pt x="1118" y="101"/>
                      </a:cubicBezTo>
                      <a:moveTo>
                        <a:pt x="1118" y="101"/>
                      </a:moveTo>
                      <a:cubicBezTo>
                        <a:pt x="1118" y="100"/>
                        <a:pt x="1117" y="101"/>
                        <a:pt x="1118" y="101"/>
                      </a:cubicBezTo>
                      <a:moveTo>
                        <a:pt x="454" y="119"/>
                      </a:moveTo>
                      <a:cubicBezTo>
                        <a:pt x="452" y="119"/>
                        <a:pt x="454" y="120"/>
                        <a:pt x="454" y="119"/>
                      </a:cubicBezTo>
                      <a:moveTo>
                        <a:pt x="454" y="119"/>
                      </a:moveTo>
                      <a:cubicBezTo>
                        <a:pt x="464" y="113"/>
                        <a:pt x="474" y="108"/>
                        <a:pt x="483" y="101"/>
                      </a:cubicBezTo>
                      <a:cubicBezTo>
                        <a:pt x="466" y="100"/>
                        <a:pt x="462" y="111"/>
                        <a:pt x="454" y="119"/>
                      </a:cubicBezTo>
                      <a:moveTo>
                        <a:pt x="1120" y="103"/>
                      </a:moveTo>
                      <a:cubicBezTo>
                        <a:pt x="1120" y="103"/>
                        <a:pt x="1121" y="104"/>
                        <a:pt x="1120" y="103"/>
                      </a:cubicBezTo>
                      <a:close/>
                      <a:moveTo>
                        <a:pt x="1075" y="104"/>
                      </a:moveTo>
                      <a:cubicBezTo>
                        <a:pt x="1075" y="104"/>
                        <a:pt x="1076" y="105"/>
                        <a:pt x="1075" y="104"/>
                      </a:cubicBezTo>
                      <a:close/>
                      <a:moveTo>
                        <a:pt x="417" y="112"/>
                      </a:moveTo>
                      <a:cubicBezTo>
                        <a:pt x="407" y="115"/>
                        <a:pt x="396" y="125"/>
                        <a:pt x="386" y="131"/>
                      </a:cubicBezTo>
                      <a:cubicBezTo>
                        <a:pt x="357" y="148"/>
                        <a:pt x="335" y="165"/>
                        <a:pt x="317" y="191"/>
                      </a:cubicBezTo>
                      <a:cubicBezTo>
                        <a:pt x="325" y="195"/>
                        <a:pt x="332" y="200"/>
                        <a:pt x="342" y="203"/>
                      </a:cubicBezTo>
                      <a:cubicBezTo>
                        <a:pt x="374" y="176"/>
                        <a:pt x="406" y="149"/>
                        <a:pt x="442" y="127"/>
                      </a:cubicBezTo>
                      <a:cubicBezTo>
                        <a:pt x="445" y="123"/>
                        <a:pt x="449" y="119"/>
                        <a:pt x="453" y="115"/>
                      </a:cubicBezTo>
                      <a:cubicBezTo>
                        <a:pt x="455" y="112"/>
                        <a:pt x="466" y="105"/>
                        <a:pt x="461" y="104"/>
                      </a:cubicBezTo>
                      <a:cubicBezTo>
                        <a:pt x="446" y="109"/>
                        <a:pt x="430" y="107"/>
                        <a:pt x="417" y="112"/>
                      </a:cubicBezTo>
                      <a:close/>
                      <a:moveTo>
                        <a:pt x="1210" y="188"/>
                      </a:moveTo>
                      <a:cubicBezTo>
                        <a:pt x="1213" y="187"/>
                        <a:pt x="1214" y="184"/>
                        <a:pt x="1216" y="183"/>
                      </a:cubicBezTo>
                      <a:cubicBezTo>
                        <a:pt x="1210" y="171"/>
                        <a:pt x="1197" y="162"/>
                        <a:pt x="1185" y="152"/>
                      </a:cubicBezTo>
                      <a:cubicBezTo>
                        <a:pt x="1175" y="143"/>
                        <a:pt x="1164" y="130"/>
                        <a:pt x="1151" y="123"/>
                      </a:cubicBezTo>
                      <a:cubicBezTo>
                        <a:pt x="1135" y="116"/>
                        <a:pt x="1116" y="117"/>
                        <a:pt x="1097" y="110"/>
                      </a:cubicBezTo>
                      <a:cubicBezTo>
                        <a:pt x="1096" y="110"/>
                        <a:pt x="1094" y="110"/>
                        <a:pt x="1094" y="111"/>
                      </a:cubicBezTo>
                      <a:cubicBezTo>
                        <a:pt x="1136" y="132"/>
                        <a:pt x="1174" y="163"/>
                        <a:pt x="1210" y="188"/>
                      </a:cubicBezTo>
                      <a:close/>
                      <a:moveTo>
                        <a:pt x="1090" y="112"/>
                      </a:moveTo>
                      <a:cubicBezTo>
                        <a:pt x="1090" y="112"/>
                        <a:pt x="1090" y="113"/>
                        <a:pt x="1090" y="113"/>
                      </a:cubicBezTo>
                      <a:cubicBezTo>
                        <a:pt x="1124" y="138"/>
                        <a:pt x="1146" y="175"/>
                        <a:pt x="1173" y="207"/>
                      </a:cubicBezTo>
                      <a:cubicBezTo>
                        <a:pt x="1185" y="202"/>
                        <a:pt x="1198" y="198"/>
                        <a:pt x="1206" y="190"/>
                      </a:cubicBezTo>
                      <a:cubicBezTo>
                        <a:pt x="1170" y="161"/>
                        <a:pt x="1132" y="134"/>
                        <a:pt x="1090" y="112"/>
                      </a:cubicBezTo>
                      <a:moveTo>
                        <a:pt x="1090" y="112"/>
                      </a:moveTo>
                      <a:cubicBezTo>
                        <a:pt x="1090" y="110"/>
                        <a:pt x="1089" y="112"/>
                        <a:pt x="1090" y="112"/>
                      </a:cubicBezTo>
                      <a:moveTo>
                        <a:pt x="405" y="116"/>
                      </a:moveTo>
                      <a:cubicBezTo>
                        <a:pt x="389" y="116"/>
                        <a:pt x="383" y="126"/>
                        <a:pt x="374" y="134"/>
                      </a:cubicBezTo>
                      <a:moveTo>
                        <a:pt x="374" y="134"/>
                      </a:moveTo>
                      <a:cubicBezTo>
                        <a:pt x="373" y="134"/>
                        <a:pt x="372" y="135"/>
                        <a:pt x="371" y="136"/>
                      </a:cubicBezTo>
                      <a:moveTo>
                        <a:pt x="371" y="136"/>
                      </a:moveTo>
                      <a:cubicBezTo>
                        <a:pt x="370" y="136"/>
                        <a:pt x="370" y="136"/>
                        <a:pt x="370" y="137"/>
                      </a:cubicBezTo>
                      <a:moveTo>
                        <a:pt x="370" y="137"/>
                      </a:moveTo>
                      <a:cubicBezTo>
                        <a:pt x="369" y="137"/>
                        <a:pt x="370" y="138"/>
                        <a:pt x="370" y="137"/>
                      </a:cubicBezTo>
                      <a:moveTo>
                        <a:pt x="370" y="137"/>
                      </a:moveTo>
                      <a:cubicBezTo>
                        <a:pt x="371" y="137"/>
                        <a:pt x="371" y="136"/>
                        <a:pt x="371" y="136"/>
                      </a:cubicBezTo>
                      <a:moveTo>
                        <a:pt x="371" y="136"/>
                      </a:moveTo>
                      <a:cubicBezTo>
                        <a:pt x="373" y="136"/>
                        <a:pt x="374" y="135"/>
                        <a:pt x="374" y="134"/>
                      </a:cubicBezTo>
                      <a:moveTo>
                        <a:pt x="374" y="134"/>
                      </a:moveTo>
                      <a:cubicBezTo>
                        <a:pt x="385" y="129"/>
                        <a:pt x="395" y="122"/>
                        <a:pt x="405" y="116"/>
                      </a:cubicBezTo>
                      <a:moveTo>
                        <a:pt x="405" y="116"/>
                      </a:moveTo>
                      <a:cubicBezTo>
                        <a:pt x="409" y="117"/>
                        <a:pt x="405" y="113"/>
                        <a:pt x="405" y="116"/>
                      </a:cubicBezTo>
                      <a:moveTo>
                        <a:pt x="1142" y="119"/>
                      </a:moveTo>
                      <a:cubicBezTo>
                        <a:pt x="1142" y="118"/>
                        <a:pt x="1143" y="119"/>
                        <a:pt x="1142" y="119"/>
                      </a:cubicBezTo>
                      <a:close/>
                      <a:moveTo>
                        <a:pt x="365" y="119"/>
                      </a:moveTo>
                      <a:cubicBezTo>
                        <a:pt x="364" y="119"/>
                        <a:pt x="365" y="120"/>
                        <a:pt x="365" y="119"/>
                      </a:cubicBezTo>
                      <a:close/>
                      <a:moveTo>
                        <a:pt x="363" y="120"/>
                      </a:moveTo>
                      <a:cubicBezTo>
                        <a:pt x="361" y="121"/>
                        <a:pt x="363" y="122"/>
                        <a:pt x="363" y="120"/>
                      </a:cubicBezTo>
                      <a:moveTo>
                        <a:pt x="363" y="120"/>
                      </a:moveTo>
                      <a:cubicBezTo>
                        <a:pt x="364" y="120"/>
                        <a:pt x="363" y="119"/>
                        <a:pt x="363" y="120"/>
                      </a:cubicBezTo>
                      <a:moveTo>
                        <a:pt x="326" y="147"/>
                      </a:moveTo>
                      <a:cubicBezTo>
                        <a:pt x="312" y="157"/>
                        <a:pt x="291" y="166"/>
                        <a:pt x="308" y="182"/>
                      </a:cubicBezTo>
                      <a:cubicBezTo>
                        <a:pt x="333" y="161"/>
                        <a:pt x="362" y="143"/>
                        <a:pt x="385" y="120"/>
                      </a:cubicBezTo>
                      <a:cubicBezTo>
                        <a:pt x="360" y="124"/>
                        <a:pt x="343" y="136"/>
                        <a:pt x="326" y="147"/>
                      </a:cubicBezTo>
                      <a:close/>
                      <a:moveTo>
                        <a:pt x="360" y="122"/>
                      </a:moveTo>
                      <a:cubicBezTo>
                        <a:pt x="359" y="122"/>
                        <a:pt x="360" y="123"/>
                        <a:pt x="360" y="122"/>
                      </a:cubicBezTo>
                      <a:close/>
                      <a:moveTo>
                        <a:pt x="365" y="123"/>
                      </a:moveTo>
                      <a:cubicBezTo>
                        <a:pt x="364" y="123"/>
                        <a:pt x="365" y="124"/>
                        <a:pt x="365" y="123"/>
                      </a:cubicBezTo>
                      <a:close/>
                      <a:moveTo>
                        <a:pt x="357" y="124"/>
                      </a:moveTo>
                      <a:cubicBezTo>
                        <a:pt x="356" y="124"/>
                        <a:pt x="358" y="125"/>
                        <a:pt x="357" y="124"/>
                      </a:cubicBezTo>
                      <a:close/>
                      <a:moveTo>
                        <a:pt x="354" y="126"/>
                      </a:moveTo>
                      <a:cubicBezTo>
                        <a:pt x="354" y="126"/>
                        <a:pt x="355" y="127"/>
                        <a:pt x="354" y="126"/>
                      </a:cubicBezTo>
                      <a:close/>
                      <a:moveTo>
                        <a:pt x="910" y="129"/>
                      </a:moveTo>
                      <a:cubicBezTo>
                        <a:pt x="919" y="156"/>
                        <a:pt x="927" y="184"/>
                        <a:pt x="934" y="214"/>
                      </a:cubicBezTo>
                      <a:cubicBezTo>
                        <a:pt x="946" y="215"/>
                        <a:pt x="959" y="215"/>
                        <a:pt x="970" y="216"/>
                      </a:cubicBezTo>
                      <a:cubicBezTo>
                        <a:pt x="952" y="185"/>
                        <a:pt x="933" y="155"/>
                        <a:pt x="910" y="129"/>
                      </a:cubicBezTo>
                      <a:moveTo>
                        <a:pt x="910" y="129"/>
                      </a:moveTo>
                      <a:cubicBezTo>
                        <a:pt x="911" y="125"/>
                        <a:pt x="907" y="129"/>
                        <a:pt x="910" y="129"/>
                      </a:cubicBezTo>
                      <a:moveTo>
                        <a:pt x="1166" y="129"/>
                      </a:moveTo>
                      <a:cubicBezTo>
                        <a:pt x="1166" y="129"/>
                        <a:pt x="1167" y="130"/>
                        <a:pt x="1166" y="129"/>
                      </a:cubicBezTo>
                      <a:close/>
                      <a:moveTo>
                        <a:pt x="1222" y="166"/>
                      </a:moveTo>
                      <a:cubicBezTo>
                        <a:pt x="1218" y="155"/>
                        <a:pt x="1206" y="150"/>
                        <a:pt x="1198" y="144"/>
                      </a:cubicBezTo>
                      <a:cubicBezTo>
                        <a:pt x="1189" y="138"/>
                        <a:pt x="1180" y="130"/>
                        <a:pt x="1168" y="130"/>
                      </a:cubicBezTo>
                      <a:cubicBezTo>
                        <a:pt x="1187" y="141"/>
                        <a:pt x="1204" y="154"/>
                        <a:pt x="1222" y="166"/>
                      </a:cubicBezTo>
                      <a:close/>
                      <a:moveTo>
                        <a:pt x="1165" y="132"/>
                      </a:moveTo>
                      <a:cubicBezTo>
                        <a:pt x="1166" y="133"/>
                        <a:pt x="1165" y="132"/>
                        <a:pt x="1165" y="132"/>
                      </a:cubicBezTo>
                      <a:close/>
                      <a:moveTo>
                        <a:pt x="1169" y="134"/>
                      </a:moveTo>
                      <a:cubicBezTo>
                        <a:pt x="1187" y="147"/>
                        <a:pt x="1204" y="167"/>
                        <a:pt x="1220" y="178"/>
                      </a:cubicBezTo>
                      <a:cubicBezTo>
                        <a:pt x="1220" y="175"/>
                        <a:pt x="1223" y="174"/>
                        <a:pt x="1222" y="170"/>
                      </a:cubicBezTo>
                      <a:cubicBezTo>
                        <a:pt x="1206" y="157"/>
                        <a:pt x="1188" y="145"/>
                        <a:pt x="1169" y="134"/>
                      </a:cubicBezTo>
                      <a:moveTo>
                        <a:pt x="1169" y="134"/>
                      </a:moveTo>
                      <a:cubicBezTo>
                        <a:pt x="1168" y="132"/>
                        <a:pt x="1168" y="134"/>
                        <a:pt x="1169" y="134"/>
                      </a:cubicBezTo>
                      <a:moveTo>
                        <a:pt x="434" y="136"/>
                      </a:moveTo>
                      <a:cubicBezTo>
                        <a:pt x="433" y="136"/>
                        <a:pt x="433" y="136"/>
                        <a:pt x="433" y="137"/>
                      </a:cubicBezTo>
                      <a:moveTo>
                        <a:pt x="433" y="137"/>
                      </a:moveTo>
                      <a:cubicBezTo>
                        <a:pt x="401" y="157"/>
                        <a:pt x="372" y="180"/>
                        <a:pt x="345" y="205"/>
                      </a:cubicBezTo>
                      <a:cubicBezTo>
                        <a:pt x="357" y="209"/>
                        <a:pt x="367" y="213"/>
                        <a:pt x="379" y="215"/>
                      </a:cubicBezTo>
                      <a:cubicBezTo>
                        <a:pt x="394" y="187"/>
                        <a:pt x="413" y="162"/>
                        <a:pt x="433" y="137"/>
                      </a:cubicBezTo>
                      <a:moveTo>
                        <a:pt x="433" y="137"/>
                      </a:moveTo>
                      <a:cubicBezTo>
                        <a:pt x="434" y="137"/>
                        <a:pt x="434" y="136"/>
                        <a:pt x="434" y="136"/>
                      </a:cubicBezTo>
                      <a:moveTo>
                        <a:pt x="434" y="136"/>
                      </a:moveTo>
                      <a:cubicBezTo>
                        <a:pt x="435" y="135"/>
                        <a:pt x="434" y="135"/>
                        <a:pt x="434" y="136"/>
                      </a:cubicBezTo>
                      <a:moveTo>
                        <a:pt x="327" y="142"/>
                      </a:moveTo>
                      <a:cubicBezTo>
                        <a:pt x="327" y="141"/>
                        <a:pt x="328" y="142"/>
                        <a:pt x="327" y="142"/>
                      </a:cubicBezTo>
                      <a:close/>
                      <a:moveTo>
                        <a:pt x="325" y="143"/>
                      </a:moveTo>
                      <a:cubicBezTo>
                        <a:pt x="319" y="146"/>
                        <a:pt x="312" y="150"/>
                        <a:pt x="308" y="156"/>
                      </a:cubicBezTo>
                      <a:moveTo>
                        <a:pt x="308" y="156"/>
                      </a:moveTo>
                      <a:cubicBezTo>
                        <a:pt x="307" y="156"/>
                        <a:pt x="307" y="156"/>
                        <a:pt x="307" y="157"/>
                      </a:cubicBezTo>
                      <a:moveTo>
                        <a:pt x="307" y="157"/>
                      </a:moveTo>
                      <a:cubicBezTo>
                        <a:pt x="306" y="157"/>
                        <a:pt x="306" y="157"/>
                        <a:pt x="306" y="158"/>
                      </a:cubicBezTo>
                      <a:moveTo>
                        <a:pt x="306" y="158"/>
                      </a:moveTo>
                      <a:cubicBezTo>
                        <a:pt x="305" y="158"/>
                        <a:pt x="306" y="159"/>
                        <a:pt x="306" y="158"/>
                      </a:cubicBezTo>
                      <a:moveTo>
                        <a:pt x="306" y="158"/>
                      </a:moveTo>
                      <a:cubicBezTo>
                        <a:pt x="307" y="158"/>
                        <a:pt x="307" y="158"/>
                        <a:pt x="307" y="157"/>
                      </a:cubicBezTo>
                      <a:moveTo>
                        <a:pt x="307" y="157"/>
                      </a:moveTo>
                      <a:cubicBezTo>
                        <a:pt x="308" y="157"/>
                        <a:pt x="308" y="157"/>
                        <a:pt x="308" y="156"/>
                      </a:cubicBezTo>
                      <a:moveTo>
                        <a:pt x="308" y="156"/>
                      </a:moveTo>
                      <a:cubicBezTo>
                        <a:pt x="314" y="152"/>
                        <a:pt x="320" y="147"/>
                        <a:pt x="325" y="143"/>
                      </a:cubicBezTo>
                      <a:moveTo>
                        <a:pt x="325" y="143"/>
                      </a:moveTo>
                      <a:cubicBezTo>
                        <a:pt x="327" y="142"/>
                        <a:pt x="325" y="141"/>
                        <a:pt x="325" y="143"/>
                      </a:cubicBezTo>
                      <a:moveTo>
                        <a:pt x="338" y="163"/>
                      </a:moveTo>
                      <a:cubicBezTo>
                        <a:pt x="337" y="163"/>
                        <a:pt x="337" y="163"/>
                        <a:pt x="337" y="164"/>
                      </a:cubicBezTo>
                      <a:moveTo>
                        <a:pt x="337" y="164"/>
                      </a:moveTo>
                      <a:cubicBezTo>
                        <a:pt x="327" y="170"/>
                        <a:pt x="317" y="176"/>
                        <a:pt x="310" y="185"/>
                      </a:cubicBezTo>
                      <a:cubicBezTo>
                        <a:pt x="312" y="185"/>
                        <a:pt x="312" y="188"/>
                        <a:pt x="315" y="188"/>
                      </a:cubicBezTo>
                      <a:cubicBezTo>
                        <a:pt x="322" y="180"/>
                        <a:pt x="330" y="172"/>
                        <a:pt x="337" y="164"/>
                      </a:cubicBezTo>
                      <a:moveTo>
                        <a:pt x="337" y="164"/>
                      </a:moveTo>
                      <a:cubicBezTo>
                        <a:pt x="338" y="164"/>
                        <a:pt x="338" y="163"/>
                        <a:pt x="338" y="163"/>
                      </a:cubicBezTo>
                      <a:moveTo>
                        <a:pt x="338" y="163"/>
                      </a:moveTo>
                      <a:cubicBezTo>
                        <a:pt x="339" y="162"/>
                        <a:pt x="338" y="162"/>
                        <a:pt x="338" y="163"/>
                      </a:cubicBezTo>
                      <a:moveTo>
                        <a:pt x="648" y="165"/>
                      </a:moveTo>
                      <a:cubicBezTo>
                        <a:pt x="647" y="164"/>
                        <a:pt x="648" y="165"/>
                        <a:pt x="648" y="165"/>
                      </a:cubicBezTo>
                      <a:close/>
                      <a:moveTo>
                        <a:pt x="1279" y="213"/>
                      </a:moveTo>
                      <a:cubicBezTo>
                        <a:pt x="1279" y="213"/>
                        <a:pt x="1280" y="214"/>
                        <a:pt x="1280" y="214"/>
                      </a:cubicBezTo>
                      <a:moveTo>
                        <a:pt x="1280" y="214"/>
                      </a:moveTo>
                      <a:cubicBezTo>
                        <a:pt x="1280" y="214"/>
                        <a:pt x="1281" y="214"/>
                        <a:pt x="1281" y="215"/>
                      </a:cubicBezTo>
                      <a:moveTo>
                        <a:pt x="1281" y="215"/>
                      </a:moveTo>
                      <a:cubicBezTo>
                        <a:pt x="1281" y="215"/>
                        <a:pt x="1282" y="215"/>
                        <a:pt x="1282" y="215"/>
                      </a:cubicBezTo>
                      <a:moveTo>
                        <a:pt x="1282" y="215"/>
                      </a:moveTo>
                      <a:cubicBezTo>
                        <a:pt x="1282" y="216"/>
                        <a:pt x="1283" y="216"/>
                        <a:pt x="1283" y="216"/>
                      </a:cubicBezTo>
                      <a:moveTo>
                        <a:pt x="1283" y="216"/>
                      </a:moveTo>
                      <a:cubicBezTo>
                        <a:pt x="1283" y="217"/>
                        <a:pt x="1284" y="217"/>
                        <a:pt x="1284" y="217"/>
                      </a:cubicBezTo>
                      <a:moveTo>
                        <a:pt x="1284" y="217"/>
                      </a:moveTo>
                      <a:cubicBezTo>
                        <a:pt x="1284" y="218"/>
                        <a:pt x="1285" y="218"/>
                        <a:pt x="1285" y="218"/>
                      </a:cubicBezTo>
                      <a:moveTo>
                        <a:pt x="1285" y="218"/>
                      </a:moveTo>
                      <a:cubicBezTo>
                        <a:pt x="1285" y="219"/>
                        <a:pt x="1286" y="219"/>
                        <a:pt x="1286" y="219"/>
                      </a:cubicBezTo>
                      <a:moveTo>
                        <a:pt x="1286" y="219"/>
                      </a:moveTo>
                      <a:cubicBezTo>
                        <a:pt x="1286" y="220"/>
                        <a:pt x="1287" y="220"/>
                        <a:pt x="1287" y="220"/>
                      </a:cubicBezTo>
                      <a:moveTo>
                        <a:pt x="1287" y="220"/>
                      </a:moveTo>
                      <a:cubicBezTo>
                        <a:pt x="1288" y="222"/>
                        <a:pt x="1288" y="220"/>
                        <a:pt x="1287" y="220"/>
                      </a:cubicBezTo>
                      <a:moveTo>
                        <a:pt x="1287" y="220"/>
                      </a:moveTo>
                      <a:cubicBezTo>
                        <a:pt x="1287" y="219"/>
                        <a:pt x="1287" y="219"/>
                        <a:pt x="1286" y="219"/>
                      </a:cubicBezTo>
                      <a:moveTo>
                        <a:pt x="1286" y="219"/>
                      </a:moveTo>
                      <a:cubicBezTo>
                        <a:pt x="1286" y="219"/>
                        <a:pt x="1286" y="218"/>
                        <a:pt x="1285" y="218"/>
                      </a:cubicBezTo>
                      <a:moveTo>
                        <a:pt x="1285" y="218"/>
                      </a:moveTo>
                      <a:cubicBezTo>
                        <a:pt x="1285" y="218"/>
                        <a:pt x="1285" y="217"/>
                        <a:pt x="1284" y="217"/>
                      </a:cubicBezTo>
                      <a:moveTo>
                        <a:pt x="1284" y="217"/>
                      </a:moveTo>
                      <a:cubicBezTo>
                        <a:pt x="1284" y="217"/>
                        <a:pt x="1284" y="216"/>
                        <a:pt x="1283" y="216"/>
                      </a:cubicBezTo>
                      <a:moveTo>
                        <a:pt x="1283" y="216"/>
                      </a:moveTo>
                      <a:cubicBezTo>
                        <a:pt x="1283" y="216"/>
                        <a:pt x="1283" y="216"/>
                        <a:pt x="1282" y="215"/>
                      </a:cubicBezTo>
                      <a:moveTo>
                        <a:pt x="1282" y="215"/>
                      </a:moveTo>
                      <a:cubicBezTo>
                        <a:pt x="1283" y="215"/>
                        <a:pt x="1282" y="215"/>
                        <a:pt x="1281" y="215"/>
                      </a:cubicBezTo>
                      <a:moveTo>
                        <a:pt x="1281" y="215"/>
                      </a:moveTo>
                      <a:cubicBezTo>
                        <a:pt x="1282" y="214"/>
                        <a:pt x="1281" y="214"/>
                        <a:pt x="1280" y="214"/>
                      </a:cubicBezTo>
                      <a:moveTo>
                        <a:pt x="1280" y="214"/>
                      </a:moveTo>
                      <a:cubicBezTo>
                        <a:pt x="1281" y="213"/>
                        <a:pt x="1280" y="213"/>
                        <a:pt x="1279" y="213"/>
                      </a:cubicBezTo>
                      <a:moveTo>
                        <a:pt x="1279" y="213"/>
                      </a:moveTo>
                      <a:cubicBezTo>
                        <a:pt x="1262" y="195"/>
                        <a:pt x="1245" y="179"/>
                        <a:pt x="1225" y="165"/>
                      </a:cubicBezTo>
                      <a:cubicBezTo>
                        <a:pt x="1226" y="171"/>
                        <a:pt x="1233" y="175"/>
                        <a:pt x="1237" y="178"/>
                      </a:cubicBezTo>
                      <a:cubicBezTo>
                        <a:pt x="1251" y="189"/>
                        <a:pt x="1265" y="201"/>
                        <a:pt x="1279" y="213"/>
                      </a:cubicBezTo>
                      <a:moveTo>
                        <a:pt x="188" y="288"/>
                      </a:moveTo>
                      <a:cubicBezTo>
                        <a:pt x="205" y="283"/>
                        <a:pt x="212" y="269"/>
                        <a:pt x="223" y="257"/>
                      </a:cubicBezTo>
                      <a:cubicBezTo>
                        <a:pt x="250" y="230"/>
                        <a:pt x="277" y="206"/>
                        <a:pt x="305" y="183"/>
                      </a:cubicBezTo>
                      <a:cubicBezTo>
                        <a:pt x="301" y="179"/>
                        <a:pt x="300" y="173"/>
                        <a:pt x="298" y="167"/>
                      </a:cubicBezTo>
                      <a:cubicBezTo>
                        <a:pt x="257" y="204"/>
                        <a:pt x="219" y="243"/>
                        <a:pt x="188" y="288"/>
                      </a:cubicBezTo>
                      <a:close/>
                      <a:moveTo>
                        <a:pt x="1351" y="296"/>
                      </a:moveTo>
                      <a:cubicBezTo>
                        <a:pt x="1351" y="297"/>
                        <a:pt x="1352" y="297"/>
                        <a:pt x="1352" y="297"/>
                      </a:cubicBezTo>
                      <a:moveTo>
                        <a:pt x="1352" y="297"/>
                      </a:moveTo>
                      <a:cubicBezTo>
                        <a:pt x="1353" y="298"/>
                        <a:pt x="1354" y="297"/>
                        <a:pt x="1352" y="297"/>
                      </a:cubicBezTo>
                      <a:moveTo>
                        <a:pt x="1352" y="297"/>
                      </a:moveTo>
                      <a:cubicBezTo>
                        <a:pt x="1353" y="296"/>
                        <a:pt x="1352" y="296"/>
                        <a:pt x="1351" y="296"/>
                      </a:cubicBezTo>
                      <a:moveTo>
                        <a:pt x="1351" y="296"/>
                      </a:moveTo>
                      <a:cubicBezTo>
                        <a:pt x="1351" y="295"/>
                        <a:pt x="1351" y="293"/>
                        <a:pt x="1350" y="293"/>
                      </a:cubicBezTo>
                      <a:cubicBezTo>
                        <a:pt x="1320" y="252"/>
                        <a:pt x="1281" y="217"/>
                        <a:pt x="1241" y="185"/>
                      </a:cubicBezTo>
                      <a:cubicBezTo>
                        <a:pt x="1236" y="181"/>
                        <a:pt x="1231" y="174"/>
                        <a:pt x="1224" y="173"/>
                      </a:cubicBezTo>
                      <a:cubicBezTo>
                        <a:pt x="1218" y="183"/>
                        <a:pt x="1228" y="188"/>
                        <a:pt x="1233" y="194"/>
                      </a:cubicBezTo>
                      <a:cubicBezTo>
                        <a:pt x="1239" y="201"/>
                        <a:pt x="1244" y="208"/>
                        <a:pt x="1250" y="214"/>
                      </a:cubicBezTo>
                      <a:cubicBezTo>
                        <a:pt x="1267" y="233"/>
                        <a:pt x="1280" y="256"/>
                        <a:pt x="1300" y="274"/>
                      </a:cubicBezTo>
                      <a:cubicBezTo>
                        <a:pt x="1319" y="279"/>
                        <a:pt x="1335" y="288"/>
                        <a:pt x="1351" y="296"/>
                      </a:cubicBezTo>
                      <a:moveTo>
                        <a:pt x="1218" y="184"/>
                      </a:moveTo>
                      <a:cubicBezTo>
                        <a:pt x="1217" y="187"/>
                        <a:pt x="1213" y="188"/>
                        <a:pt x="1211" y="191"/>
                      </a:cubicBezTo>
                      <a:cubicBezTo>
                        <a:pt x="1231" y="205"/>
                        <a:pt x="1249" y="226"/>
                        <a:pt x="1267" y="239"/>
                      </a:cubicBezTo>
                      <a:cubicBezTo>
                        <a:pt x="1250" y="220"/>
                        <a:pt x="1237" y="199"/>
                        <a:pt x="1218" y="184"/>
                      </a:cubicBezTo>
                      <a:close/>
                      <a:moveTo>
                        <a:pt x="207" y="280"/>
                      </a:moveTo>
                      <a:cubicBezTo>
                        <a:pt x="206" y="280"/>
                        <a:pt x="207" y="281"/>
                        <a:pt x="207" y="280"/>
                      </a:cubicBezTo>
                      <a:moveTo>
                        <a:pt x="207" y="280"/>
                      </a:moveTo>
                      <a:cubicBezTo>
                        <a:pt x="225" y="274"/>
                        <a:pt x="241" y="267"/>
                        <a:pt x="260" y="263"/>
                      </a:cubicBezTo>
                      <a:cubicBezTo>
                        <a:pt x="272" y="244"/>
                        <a:pt x="285" y="224"/>
                        <a:pt x="299" y="206"/>
                      </a:cubicBezTo>
                      <a:cubicBezTo>
                        <a:pt x="304" y="200"/>
                        <a:pt x="311" y="196"/>
                        <a:pt x="312" y="189"/>
                      </a:cubicBezTo>
                      <a:cubicBezTo>
                        <a:pt x="306" y="183"/>
                        <a:pt x="301" y="190"/>
                        <a:pt x="297" y="193"/>
                      </a:cubicBezTo>
                      <a:cubicBezTo>
                        <a:pt x="268" y="218"/>
                        <a:pt x="231" y="250"/>
                        <a:pt x="207" y="280"/>
                      </a:cubicBezTo>
                      <a:moveTo>
                        <a:pt x="267" y="192"/>
                      </a:moveTo>
                      <a:cubicBezTo>
                        <a:pt x="266" y="192"/>
                        <a:pt x="266" y="193"/>
                        <a:pt x="266" y="193"/>
                      </a:cubicBezTo>
                      <a:moveTo>
                        <a:pt x="266" y="193"/>
                      </a:moveTo>
                      <a:cubicBezTo>
                        <a:pt x="265" y="193"/>
                        <a:pt x="265" y="194"/>
                        <a:pt x="265" y="194"/>
                      </a:cubicBezTo>
                      <a:moveTo>
                        <a:pt x="265" y="194"/>
                      </a:moveTo>
                      <a:cubicBezTo>
                        <a:pt x="264" y="194"/>
                        <a:pt x="264" y="195"/>
                        <a:pt x="264" y="195"/>
                      </a:cubicBezTo>
                      <a:moveTo>
                        <a:pt x="264" y="195"/>
                      </a:moveTo>
                      <a:cubicBezTo>
                        <a:pt x="263" y="195"/>
                        <a:pt x="263" y="196"/>
                        <a:pt x="263" y="196"/>
                      </a:cubicBezTo>
                      <a:moveTo>
                        <a:pt x="263" y="196"/>
                      </a:moveTo>
                      <a:cubicBezTo>
                        <a:pt x="262" y="196"/>
                        <a:pt x="262" y="197"/>
                        <a:pt x="262" y="197"/>
                      </a:cubicBezTo>
                      <a:moveTo>
                        <a:pt x="262" y="197"/>
                      </a:moveTo>
                      <a:cubicBezTo>
                        <a:pt x="261" y="197"/>
                        <a:pt x="261" y="198"/>
                        <a:pt x="261" y="198"/>
                      </a:cubicBezTo>
                      <a:moveTo>
                        <a:pt x="261" y="198"/>
                      </a:moveTo>
                      <a:cubicBezTo>
                        <a:pt x="222" y="229"/>
                        <a:pt x="189" y="265"/>
                        <a:pt x="159" y="305"/>
                      </a:cubicBezTo>
                      <a:moveTo>
                        <a:pt x="159" y="305"/>
                      </a:moveTo>
                      <a:cubicBezTo>
                        <a:pt x="158" y="305"/>
                        <a:pt x="158" y="305"/>
                        <a:pt x="158" y="306"/>
                      </a:cubicBezTo>
                      <a:moveTo>
                        <a:pt x="158" y="306"/>
                      </a:moveTo>
                      <a:cubicBezTo>
                        <a:pt x="157" y="306"/>
                        <a:pt x="158" y="307"/>
                        <a:pt x="158" y="306"/>
                      </a:cubicBezTo>
                      <a:moveTo>
                        <a:pt x="158" y="306"/>
                      </a:moveTo>
                      <a:cubicBezTo>
                        <a:pt x="159" y="306"/>
                        <a:pt x="159" y="305"/>
                        <a:pt x="159" y="305"/>
                      </a:cubicBezTo>
                      <a:moveTo>
                        <a:pt x="159" y="305"/>
                      </a:moveTo>
                      <a:cubicBezTo>
                        <a:pt x="167" y="301"/>
                        <a:pt x="173" y="295"/>
                        <a:pt x="182" y="292"/>
                      </a:cubicBezTo>
                      <a:cubicBezTo>
                        <a:pt x="205" y="258"/>
                        <a:pt x="232" y="227"/>
                        <a:pt x="261" y="198"/>
                      </a:cubicBezTo>
                      <a:moveTo>
                        <a:pt x="261" y="198"/>
                      </a:moveTo>
                      <a:cubicBezTo>
                        <a:pt x="262" y="198"/>
                        <a:pt x="262" y="198"/>
                        <a:pt x="262" y="197"/>
                      </a:cubicBezTo>
                      <a:moveTo>
                        <a:pt x="262" y="197"/>
                      </a:moveTo>
                      <a:cubicBezTo>
                        <a:pt x="263" y="197"/>
                        <a:pt x="263" y="197"/>
                        <a:pt x="263" y="196"/>
                      </a:cubicBezTo>
                      <a:moveTo>
                        <a:pt x="263" y="196"/>
                      </a:moveTo>
                      <a:cubicBezTo>
                        <a:pt x="264" y="196"/>
                        <a:pt x="264" y="196"/>
                        <a:pt x="264" y="195"/>
                      </a:cubicBezTo>
                      <a:moveTo>
                        <a:pt x="264" y="195"/>
                      </a:moveTo>
                      <a:cubicBezTo>
                        <a:pt x="265" y="195"/>
                        <a:pt x="265" y="195"/>
                        <a:pt x="265" y="194"/>
                      </a:cubicBezTo>
                      <a:moveTo>
                        <a:pt x="265" y="194"/>
                      </a:moveTo>
                      <a:cubicBezTo>
                        <a:pt x="266" y="195"/>
                        <a:pt x="266" y="194"/>
                        <a:pt x="266" y="193"/>
                      </a:cubicBezTo>
                      <a:moveTo>
                        <a:pt x="266" y="193"/>
                      </a:moveTo>
                      <a:cubicBezTo>
                        <a:pt x="266" y="194"/>
                        <a:pt x="267" y="193"/>
                        <a:pt x="267" y="192"/>
                      </a:cubicBezTo>
                      <a:moveTo>
                        <a:pt x="267" y="192"/>
                      </a:moveTo>
                      <a:cubicBezTo>
                        <a:pt x="268" y="192"/>
                        <a:pt x="267" y="191"/>
                        <a:pt x="267" y="192"/>
                      </a:cubicBezTo>
                      <a:moveTo>
                        <a:pt x="265" y="261"/>
                      </a:moveTo>
                      <a:cubicBezTo>
                        <a:pt x="263" y="261"/>
                        <a:pt x="265" y="262"/>
                        <a:pt x="265" y="261"/>
                      </a:cubicBezTo>
                      <a:moveTo>
                        <a:pt x="265" y="261"/>
                      </a:moveTo>
                      <a:cubicBezTo>
                        <a:pt x="274" y="259"/>
                        <a:pt x="281" y="256"/>
                        <a:pt x="291" y="255"/>
                      </a:cubicBezTo>
                      <a:cubicBezTo>
                        <a:pt x="305" y="236"/>
                        <a:pt x="324" y="222"/>
                        <a:pt x="340" y="205"/>
                      </a:cubicBezTo>
                      <a:cubicBezTo>
                        <a:pt x="330" y="202"/>
                        <a:pt x="323" y="196"/>
                        <a:pt x="315" y="192"/>
                      </a:cubicBezTo>
                      <a:cubicBezTo>
                        <a:pt x="296" y="214"/>
                        <a:pt x="279" y="236"/>
                        <a:pt x="265" y="261"/>
                      </a:cubicBezTo>
                      <a:moveTo>
                        <a:pt x="1208" y="192"/>
                      </a:moveTo>
                      <a:cubicBezTo>
                        <a:pt x="1198" y="200"/>
                        <a:pt x="1184" y="204"/>
                        <a:pt x="1173" y="211"/>
                      </a:cubicBezTo>
                      <a:cubicBezTo>
                        <a:pt x="1184" y="223"/>
                        <a:pt x="1187" y="240"/>
                        <a:pt x="1203" y="247"/>
                      </a:cubicBezTo>
                      <a:cubicBezTo>
                        <a:pt x="1215" y="253"/>
                        <a:pt x="1231" y="253"/>
                        <a:pt x="1246" y="257"/>
                      </a:cubicBezTo>
                      <a:cubicBezTo>
                        <a:pt x="1260" y="261"/>
                        <a:pt x="1274" y="266"/>
                        <a:pt x="1287" y="269"/>
                      </a:cubicBezTo>
                      <a:cubicBezTo>
                        <a:pt x="1267" y="238"/>
                        <a:pt x="1237" y="216"/>
                        <a:pt x="1208" y="192"/>
                      </a:cubicBezTo>
                      <a:close/>
                      <a:moveTo>
                        <a:pt x="637" y="198"/>
                      </a:moveTo>
                      <a:cubicBezTo>
                        <a:pt x="636" y="202"/>
                        <a:pt x="630" y="210"/>
                        <a:pt x="633" y="212"/>
                      </a:cubicBezTo>
                      <a:cubicBezTo>
                        <a:pt x="638" y="210"/>
                        <a:pt x="636" y="203"/>
                        <a:pt x="637" y="198"/>
                      </a:cubicBezTo>
                      <a:moveTo>
                        <a:pt x="637" y="198"/>
                      </a:moveTo>
                      <a:cubicBezTo>
                        <a:pt x="640" y="198"/>
                        <a:pt x="636" y="194"/>
                        <a:pt x="637" y="198"/>
                      </a:cubicBezTo>
                      <a:moveTo>
                        <a:pt x="1072" y="226"/>
                      </a:moveTo>
                      <a:cubicBezTo>
                        <a:pt x="1076" y="226"/>
                        <a:pt x="1083" y="228"/>
                        <a:pt x="1085" y="227"/>
                      </a:cubicBezTo>
                      <a:cubicBezTo>
                        <a:pt x="1077" y="219"/>
                        <a:pt x="1070" y="209"/>
                        <a:pt x="1062" y="201"/>
                      </a:cubicBezTo>
                      <a:cubicBezTo>
                        <a:pt x="1065" y="210"/>
                        <a:pt x="1069" y="217"/>
                        <a:pt x="1072" y="226"/>
                      </a:cubicBezTo>
                      <a:close/>
                      <a:moveTo>
                        <a:pt x="342" y="207"/>
                      </a:moveTo>
                      <a:cubicBezTo>
                        <a:pt x="327" y="222"/>
                        <a:pt x="310" y="236"/>
                        <a:pt x="296" y="253"/>
                      </a:cubicBezTo>
                      <a:cubicBezTo>
                        <a:pt x="319" y="247"/>
                        <a:pt x="343" y="243"/>
                        <a:pt x="366" y="239"/>
                      </a:cubicBezTo>
                      <a:cubicBezTo>
                        <a:pt x="370" y="231"/>
                        <a:pt x="374" y="225"/>
                        <a:pt x="377" y="217"/>
                      </a:cubicBezTo>
                      <a:cubicBezTo>
                        <a:pt x="364" y="215"/>
                        <a:pt x="354" y="210"/>
                        <a:pt x="342" y="207"/>
                      </a:cubicBezTo>
                      <a:close/>
                      <a:moveTo>
                        <a:pt x="745" y="212"/>
                      </a:moveTo>
                      <a:cubicBezTo>
                        <a:pt x="745" y="226"/>
                        <a:pt x="744" y="240"/>
                        <a:pt x="743" y="254"/>
                      </a:cubicBezTo>
                      <a:cubicBezTo>
                        <a:pt x="757" y="253"/>
                        <a:pt x="774" y="255"/>
                        <a:pt x="786" y="253"/>
                      </a:cubicBezTo>
                      <a:cubicBezTo>
                        <a:pt x="784" y="241"/>
                        <a:pt x="786" y="224"/>
                        <a:pt x="784" y="212"/>
                      </a:cubicBezTo>
                      <a:cubicBezTo>
                        <a:pt x="773" y="210"/>
                        <a:pt x="756" y="210"/>
                        <a:pt x="745" y="212"/>
                      </a:cubicBezTo>
                      <a:close/>
                      <a:moveTo>
                        <a:pt x="1176" y="220"/>
                      </a:moveTo>
                      <a:cubicBezTo>
                        <a:pt x="1176" y="221"/>
                        <a:pt x="1176" y="221"/>
                        <a:pt x="1177" y="221"/>
                      </a:cubicBezTo>
                      <a:moveTo>
                        <a:pt x="1177" y="221"/>
                      </a:moveTo>
                      <a:cubicBezTo>
                        <a:pt x="1177" y="223"/>
                        <a:pt x="1178" y="221"/>
                        <a:pt x="1177" y="221"/>
                      </a:cubicBezTo>
                      <a:moveTo>
                        <a:pt x="1177" y="221"/>
                      </a:moveTo>
                      <a:cubicBezTo>
                        <a:pt x="1177" y="220"/>
                        <a:pt x="1176" y="220"/>
                        <a:pt x="1176" y="220"/>
                      </a:cubicBezTo>
                      <a:moveTo>
                        <a:pt x="1176" y="220"/>
                      </a:moveTo>
                      <a:cubicBezTo>
                        <a:pt x="1174" y="216"/>
                        <a:pt x="1171" y="207"/>
                        <a:pt x="1166" y="213"/>
                      </a:cubicBezTo>
                      <a:cubicBezTo>
                        <a:pt x="1170" y="214"/>
                        <a:pt x="1172" y="218"/>
                        <a:pt x="1176" y="220"/>
                      </a:cubicBezTo>
                      <a:moveTo>
                        <a:pt x="639" y="214"/>
                      </a:moveTo>
                      <a:cubicBezTo>
                        <a:pt x="637" y="225"/>
                        <a:pt x="635" y="238"/>
                        <a:pt x="633" y="251"/>
                      </a:cubicBezTo>
                      <a:cubicBezTo>
                        <a:pt x="669" y="252"/>
                        <a:pt x="704" y="254"/>
                        <a:pt x="741" y="254"/>
                      </a:cubicBezTo>
                      <a:cubicBezTo>
                        <a:pt x="741" y="239"/>
                        <a:pt x="742" y="225"/>
                        <a:pt x="743" y="212"/>
                      </a:cubicBezTo>
                      <a:cubicBezTo>
                        <a:pt x="707" y="211"/>
                        <a:pt x="673" y="213"/>
                        <a:pt x="639" y="214"/>
                      </a:cubicBezTo>
                      <a:close/>
                      <a:moveTo>
                        <a:pt x="787" y="212"/>
                      </a:moveTo>
                      <a:cubicBezTo>
                        <a:pt x="786" y="227"/>
                        <a:pt x="789" y="239"/>
                        <a:pt x="788" y="254"/>
                      </a:cubicBezTo>
                      <a:cubicBezTo>
                        <a:pt x="815" y="254"/>
                        <a:pt x="840" y="252"/>
                        <a:pt x="867" y="252"/>
                      </a:cubicBezTo>
                      <a:cubicBezTo>
                        <a:pt x="863" y="238"/>
                        <a:pt x="860" y="225"/>
                        <a:pt x="856" y="213"/>
                      </a:cubicBezTo>
                      <a:cubicBezTo>
                        <a:pt x="834" y="212"/>
                        <a:pt x="811" y="211"/>
                        <a:pt x="787" y="212"/>
                      </a:cubicBezTo>
                      <a:close/>
                      <a:moveTo>
                        <a:pt x="870" y="251"/>
                      </a:moveTo>
                      <a:cubicBezTo>
                        <a:pt x="891" y="251"/>
                        <a:pt x="917" y="249"/>
                        <a:pt x="938" y="247"/>
                      </a:cubicBezTo>
                      <a:cubicBezTo>
                        <a:pt x="937" y="236"/>
                        <a:pt x="934" y="227"/>
                        <a:pt x="932" y="216"/>
                      </a:cubicBezTo>
                      <a:cubicBezTo>
                        <a:pt x="909" y="214"/>
                        <a:pt x="884" y="214"/>
                        <a:pt x="861" y="213"/>
                      </a:cubicBezTo>
                      <a:cubicBezTo>
                        <a:pt x="864" y="226"/>
                        <a:pt x="868" y="237"/>
                        <a:pt x="870" y="251"/>
                      </a:cubicBezTo>
                      <a:close/>
                      <a:moveTo>
                        <a:pt x="1190" y="244"/>
                      </a:moveTo>
                      <a:cubicBezTo>
                        <a:pt x="1191" y="246"/>
                        <a:pt x="1191" y="244"/>
                        <a:pt x="1190" y="244"/>
                      </a:cubicBezTo>
                      <a:moveTo>
                        <a:pt x="1190" y="244"/>
                      </a:moveTo>
                      <a:cubicBezTo>
                        <a:pt x="1184" y="231"/>
                        <a:pt x="1173" y="222"/>
                        <a:pt x="1162" y="213"/>
                      </a:cubicBezTo>
                      <a:cubicBezTo>
                        <a:pt x="1143" y="221"/>
                        <a:pt x="1120" y="224"/>
                        <a:pt x="1099" y="230"/>
                      </a:cubicBezTo>
                      <a:cubicBezTo>
                        <a:pt x="1131" y="233"/>
                        <a:pt x="1160" y="239"/>
                        <a:pt x="1190" y="244"/>
                      </a:cubicBezTo>
                      <a:moveTo>
                        <a:pt x="632" y="214"/>
                      </a:moveTo>
                      <a:cubicBezTo>
                        <a:pt x="625" y="223"/>
                        <a:pt x="622" y="237"/>
                        <a:pt x="618" y="250"/>
                      </a:cubicBezTo>
                      <a:cubicBezTo>
                        <a:pt x="622" y="250"/>
                        <a:pt x="626" y="250"/>
                        <a:pt x="630" y="250"/>
                      </a:cubicBezTo>
                      <a:cubicBezTo>
                        <a:pt x="631" y="238"/>
                        <a:pt x="633" y="225"/>
                        <a:pt x="635" y="214"/>
                      </a:cubicBezTo>
                      <a:cubicBezTo>
                        <a:pt x="634" y="214"/>
                        <a:pt x="633" y="214"/>
                        <a:pt x="632" y="214"/>
                      </a:cubicBezTo>
                      <a:close/>
                      <a:moveTo>
                        <a:pt x="515" y="222"/>
                      </a:moveTo>
                      <a:cubicBezTo>
                        <a:pt x="512" y="228"/>
                        <a:pt x="507" y="233"/>
                        <a:pt x="505" y="239"/>
                      </a:cubicBezTo>
                      <a:cubicBezTo>
                        <a:pt x="541" y="243"/>
                        <a:pt x="576" y="248"/>
                        <a:pt x="615" y="249"/>
                      </a:cubicBezTo>
                      <a:cubicBezTo>
                        <a:pt x="619" y="237"/>
                        <a:pt x="623" y="226"/>
                        <a:pt x="628" y="215"/>
                      </a:cubicBezTo>
                      <a:cubicBezTo>
                        <a:pt x="589" y="216"/>
                        <a:pt x="552" y="218"/>
                        <a:pt x="515" y="222"/>
                      </a:cubicBezTo>
                      <a:close/>
                      <a:moveTo>
                        <a:pt x="941" y="247"/>
                      </a:moveTo>
                      <a:cubicBezTo>
                        <a:pt x="956" y="246"/>
                        <a:pt x="972" y="245"/>
                        <a:pt x="986" y="242"/>
                      </a:cubicBezTo>
                      <a:cubicBezTo>
                        <a:pt x="980" y="235"/>
                        <a:pt x="978" y="225"/>
                        <a:pt x="971" y="219"/>
                      </a:cubicBezTo>
                      <a:cubicBezTo>
                        <a:pt x="960" y="218"/>
                        <a:pt x="947" y="217"/>
                        <a:pt x="935" y="216"/>
                      </a:cubicBezTo>
                      <a:cubicBezTo>
                        <a:pt x="936" y="227"/>
                        <a:pt x="939" y="236"/>
                        <a:pt x="941" y="247"/>
                      </a:cubicBezTo>
                      <a:close/>
                      <a:moveTo>
                        <a:pt x="370" y="238"/>
                      </a:moveTo>
                      <a:cubicBezTo>
                        <a:pt x="369" y="238"/>
                        <a:pt x="370" y="239"/>
                        <a:pt x="370" y="238"/>
                      </a:cubicBezTo>
                      <a:moveTo>
                        <a:pt x="370" y="238"/>
                      </a:moveTo>
                      <a:cubicBezTo>
                        <a:pt x="384" y="235"/>
                        <a:pt x="401" y="237"/>
                        <a:pt x="406" y="225"/>
                      </a:cubicBezTo>
                      <a:cubicBezTo>
                        <a:pt x="396" y="224"/>
                        <a:pt x="389" y="220"/>
                        <a:pt x="379" y="219"/>
                      </a:cubicBezTo>
                      <a:cubicBezTo>
                        <a:pt x="377" y="226"/>
                        <a:pt x="372" y="230"/>
                        <a:pt x="370" y="238"/>
                      </a:cubicBezTo>
                      <a:moveTo>
                        <a:pt x="989" y="242"/>
                      </a:moveTo>
                      <a:cubicBezTo>
                        <a:pt x="1017" y="239"/>
                        <a:pt x="1047" y="238"/>
                        <a:pt x="1071" y="230"/>
                      </a:cubicBezTo>
                      <a:cubicBezTo>
                        <a:pt x="1042" y="224"/>
                        <a:pt x="1008" y="222"/>
                        <a:pt x="976" y="219"/>
                      </a:cubicBezTo>
                      <a:cubicBezTo>
                        <a:pt x="980" y="227"/>
                        <a:pt x="984" y="235"/>
                        <a:pt x="989" y="242"/>
                      </a:cubicBezTo>
                      <a:close/>
                      <a:moveTo>
                        <a:pt x="497" y="223"/>
                      </a:moveTo>
                      <a:cubicBezTo>
                        <a:pt x="494" y="227"/>
                        <a:pt x="494" y="233"/>
                        <a:pt x="491" y="238"/>
                      </a:cubicBezTo>
                      <a:cubicBezTo>
                        <a:pt x="495" y="237"/>
                        <a:pt x="497" y="239"/>
                        <a:pt x="502" y="239"/>
                      </a:cubicBezTo>
                      <a:cubicBezTo>
                        <a:pt x="504" y="232"/>
                        <a:pt x="509" y="228"/>
                        <a:pt x="511" y="222"/>
                      </a:cubicBezTo>
                      <a:cubicBezTo>
                        <a:pt x="507" y="223"/>
                        <a:pt x="503" y="224"/>
                        <a:pt x="497" y="223"/>
                      </a:cubicBezTo>
                      <a:close/>
                      <a:moveTo>
                        <a:pt x="1178" y="224"/>
                      </a:moveTo>
                      <a:cubicBezTo>
                        <a:pt x="1177" y="224"/>
                        <a:pt x="1178" y="225"/>
                        <a:pt x="1178" y="224"/>
                      </a:cubicBezTo>
                      <a:close/>
                      <a:moveTo>
                        <a:pt x="445" y="231"/>
                      </a:moveTo>
                      <a:cubicBezTo>
                        <a:pt x="460" y="233"/>
                        <a:pt x="475" y="235"/>
                        <a:pt x="489" y="238"/>
                      </a:cubicBezTo>
                      <a:cubicBezTo>
                        <a:pt x="490" y="232"/>
                        <a:pt x="492" y="229"/>
                        <a:pt x="493" y="224"/>
                      </a:cubicBezTo>
                      <a:cubicBezTo>
                        <a:pt x="477" y="226"/>
                        <a:pt x="459" y="226"/>
                        <a:pt x="445" y="231"/>
                      </a:cubicBezTo>
                      <a:close/>
                      <a:moveTo>
                        <a:pt x="421" y="230"/>
                      </a:moveTo>
                      <a:cubicBezTo>
                        <a:pt x="423" y="230"/>
                        <a:pt x="429" y="229"/>
                        <a:pt x="424" y="229"/>
                      </a:cubicBezTo>
                      <a:cubicBezTo>
                        <a:pt x="419" y="228"/>
                        <a:pt x="414" y="227"/>
                        <a:pt x="409" y="226"/>
                      </a:cubicBezTo>
                      <a:cubicBezTo>
                        <a:pt x="407" y="229"/>
                        <a:pt x="404" y="230"/>
                        <a:pt x="403" y="233"/>
                      </a:cubicBezTo>
                      <a:cubicBezTo>
                        <a:pt x="409" y="232"/>
                        <a:pt x="416" y="231"/>
                        <a:pt x="421" y="230"/>
                      </a:cubicBezTo>
                      <a:close/>
                      <a:moveTo>
                        <a:pt x="1079" y="230"/>
                      </a:moveTo>
                      <a:cubicBezTo>
                        <a:pt x="1078" y="229"/>
                        <a:pt x="1073" y="228"/>
                        <a:pt x="1073" y="230"/>
                      </a:cubicBezTo>
                      <a:cubicBezTo>
                        <a:pt x="1074" y="231"/>
                        <a:pt x="1078" y="232"/>
                        <a:pt x="1079" y="230"/>
                      </a:cubicBezTo>
                      <a:close/>
                      <a:moveTo>
                        <a:pt x="309" y="418"/>
                      </a:moveTo>
                      <a:cubicBezTo>
                        <a:pt x="307" y="419"/>
                        <a:pt x="309" y="419"/>
                        <a:pt x="309" y="418"/>
                      </a:cubicBezTo>
                      <a:moveTo>
                        <a:pt x="309" y="418"/>
                      </a:moveTo>
                      <a:cubicBezTo>
                        <a:pt x="345" y="412"/>
                        <a:pt x="381" y="406"/>
                        <a:pt x="418" y="401"/>
                      </a:cubicBezTo>
                      <a:cubicBezTo>
                        <a:pt x="436" y="359"/>
                        <a:pt x="455" y="318"/>
                        <a:pt x="477" y="281"/>
                      </a:cubicBezTo>
                      <a:cubicBezTo>
                        <a:pt x="479" y="266"/>
                        <a:pt x="484" y="253"/>
                        <a:pt x="488" y="239"/>
                      </a:cubicBezTo>
                      <a:cubicBezTo>
                        <a:pt x="458" y="236"/>
                        <a:pt x="431" y="227"/>
                        <a:pt x="401" y="236"/>
                      </a:cubicBezTo>
                      <a:cubicBezTo>
                        <a:pt x="376" y="263"/>
                        <a:pt x="355" y="294"/>
                        <a:pt x="333" y="324"/>
                      </a:cubicBezTo>
                      <a:cubicBezTo>
                        <a:pt x="324" y="355"/>
                        <a:pt x="314" y="384"/>
                        <a:pt x="309" y="418"/>
                      </a:cubicBezTo>
                      <a:moveTo>
                        <a:pt x="1092" y="232"/>
                      </a:moveTo>
                      <a:cubicBezTo>
                        <a:pt x="1137" y="288"/>
                        <a:pt x="1175" y="350"/>
                        <a:pt x="1208" y="417"/>
                      </a:cubicBezTo>
                      <a:cubicBezTo>
                        <a:pt x="1224" y="419"/>
                        <a:pt x="1240" y="426"/>
                        <a:pt x="1256" y="425"/>
                      </a:cubicBezTo>
                      <a:cubicBezTo>
                        <a:pt x="1244" y="360"/>
                        <a:pt x="1220" y="299"/>
                        <a:pt x="1192" y="247"/>
                      </a:cubicBezTo>
                      <a:cubicBezTo>
                        <a:pt x="1159" y="242"/>
                        <a:pt x="1128" y="235"/>
                        <a:pt x="1092" y="232"/>
                      </a:cubicBezTo>
                      <a:moveTo>
                        <a:pt x="1092" y="232"/>
                      </a:moveTo>
                      <a:cubicBezTo>
                        <a:pt x="1092" y="230"/>
                        <a:pt x="1091" y="232"/>
                        <a:pt x="1092" y="232"/>
                      </a:cubicBezTo>
                      <a:moveTo>
                        <a:pt x="1104" y="252"/>
                      </a:moveTo>
                      <a:cubicBezTo>
                        <a:pt x="1096" y="241"/>
                        <a:pt x="1089" y="225"/>
                        <a:pt x="1075" y="235"/>
                      </a:cubicBezTo>
                      <a:cubicBezTo>
                        <a:pt x="1096" y="285"/>
                        <a:pt x="1109" y="342"/>
                        <a:pt x="1119" y="403"/>
                      </a:cubicBezTo>
                      <a:cubicBezTo>
                        <a:pt x="1148" y="406"/>
                        <a:pt x="1178" y="413"/>
                        <a:pt x="1205" y="415"/>
                      </a:cubicBezTo>
                      <a:cubicBezTo>
                        <a:pt x="1178" y="360"/>
                        <a:pt x="1141" y="300"/>
                        <a:pt x="1104" y="252"/>
                      </a:cubicBezTo>
                      <a:close/>
                      <a:moveTo>
                        <a:pt x="990" y="245"/>
                      </a:moveTo>
                      <a:cubicBezTo>
                        <a:pt x="1015" y="293"/>
                        <a:pt x="1038" y="342"/>
                        <a:pt x="1057" y="395"/>
                      </a:cubicBezTo>
                      <a:cubicBezTo>
                        <a:pt x="1077" y="398"/>
                        <a:pt x="1097" y="399"/>
                        <a:pt x="1116" y="403"/>
                      </a:cubicBezTo>
                      <a:cubicBezTo>
                        <a:pt x="1108" y="349"/>
                        <a:pt x="1096" y="297"/>
                        <a:pt x="1080" y="252"/>
                      </a:cubicBezTo>
                      <a:cubicBezTo>
                        <a:pt x="1078" y="246"/>
                        <a:pt x="1076" y="238"/>
                        <a:pt x="1070" y="235"/>
                      </a:cubicBezTo>
                      <a:cubicBezTo>
                        <a:pt x="1044" y="239"/>
                        <a:pt x="1018" y="243"/>
                        <a:pt x="990" y="245"/>
                      </a:cubicBezTo>
                      <a:close/>
                      <a:moveTo>
                        <a:pt x="368" y="240"/>
                      </a:moveTo>
                      <a:cubicBezTo>
                        <a:pt x="357" y="263"/>
                        <a:pt x="345" y="288"/>
                        <a:pt x="339" y="312"/>
                      </a:cubicBezTo>
                      <a:cubicBezTo>
                        <a:pt x="353" y="289"/>
                        <a:pt x="373" y="265"/>
                        <a:pt x="390" y="245"/>
                      </a:cubicBezTo>
                      <a:cubicBezTo>
                        <a:pt x="392" y="243"/>
                        <a:pt x="395" y="239"/>
                        <a:pt x="394" y="237"/>
                      </a:cubicBezTo>
                      <a:cubicBezTo>
                        <a:pt x="386" y="238"/>
                        <a:pt x="378" y="240"/>
                        <a:pt x="368" y="240"/>
                      </a:cubicBezTo>
                      <a:close/>
                      <a:moveTo>
                        <a:pt x="483" y="268"/>
                      </a:moveTo>
                      <a:cubicBezTo>
                        <a:pt x="480" y="268"/>
                        <a:pt x="484" y="272"/>
                        <a:pt x="483" y="268"/>
                      </a:cubicBezTo>
                      <a:moveTo>
                        <a:pt x="483" y="268"/>
                      </a:moveTo>
                      <a:cubicBezTo>
                        <a:pt x="489" y="260"/>
                        <a:pt x="494" y="251"/>
                        <a:pt x="499" y="241"/>
                      </a:cubicBezTo>
                      <a:cubicBezTo>
                        <a:pt x="496" y="241"/>
                        <a:pt x="494" y="240"/>
                        <a:pt x="490" y="240"/>
                      </a:cubicBezTo>
                      <a:cubicBezTo>
                        <a:pt x="488" y="250"/>
                        <a:pt x="484" y="258"/>
                        <a:pt x="483" y="268"/>
                      </a:cubicBezTo>
                      <a:moveTo>
                        <a:pt x="327" y="249"/>
                      </a:moveTo>
                      <a:cubicBezTo>
                        <a:pt x="315" y="252"/>
                        <a:pt x="301" y="252"/>
                        <a:pt x="294" y="256"/>
                      </a:cubicBezTo>
                      <a:cubicBezTo>
                        <a:pt x="288" y="259"/>
                        <a:pt x="279" y="270"/>
                        <a:pt x="273" y="277"/>
                      </a:cubicBezTo>
                      <a:cubicBezTo>
                        <a:pt x="242" y="313"/>
                        <a:pt x="211" y="348"/>
                        <a:pt x="198" y="402"/>
                      </a:cubicBezTo>
                      <a:cubicBezTo>
                        <a:pt x="222" y="411"/>
                        <a:pt x="245" y="420"/>
                        <a:pt x="271" y="426"/>
                      </a:cubicBezTo>
                      <a:cubicBezTo>
                        <a:pt x="285" y="399"/>
                        <a:pt x="300" y="372"/>
                        <a:pt x="316" y="347"/>
                      </a:cubicBezTo>
                      <a:cubicBezTo>
                        <a:pt x="321" y="339"/>
                        <a:pt x="328" y="330"/>
                        <a:pt x="332" y="322"/>
                      </a:cubicBezTo>
                      <a:cubicBezTo>
                        <a:pt x="344" y="296"/>
                        <a:pt x="348" y="268"/>
                        <a:pt x="365" y="243"/>
                      </a:cubicBezTo>
                      <a:cubicBezTo>
                        <a:pt x="364" y="243"/>
                        <a:pt x="365" y="241"/>
                        <a:pt x="364" y="241"/>
                      </a:cubicBezTo>
                      <a:cubicBezTo>
                        <a:pt x="353" y="243"/>
                        <a:pt x="340" y="246"/>
                        <a:pt x="327" y="249"/>
                      </a:cubicBezTo>
                      <a:close/>
                      <a:moveTo>
                        <a:pt x="504" y="242"/>
                      </a:moveTo>
                      <a:cubicBezTo>
                        <a:pt x="472" y="274"/>
                        <a:pt x="465" y="338"/>
                        <a:pt x="457" y="396"/>
                      </a:cubicBezTo>
                      <a:cubicBezTo>
                        <a:pt x="495" y="392"/>
                        <a:pt x="535" y="389"/>
                        <a:pt x="575" y="385"/>
                      </a:cubicBezTo>
                      <a:cubicBezTo>
                        <a:pt x="587" y="340"/>
                        <a:pt x="599" y="294"/>
                        <a:pt x="614" y="252"/>
                      </a:cubicBezTo>
                      <a:cubicBezTo>
                        <a:pt x="576" y="250"/>
                        <a:pt x="540" y="246"/>
                        <a:pt x="504" y="242"/>
                      </a:cubicBezTo>
                      <a:close/>
                      <a:moveTo>
                        <a:pt x="1194" y="244"/>
                      </a:moveTo>
                      <a:cubicBezTo>
                        <a:pt x="1194" y="245"/>
                        <a:pt x="1194" y="245"/>
                        <a:pt x="1195" y="245"/>
                      </a:cubicBezTo>
                      <a:moveTo>
                        <a:pt x="1195" y="245"/>
                      </a:moveTo>
                      <a:cubicBezTo>
                        <a:pt x="1196" y="247"/>
                        <a:pt x="1196" y="245"/>
                        <a:pt x="1195" y="245"/>
                      </a:cubicBezTo>
                      <a:moveTo>
                        <a:pt x="1195" y="245"/>
                      </a:moveTo>
                      <a:cubicBezTo>
                        <a:pt x="1195" y="244"/>
                        <a:pt x="1195" y="244"/>
                        <a:pt x="1194" y="244"/>
                      </a:cubicBezTo>
                      <a:moveTo>
                        <a:pt x="1194" y="244"/>
                      </a:moveTo>
                      <a:cubicBezTo>
                        <a:pt x="1193" y="243"/>
                        <a:pt x="1193" y="244"/>
                        <a:pt x="1194" y="244"/>
                      </a:cubicBezTo>
                      <a:moveTo>
                        <a:pt x="942" y="250"/>
                      </a:moveTo>
                      <a:cubicBezTo>
                        <a:pt x="949" y="294"/>
                        <a:pt x="955" y="339"/>
                        <a:pt x="960" y="386"/>
                      </a:cubicBezTo>
                      <a:cubicBezTo>
                        <a:pt x="991" y="389"/>
                        <a:pt x="1024" y="391"/>
                        <a:pt x="1054" y="395"/>
                      </a:cubicBezTo>
                      <a:cubicBezTo>
                        <a:pt x="1035" y="342"/>
                        <a:pt x="1013" y="293"/>
                        <a:pt x="988" y="246"/>
                      </a:cubicBezTo>
                      <a:cubicBezTo>
                        <a:pt x="972" y="247"/>
                        <a:pt x="957" y="249"/>
                        <a:pt x="942" y="250"/>
                      </a:cubicBezTo>
                      <a:close/>
                      <a:moveTo>
                        <a:pt x="1259" y="424"/>
                      </a:moveTo>
                      <a:cubicBezTo>
                        <a:pt x="1279" y="419"/>
                        <a:pt x="1296" y="412"/>
                        <a:pt x="1314" y="407"/>
                      </a:cubicBezTo>
                      <a:cubicBezTo>
                        <a:pt x="1282" y="347"/>
                        <a:pt x="1242" y="296"/>
                        <a:pt x="1198" y="249"/>
                      </a:cubicBezTo>
                      <a:cubicBezTo>
                        <a:pt x="1197" y="249"/>
                        <a:pt x="1196" y="249"/>
                        <a:pt x="1196" y="250"/>
                      </a:cubicBezTo>
                      <a:cubicBezTo>
                        <a:pt x="1224" y="301"/>
                        <a:pt x="1245" y="359"/>
                        <a:pt x="1259" y="424"/>
                      </a:cubicBezTo>
                      <a:close/>
                      <a:moveTo>
                        <a:pt x="871" y="255"/>
                      </a:moveTo>
                      <a:cubicBezTo>
                        <a:pt x="883" y="296"/>
                        <a:pt x="891" y="339"/>
                        <a:pt x="899" y="383"/>
                      </a:cubicBezTo>
                      <a:cubicBezTo>
                        <a:pt x="918" y="384"/>
                        <a:pt x="938" y="384"/>
                        <a:pt x="957" y="386"/>
                      </a:cubicBezTo>
                      <a:cubicBezTo>
                        <a:pt x="953" y="345"/>
                        <a:pt x="948" y="301"/>
                        <a:pt x="942" y="264"/>
                      </a:cubicBezTo>
                      <a:cubicBezTo>
                        <a:pt x="941" y="260"/>
                        <a:pt x="941" y="252"/>
                        <a:pt x="936" y="250"/>
                      </a:cubicBezTo>
                      <a:cubicBezTo>
                        <a:pt x="915" y="253"/>
                        <a:pt x="892" y="252"/>
                        <a:pt x="871" y="255"/>
                      </a:cubicBezTo>
                      <a:close/>
                      <a:moveTo>
                        <a:pt x="1317" y="405"/>
                      </a:moveTo>
                      <a:cubicBezTo>
                        <a:pt x="1328" y="400"/>
                        <a:pt x="1340" y="395"/>
                        <a:pt x="1350" y="388"/>
                      </a:cubicBezTo>
                      <a:cubicBezTo>
                        <a:pt x="1332" y="347"/>
                        <a:pt x="1314" y="307"/>
                        <a:pt x="1289" y="273"/>
                      </a:cubicBezTo>
                      <a:cubicBezTo>
                        <a:pt x="1263" y="264"/>
                        <a:pt x="1231" y="255"/>
                        <a:pt x="1204" y="251"/>
                      </a:cubicBezTo>
                      <a:cubicBezTo>
                        <a:pt x="1247" y="297"/>
                        <a:pt x="1284" y="348"/>
                        <a:pt x="1317" y="405"/>
                      </a:cubicBezTo>
                      <a:close/>
                      <a:moveTo>
                        <a:pt x="616" y="253"/>
                      </a:moveTo>
                      <a:cubicBezTo>
                        <a:pt x="602" y="296"/>
                        <a:pt x="589" y="340"/>
                        <a:pt x="578" y="385"/>
                      </a:cubicBezTo>
                      <a:cubicBezTo>
                        <a:pt x="591" y="385"/>
                        <a:pt x="603" y="384"/>
                        <a:pt x="617" y="383"/>
                      </a:cubicBezTo>
                      <a:cubicBezTo>
                        <a:pt x="619" y="338"/>
                        <a:pt x="624" y="295"/>
                        <a:pt x="630" y="253"/>
                      </a:cubicBezTo>
                      <a:cubicBezTo>
                        <a:pt x="625" y="254"/>
                        <a:pt x="618" y="252"/>
                        <a:pt x="616" y="253"/>
                      </a:cubicBezTo>
                      <a:close/>
                      <a:moveTo>
                        <a:pt x="632" y="256"/>
                      </a:moveTo>
                      <a:cubicBezTo>
                        <a:pt x="628" y="298"/>
                        <a:pt x="623" y="339"/>
                        <a:pt x="621" y="383"/>
                      </a:cubicBezTo>
                      <a:cubicBezTo>
                        <a:pt x="658" y="381"/>
                        <a:pt x="697" y="381"/>
                        <a:pt x="735" y="380"/>
                      </a:cubicBezTo>
                      <a:cubicBezTo>
                        <a:pt x="737" y="339"/>
                        <a:pt x="739" y="298"/>
                        <a:pt x="740" y="257"/>
                      </a:cubicBezTo>
                      <a:cubicBezTo>
                        <a:pt x="704" y="257"/>
                        <a:pt x="670" y="255"/>
                        <a:pt x="634" y="254"/>
                      </a:cubicBezTo>
                      <a:cubicBezTo>
                        <a:pt x="634" y="252"/>
                        <a:pt x="632" y="254"/>
                        <a:pt x="632" y="256"/>
                      </a:cubicBezTo>
                      <a:close/>
                      <a:moveTo>
                        <a:pt x="788" y="257"/>
                      </a:moveTo>
                      <a:cubicBezTo>
                        <a:pt x="789" y="297"/>
                        <a:pt x="790" y="338"/>
                        <a:pt x="790" y="380"/>
                      </a:cubicBezTo>
                      <a:cubicBezTo>
                        <a:pt x="825" y="380"/>
                        <a:pt x="860" y="381"/>
                        <a:pt x="894" y="383"/>
                      </a:cubicBezTo>
                      <a:cubicBezTo>
                        <a:pt x="888" y="338"/>
                        <a:pt x="878" y="296"/>
                        <a:pt x="868" y="255"/>
                      </a:cubicBezTo>
                      <a:cubicBezTo>
                        <a:pt x="841" y="255"/>
                        <a:pt x="815" y="257"/>
                        <a:pt x="788" y="257"/>
                      </a:cubicBezTo>
                      <a:close/>
                      <a:moveTo>
                        <a:pt x="744" y="257"/>
                      </a:moveTo>
                      <a:cubicBezTo>
                        <a:pt x="740" y="296"/>
                        <a:pt x="740" y="339"/>
                        <a:pt x="738" y="380"/>
                      </a:cubicBezTo>
                      <a:cubicBezTo>
                        <a:pt x="755" y="380"/>
                        <a:pt x="771" y="380"/>
                        <a:pt x="788" y="380"/>
                      </a:cubicBezTo>
                      <a:cubicBezTo>
                        <a:pt x="788" y="338"/>
                        <a:pt x="786" y="298"/>
                        <a:pt x="786" y="257"/>
                      </a:cubicBezTo>
                      <a:cubicBezTo>
                        <a:pt x="772" y="257"/>
                        <a:pt x="758" y="257"/>
                        <a:pt x="744" y="257"/>
                      </a:cubicBezTo>
                      <a:close/>
                      <a:moveTo>
                        <a:pt x="286" y="259"/>
                      </a:moveTo>
                      <a:cubicBezTo>
                        <a:pt x="277" y="260"/>
                        <a:pt x="270" y="263"/>
                        <a:pt x="262" y="264"/>
                      </a:cubicBezTo>
                      <a:cubicBezTo>
                        <a:pt x="249" y="285"/>
                        <a:pt x="237" y="306"/>
                        <a:pt x="227" y="329"/>
                      </a:cubicBezTo>
                      <a:moveTo>
                        <a:pt x="227" y="329"/>
                      </a:moveTo>
                      <a:cubicBezTo>
                        <a:pt x="226" y="329"/>
                        <a:pt x="227" y="330"/>
                        <a:pt x="226" y="331"/>
                      </a:cubicBezTo>
                      <a:moveTo>
                        <a:pt x="226" y="331"/>
                      </a:moveTo>
                      <a:cubicBezTo>
                        <a:pt x="225" y="331"/>
                        <a:pt x="226" y="332"/>
                        <a:pt x="226" y="331"/>
                      </a:cubicBezTo>
                      <a:moveTo>
                        <a:pt x="226" y="331"/>
                      </a:moveTo>
                      <a:cubicBezTo>
                        <a:pt x="227" y="331"/>
                        <a:pt x="227" y="330"/>
                        <a:pt x="227" y="329"/>
                      </a:cubicBezTo>
                      <a:moveTo>
                        <a:pt x="286" y="259"/>
                      </a:moveTo>
                      <a:cubicBezTo>
                        <a:pt x="266" y="281"/>
                        <a:pt x="246" y="305"/>
                        <a:pt x="227" y="329"/>
                      </a:cubicBezTo>
                      <a:moveTo>
                        <a:pt x="286" y="259"/>
                      </a:moveTo>
                      <a:cubicBezTo>
                        <a:pt x="287" y="258"/>
                        <a:pt x="286" y="258"/>
                        <a:pt x="286" y="259"/>
                      </a:cubicBezTo>
                      <a:moveTo>
                        <a:pt x="257" y="266"/>
                      </a:moveTo>
                      <a:cubicBezTo>
                        <a:pt x="237" y="271"/>
                        <a:pt x="219" y="278"/>
                        <a:pt x="201" y="286"/>
                      </a:cubicBezTo>
                      <a:cubicBezTo>
                        <a:pt x="180" y="309"/>
                        <a:pt x="160" y="334"/>
                        <a:pt x="143" y="361"/>
                      </a:cubicBezTo>
                      <a:cubicBezTo>
                        <a:pt x="152" y="377"/>
                        <a:pt x="168" y="386"/>
                        <a:pt x="184" y="394"/>
                      </a:cubicBezTo>
                      <a:cubicBezTo>
                        <a:pt x="194" y="377"/>
                        <a:pt x="205" y="359"/>
                        <a:pt x="218" y="344"/>
                      </a:cubicBezTo>
                      <a:cubicBezTo>
                        <a:pt x="228" y="316"/>
                        <a:pt x="243" y="291"/>
                        <a:pt x="257" y="266"/>
                      </a:cubicBezTo>
                      <a:moveTo>
                        <a:pt x="257" y="266"/>
                      </a:moveTo>
                      <a:cubicBezTo>
                        <a:pt x="258" y="266"/>
                        <a:pt x="257" y="265"/>
                        <a:pt x="257" y="266"/>
                      </a:cubicBezTo>
                      <a:moveTo>
                        <a:pt x="1292" y="270"/>
                      </a:moveTo>
                      <a:cubicBezTo>
                        <a:pt x="1293" y="272"/>
                        <a:pt x="1293" y="270"/>
                        <a:pt x="1292" y="270"/>
                      </a:cubicBezTo>
                      <a:moveTo>
                        <a:pt x="1292" y="270"/>
                      </a:moveTo>
                      <a:cubicBezTo>
                        <a:pt x="1291" y="269"/>
                        <a:pt x="1291" y="270"/>
                        <a:pt x="1292" y="270"/>
                      </a:cubicBezTo>
                      <a:moveTo>
                        <a:pt x="1295" y="275"/>
                      </a:moveTo>
                      <a:cubicBezTo>
                        <a:pt x="1316" y="310"/>
                        <a:pt x="1336" y="347"/>
                        <a:pt x="1351" y="387"/>
                      </a:cubicBezTo>
                      <a:cubicBezTo>
                        <a:pt x="1360" y="383"/>
                        <a:pt x="1368" y="378"/>
                        <a:pt x="1373" y="371"/>
                      </a:cubicBezTo>
                      <a:cubicBezTo>
                        <a:pt x="1349" y="337"/>
                        <a:pt x="1324" y="306"/>
                        <a:pt x="1298" y="275"/>
                      </a:cubicBezTo>
                      <a:cubicBezTo>
                        <a:pt x="1297" y="275"/>
                        <a:pt x="1296" y="275"/>
                        <a:pt x="1295" y="275"/>
                      </a:cubicBezTo>
                      <a:moveTo>
                        <a:pt x="1295" y="275"/>
                      </a:moveTo>
                      <a:cubicBezTo>
                        <a:pt x="1294" y="274"/>
                        <a:pt x="1294" y="275"/>
                        <a:pt x="1295" y="275"/>
                      </a:cubicBezTo>
                      <a:moveTo>
                        <a:pt x="1375" y="370"/>
                      </a:moveTo>
                      <a:cubicBezTo>
                        <a:pt x="1380" y="364"/>
                        <a:pt x="1385" y="359"/>
                        <a:pt x="1387" y="350"/>
                      </a:cubicBezTo>
                      <a:cubicBezTo>
                        <a:pt x="1378" y="334"/>
                        <a:pt x="1367" y="319"/>
                        <a:pt x="1357" y="303"/>
                      </a:cubicBezTo>
                      <a:cubicBezTo>
                        <a:pt x="1341" y="294"/>
                        <a:pt x="1322" y="283"/>
                        <a:pt x="1303" y="279"/>
                      </a:cubicBezTo>
                      <a:cubicBezTo>
                        <a:pt x="1330" y="307"/>
                        <a:pt x="1352" y="339"/>
                        <a:pt x="1375" y="370"/>
                      </a:cubicBezTo>
                      <a:close/>
                      <a:moveTo>
                        <a:pt x="194" y="289"/>
                      </a:moveTo>
                      <a:cubicBezTo>
                        <a:pt x="177" y="295"/>
                        <a:pt x="173" y="313"/>
                        <a:pt x="164" y="326"/>
                      </a:cubicBezTo>
                      <a:moveTo>
                        <a:pt x="164" y="326"/>
                      </a:moveTo>
                      <a:cubicBezTo>
                        <a:pt x="163" y="326"/>
                        <a:pt x="163" y="326"/>
                        <a:pt x="163" y="327"/>
                      </a:cubicBezTo>
                      <a:moveTo>
                        <a:pt x="163" y="327"/>
                      </a:moveTo>
                      <a:cubicBezTo>
                        <a:pt x="162" y="327"/>
                        <a:pt x="162" y="328"/>
                        <a:pt x="162" y="329"/>
                      </a:cubicBezTo>
                      <a:moveTo>
                        <a:pt x="162" y="329"/>
                      </a:moveTo>
                      <a:cubicBezTo>
                        <a:pt x="161" y="329"/>
                        <a:pt x="162" y="330"/>
                        <a:pt x="162" y="329"/>
                      </a:cubicBezTo>
                      <a:moveTo>
                        <a:pt x="162" y="329"/>
                      </a:moveTo>
                      <a:cubicBezTo>
                        <a:pt x="163" y="329"/>
                        <a:pt x="163" y="328"/>
                        <a:pt x="163" y="327"/>
                      </a:cubicBezTo>
                      <a:moveTo>
                        <a:pt x="163" y="327"/>
                      </a:moveTo>
                      <a:cubicBezTo>
                        <a:pt x="164" y="327"/>
                        <a:pt x="164" y="326"/>
                        <a:pt x="164" y="326"/>
                      </a:cubicBezTo>
                      <a:moveTo>
                        <a:pt x="164" y="326"/>
                      </a:moveTo>
                      <a:cubicBezTo>
                        <a:pt x="174" y="314"/>
                        <a:pt x="184" y="302"/>
                        <a:pt x="194" y="289"/>
                      </a:cubicBezTo>
                      <a:moveTo>
                        <a:pt x="194" y="289"/>
                      </a:moveTo>
                      <a:cubicBezTo>
                        <a:pt x="195" y="289"/>
                        <a:pt x="194" y="288"/>
                        <a:pt x="194" y="289"/>
                      </a:cubicBezTo>
                      <a:moveTo>
                        <a:pt x="472" y="295"/>
                      </a:moveTo>
                      <a:cubicBezTo>
                        <a:pt x="472" y="295"/>
                        <a:pt x="471" y="295"/>
                        <a:pt x="471" y="295"/>
                      </a:cubicBezTo>
                      <a:cubicBezTo>
                        <a:pt x="454" y="329"/>
                        <a:pt x="436" y="362"/>
                        <a:pt x="422" y="400"/>
                      </a:cubicBezTo>
                      <a:moveTo>
                        <a:pt x="422" y="400"/>
                      </a:moveTo>
                      <a:cubicBezTo>
                        <a:pt x="421" y="400"/>
                        <a:pt x="422" y="401"/>
                        <a:pt x="422" y="400"/>
                      </a:cubicBezTo>
                      <a:moveTo>
                        <a:pt x="422" y="400"/>
                      </a:moveTo>
                      <a:cubicBezTo>
                        <a:pt x="434" y="400"/>
                        <a:pt x="442" y="397"/>
                        <a:pt x="454" y="397"/>
                      </a:cubicBezTo>
                      <a:cubicBezTo>
                        <a:pt x="458" y="361"/>
                        <a:pt x="466" y="329"/>
                        <a:pt x="472" y="295"/>
                      </a:cubicBezTo>
                      <a:moveTo>
                        <a:pt x="472" y="295"/>
                      </a:moveTo>
                      <a:cubicBezTo>
                        <a:pt x="475" y="295"/>
                        <a:pt x="471" y="291"/>
                        <a:pt x="472" y="295"/>
                      </a:cubicBezTo>
                      <a:moveTo>
                        <a:pt x="178" y="297"/>
                      </a:moveTo>
                      <a:cubicBezTo>
                        <a:pt x="158" y="308"/>
                        <a:pt x="126" y="328"/>
                        <a:pt x="141" y="359"/>
                      </a:cubicBezTo>
                      <a:cubicBezTo>
                        <a:pt x="153" y="338"/>
                        <a:pt x="165" y="317"/>
                        <a:pt x="178" y="297"/>
                      </a:cubicBezTo>
                      <a:moveTo>
                        <a:pt x="178" y="297"/>
                      </a:moveTo>
                      <a:cubicBezTo>
                        <a:pt x="180" y="296"/>
                        <a:pt x="178" y="296"/>
                        <a:pt x="178" y="297"/>
                      </a:cubicBezTo>
                      <a:moveTo>
                        <a:pt x="1364" y="309"/>
                      </a:moveTo>
                      <a:cubicBezTo>
                        <a:pt x="1364" y="309"/>
                        <a:pt x="1364" y="310"/>
                        <a:pt x="1365" y="310"/>
                      </a:cubicBezTo>
                      <a:moveTo>
                        <a:pt x="1365" y="310"/>
                      </a:moveTo>
                      <a:cubicBezTo>
                        <a:pt x="1365" y="310"/>
                        <a:pt x="1365" y="310"/>
                        <a:pt x="1366" y="311"/>
                      </a:cubicBezTo>
                      <a:moveTo>
                        <a:pt x="1366" y="311"/>
                      </a:moveTo>
                      <a:cubicBezTo>
                        <a:pt x="1366" y="312"/>
                        <a:pt x="1366" y="312"/>
                        <a:pt x="1367" y="312"/>
                      </a:cubicBezTo>
                      <a:moveTo>
                        <a:pt x="1367" y="312"/>
                      </a:moveTo>
                      <a:cubicBezTo>
                        <a:pt x="1367" y="313"/>
                        <a:pt x="1367" y="313"/>
                        <a:pt x="1368" y="313"/>
                      </a:cubicBezTo>
                      <a:moveTo>
                        <a:pt x="1368" y="313"/>
                      </a:moveTo>
                      <a:cubicBezTo>
                        <a:pt x="1374" y="324"/>
                        <a:pt x="1380" y="335"/>
                        <a:pt x="1388" y="345"/>
                      </a:cubicBezTo>
                      <a:cubicBezTo>
                        <a:pt x="1386" y="330"/>
                        <a:pt x="1375" y="324"/>
                        <a:pt x="1368" y="313"/>
                      </a:cubicBezTo>
                      <a:moveTo>
                        <a:pt x="1368" y="313"/>
                      </a:moveTo>
                      <a:cubicBezTo>
                        <a:pt x="1368" y="313"/>
                        <a:pt x="1367" y="312"/>
                        <a:pt x="1367" y="312"/>
                      </a:cubicBezTo>
                      <a:moveTo>
                        <a:pt x="1367" y="312"/>
                      </a:moveTo>
                      <a:cubicBezTo>
                        <a:pt x="1367" y="311"/>
                        <a:pt x="1367" y="311"/>
                        <a:pt x="1366" y="311"/>
                      </a:cubicBezTo>
                      <a:moveTo>
                        <a:pt x="1366" y="311"/>
                      </a:moveTo>
                      <a:cubicBezTo>
                        <a:pt x="1366" y="310"/>
                        <a:pt x="1365" y="310"/>
                        <a:pt x="1365" y="310"/>
                      </a:cubicBezTo>
                      <a:moveTo>
                        <a:pt x="1365" y="310"/>
                      </a:moveTo>
                      <a:cubicBezTo>
                        <a:pt x="1365" y="309"/>
                        <a:pt x="1365" y="309"/>
                        <a:pt x="1364" y="309"/>
                      </a:cubicBezTo>
                      <a:moveTo>
                        <a:pt x="1364" y="309"/>
                      </a:moveTo>
                      <a:cubicBezTo>
                        <a:pt x="1363" y="307"/>
                        <a:pt x="1363" y="309"/>
                        <a:pt x="1364" y="309"/>
                      </a:cubicBezTo>
                      <a:moveTo>
                        <a:pt x="1379" y="323"/>
                      </a:moveTo>
                      <a:cubicBezTo>
                        <a:pt x="1380" y="324"/>
                        <a:pt x="1380" y="323"/>
                        <a:pt x="1379" y="323"/>
                      </a:cubicBezTo>
                      <a:moveTo>
                        <a:pt x="1379" y="323"/>
                      </a:moveTo>
                      <a:cubicBezTo>
                        <a:pt x="1379" y="322"/>
                        <a:pt x="1378" y="323"/>
                        <a:pt x="1379" y="323"/>
                      </a:cubicBezTo>
                      <a:moveTo>
                        <a:pt x="160" y="332"/>
                      </a:moveTo>
                      <a:cubicBezTo>
                        <a:pt x="159" y="332"/>
                        <a:pt x="160" y="333"/>
                        <a:pt x="160" y="332"/>
                      </a:cubicBezTo>
                      <a:moveTo>
                        <a:pt x="160" y="332"/>
                      </a:moveTo>
                      <a:cubicBezTo>
                        <a:pt x="161" y="331"/>
                        <a:pt x="160" y="330"/>
                        <a:pt x="160" y="332"/>
                      </a:cubicBezTo>
                      <a:moveTo>
                        <a:pt x="224" y="334"/>
                      </a:moveTo>
                      <a:cubicBezTo>
                        <a:pt x="224" y="333"/>
                        <a:pt x="225" y="334"/>
                        <a:pt x="224" y="334"/>
                      </a:cubicBezTo>
                      <a:close/>
                      <a:moveTo>
                        <a:pt x="326" y="336"/>
                      </a:moveTo>
                      <a:cubicBezTo>
                        <a:pt x="307" y="364"/>
                        <a:pt x="290" y="395"/>
                        <a:pt x="274" y="426"/>
                      </a:cubicBezTo>
                      <a:cubicBezTo>
                        <a:pt x="285" y="423"/>
                        <a:pt x="296" y="421"/>
                        <a:pt x="306" y="419"/>
                      </a:cubicBezTo>
                      <a:cubicBezTo>
                        <a:pt x="311" y="390"/>
                        <a:pt x="319" y="364"/>
                        <a:pt x="326" y="336"/>
                      </a:cubicBezTo>
                      <a:moveTo>
                        <a:pt x="326" y="336"/>
                      </a:moveTo>
                      <a:cubicBezTo>
                        <a:pt x="329" y="336"/>
                        <a:pt x="325" y="332"/>
                        <a:pt x="326" y="336"/>
                      </a:cubicBezTo>
                      <a:moveTo>
                        <a:pt x="44" y="524"/>
                      </a:moveTo>
                      <a:cubicBezTo>
                        <a:pt x="49" y="523"/>
                        <a:pt x="54" y="514"/>
                        <a:pt x="59" y="510"/>
                      </a:cubicBezTo>
                      <a:cubicBezTo>
                        <a:pt x="80" y="455"/>
                        <a:pt x="109" y="407"/>
                        <a:pt x="139" y="360"/>
                      </a:cubicBezTo>
                      <a:cubicBezTo>
                        <a:pt x="134" y="356"/>
                        <a:pt x="135" y="347"/>
                        <a:pt x="133" y="339"/>
                      </a:cubicBezTo>
                      <a:cubicBezTo>
                        <a:pt x="97" y="394"/>
                        <a:pt x="66" y="454"/>
                        <a:pt x="44" y="524"/>
                      </a:cubicBezTo>
                      <a:close/>
                      <a:moveTo>
                        <a:pt x="1483" y="528"/>
                      </a:moveTo>
                      <a:cubicBezTo>
                        <a:pt x="1482" y="532"/>
                        <a:pt x="1486" y="529"/>
                        <a:pt x="1483" y="528"/>
                      </a:cubicBezTo>
                      <a:moveTo>
                        <a:pt x="1483" y="528"/>
                      </a:moveTo>
                      <a:cubicBezTo>
                        <a:pt x="1460" y="465"/>
                        <a:pt x="1432" y="396"/>
                        <a:pt x="1393" y="347"/>
                      </a:cubicBezTo>
                      <a:cubicBezTo>
                        <a:pt x="1393" y="347"/>
                        <a:pt x="1391" y="343"/>
                        <a:pt x="1390" y="345"/>
                      </a:cubicBezTo>
                      <a:cubicBezTo>
                        <a:pt x="1401" y="371"/>
                        <a:pt x="1415" y="395"/>
                        <a:pt x="1425" y="421"/>
                      </a:cubicBezTo>
                      <a:cubicBezTo>
                        <a:pt x="1436" y="447"/>
                        <a:pt x="1448" y="473"/>
                        <a:pt x="1455" y="503"/>
                      </a:cubicBezTo>
                      <a:cubicBezTo>
                        <a:pt x="1466" y="510"/>
                        <a:pt x="1474" y="519"/>
                        <a:pt x="1483" y="528"/>
                      </a:cubicBezTo>
                      <a:moveTo>
                        <a:pt x="1376" y="374"/>
                      </a:moveTo>
                      <a:cubicBezTo>
                        <a:pt x="1396" y="402"/>
                        <a:pt x="1417" y="437"/>
                        <a:pt x="1432" y="470"/>
                      </a:cubicBezTo>
                      <a:cubicBezTo>
                        <a:pt x="1437" y="481"/>
                        <a:pt x="1440" y="496"/>
                        <a:pt x="1452" y="499"/>
                      </a:cubicBezTo>
                      <a:cubicBezTo>
                        <a:pt x="1435" y="446"/>
                        <a:pt x="1415" y="397"/>
                        <a:pt x="1389" y="354"/>
                      </a:cubicBezTo>
                      <a:cubicBezTo>
                        <a:pt x="1386" y="362"/>
                        <a:pt x="1380" y="367"/>
                        <a:pt x="1376" y="374"/>
                      </a:cubicBezTo>
                      <a:close/>
                      <a:moveTo>
                        <a:pt x="212" y="356"/>
                      </a:moveTo>
                      <a:cubicBezTo>
                        <a:pt x="212" y="355"/>
                        <a:pt x="213" y="356"/>
                        <a:pt x="212" y="356"/>
                      </a:cubicBezTo>
                      <a:close/>
                      <a:moveTo>
                        <a:pt x="211" y="358"/>
                      </a:moveTo>
                      <a:cubicBezTo>
                        <a:pt x="202" y="370"/>
                        <a:pt x="193" y="382"/>
                        <a:pt x="186" y="396"/>
                      </a:cubicBezTo>
                      <a:cubicBezTo>
                        <a:pt x="190" y="396"/>
                        <a:pt x="192" y="399"/>
                        <a:pt x="196" y="400"/>
                      </a:cubicBezTo>
                      <a:cubicBezTo>
                        <a:pt x="201" y="386"/>
                        <a:pt x="206" y="372"/>
                        <a:pt x="211" y="358"/>
                      </a:cubicBezTo>
                      <a:moveTo>
                        <a:pt x="211" y="358"/>
                      </a:moveTo>
                      <a:cubicBezTo>
                        <a:pt x="212" y="357"/>
                        <a:pt x="211" y="356"/>
                        <a:pt x="211" y="358"/>
                      </a:cubicBezTo>
                      <a:moveTo>
                        <a:pt x="94" y="487"/>
                      </a:moveTo>
                      <a:cubicBezTo>
                        <a:pt x="109" y="477"/>
                        <a:pt x="127" y="470"/>
                        <a:pt x="146" y="463"/>
                      </a:cubicBezTo>
                      <a:cubicBezTo>
                        <a:pt x="156" y="439"/>
                        <a:pt x="170" y="418"/>
                        <a:pt x="182" y="396"/>
                      </a:cubicBezTo>
                      <a:cubicBezTo>
                        <a:pt x="166" y="389"/>
                        <a:pt x="152" y="378"/>
                        <a:pt x="141" y="365"/>
                      </a:cubicBezTo>
                      <a:cubicBezTo>
                        <a:pt x="123" y="403"/>
                        <a:pt x="103" y="444"/>
                        <a:pt x="94" y="487"/>
                      </a:cubicBezTo>
                      <a:close/>
                      <a:moveTo>
                        <a:pt x="132" y="376"/>
                      </a:moveTo>
                      <a:cubicBezTo>
                        <a:pt x="132" y="375"/>
                        <a:pt x="133" y="376"/>
                        <a:pt x="132" y="376"/>
                      </a:cubicBezTo>
                      <a:close/>
                      <a:moveTo>
                        <a:pt x="1374" y="375"/>
                      </a:moveTo>
                      <a:cubicBezTo>
                        <a:pt x="1368" y="382"/>
                        <a:pt x="1359" y="386"/>
                        <a:pt x="1352" y="391"/>
                      </a:cubicBezTo>
                      <a:cubicBezTo>
                        <a:pt x="1362" y="413"/>
                        <a:pt x="1369" y="437"/>
                        <a:pt x="1375" y="462"/>
                      </a:cubicBezTo>
                      <a:cubicBezTo>
                        <a:pt x="1398" y="469"/>
                        <a:pt x="1420" y="482"/>
                        <a:pt x="1439" y="490"/>
                      </a:cubicBezTo>
                      <a:cubicBezTo>
                        <a:pt x="1419" y="450"/>
                        <a:pt x="1399" y="409"/>
                        <a:pt x="1374" y="375"/>
                      </a:cubicBezTo>
                      <a:close/>
                      <a:moveTo>
                        <a:pt x="131" y="378"/>
                      </a:moveTo>
                      <a:cubicBezTo>
                        <a:pt x="131" y="378"/>
                        <a:pt x="131" y="378"/>
                        <a:pt x="130" y="378"/>
                      </a:cubicBezTo>
                      <a:cubicBezTo>
                        <a:pt x="106" y="418"/>
                        <a:pt x="82" y="459"/>
                        <a:pt x="64" y="505"/>
                      </a:cubicBezTo>
                      <a:moveTo>
                        <a:pt x="64" y="505"/>
                      </a:moveTo>
                      <a:cubicBezTo>
                        <a:pt x="63" y="506"/>
                        <a:pt x="64" y="507"/>
                        <a:pt x="64" y="505"/>
                      </a:cubicBezTo>
                      <a:moveTo>
                        <a:pt x="64" y="505"/>
                      </a:moveTo>
                      <a:cubicBezTo>
                        <a:pt x="73" y="500"/>
                        <a:pt x="80" y="494"/>
                        <a:pt x="90" y="489"/>
                      </a:cubicBezTo>
                      <a:cubicBezTo>
                        <a:pt x="100" y="448"/>
                        <a:pt x="116" y="413"/>
                        <a:pt x="131" y="378"/>
                      </a:cubicBezTo>
                      <a:moveTo>
                        <a:pt x="131" y="378"/>
                      </a:moveTo>
                      <a:cubicBezTo>
                        <a:pt x="133" y="377"/>
                        <a:pt x="131" y="377"/>
                        <a:pt x="131" y="378"/>
                      </a:cubicBezTo>
                      <a:moveTo>
                        <a:pt x="620" y="385"/>
                      </a:moveTo>
                      <a:cubicBezTo>
                        <a:pt x="619" y="415"/>
                        <a:pt x="617" y="444"/>
                        <a:pt x="616" y="473"/>
                      </a:cubicBezTo>
                      <a:cubicBezTo>
                        <a:pt x="654" y="475"/>
                        <a:pt x="693" y="476"/>
                        <a:pt x="732" y="477"/>
                      </a:cubicBezTo>
                      <a:cubicBezTo>
                        <a:pt x="733" y="445"/>
                        <a:pt x="734" y="414"/>
                        <a:pt x="735" y="383"/>
                      </a:cubicBezTo>
                      <a:cubicBezTo>
                        <a:pt x="695" y="382"/>
                        <a:pt x="658" y="384"/>
                        <a:pt x="620" y="385"/>
                      </a:cubicBezTo>
                      <a:close/>
                      <a:moveTo>
                        <a:pt x="739" y="383"/>
                      </a:moveTo>
                      <a:cubicBezTo>
                        <a:pt x="736" y="412"/>
                        <a:pt x="736" y="445"/>
                        <a:pt x="735" y="477"/>
                      </a:cubicBezTo>
                      <a:cubicBezTo>
                        <a:pt x="753" y="477"/>
                        <a:pt x="771" y="477"/>
                        <a:pt x="789" y="477"/>
                      </a:cubicBezTo>
                      <a:cubicBezTo>
                        <a:pt x="789" y="445"/>
                        <a:pt x="787" y="415"/>
                        <a:pt x="788" y="383"/>
                      </a:cubicBezTo>
                      <a:cubicBezTo>
                        <a:pt x="772" y="383"/>
                        <a:pt x="755" y="383"/>
                        <a:pt x="739" y="383"/>
                      </a:cubicBezTo>
                      <a:close/>
                      <a:moveTo>
                        <a:pt x="792" y="383"/>
                      </a:moveTo>
                      <a:cubicBezTo>
                        <a:pt x="790" y="412"/>
                        <a:pt x="791" y="446"/>
                        <a:pt x="791" y="477"/>
                      </a:cubicBezTo>
                      <a:cubicBezTo>
                        <a:pt x="831" y="476"/>
                        <a:pt x="871" y="475"/>
                        <a:pt x="910" y="473"/>
                      </a:cubicBezTo>
                      <a:cubicBezTo>
                        <a:pt x="905" y="443"/>
                        <a:pt x="901" y="414"/>
                        <a:pt x="895" y="385"/>
                      </a:cubicBezTo>
                      <a:cubicBezTo>
                        <a:pt x="862" y="384"/>
                        <a:pt x="827" y="382"/>
                        <a:pt x="792" y="383"/>
                      </a:cubicBezTo>
                      <a:close/>
                      <a:moveTo>
                        <a:pt x="616" y="385"/>
                      </a:moveTo>
                      <a:cubicBezTo>
                        <a:pt x="616" y="385"/>
                        <a:pt x="615" y="385"/>
                        <a:pt x="615" y="385"/>
                      </a:cubicBezTo>
                      <a:cubicBezTo>
                        <a:pt x="603" y="387"/>
                        <a:pt x="589" y="387"/>
                        <a:pt x="577" y="388"/>
                      </a:cubicBezTo>
                      <a:cubicBezTo>
                        <a:pt x="571" y="416"/>
                        <a:pt x="564" y="441"/>
                        <a:pt x="559" y="470"/>
                      </a:cubicBezTo>
                      <a:cubicBezTo>
                        <a:pt x="578" y="470"/>
                        <a:pt x="595" y="472"/>
                        <a:pt x="613" y="473"/>
                      </a:cubicBezTo>
                      <a:cubicBezTo>
                        <a:pt x="612" y="443"/>
                        <a:pt x="617" y="409"/>
                        <a:pt x="616" y="385"/>
                      </a:cubicBezTo>
                      <a:close/>
                      <a:moveTo>
                        <a:pt x="914" y="473"/>
                      </a:moveTo>
                      <a:cubicBezTo>
                        <a:pt x="930" y="472"/>
                        <a:pt x="946" y="470"/>
                        <a:pt x="963" y="470"/>
                      </a:cubicBezTo>
                      <a:cubicBezTo>
                        <a:pt x="960" y="443"/>
                        <a:pt x="960" y="414"/>
                        <a:pt x="957" y="388"/>
                      </a:cubicBezTo>
                      <a:cubicBezTo>
                        <a:pt x="937" y="388"/>
                        <a:pt x="919" y="386"/>
                        <a:pt x="900" y="385"/>
                      </a:cubicBezTo>
                      <a:cubicBezTo>
                        <a:pt x="904" y="415"/>
                        <a:pt x="910" y="442"/>
                        <a:pt x="914" y="473"/>
                      </a:cubicBezTo>
                      <a:close/>
                      <a:moveTo>
                        <a:pt x="456" y="399"/>
                      </a:moveTo>
                      <a:cubicBezTo>
                        <a:pt x="454" y="419"/>
                        <a:pt x="451" y="438"/>
                        <a:pt x="450" y="459"/>
                      </a:cubicBezTo>
                      <a:cubicBezTo>
                        <a:pt x="486" y="462"/>
                        <a:pt x="520" y="467"/>
                        <a:pt x="557" y="469"/>
                      </a:cubicBezTo>
                      <a:cubicBezTo>
                        <a:pt x="561" y="441"/>
                        <a:pt x="569" y="416"/>
                        <a:pt x="574" y="388"/>
                      </a:cubicBezTo>
                      <a:cubicBezTo>
                        <a:pt x="534" y="391"/>
                        <a:pt x="494" y="394"/>
                        <a:pt x="456" y="399"/>
                      </a:cubicBezTo>
                      <a:close/>
                      <a:moveTo>
                        <a:pt x="960" y="389"/>
                      </a:moveTo>
                      <a:cubicBezTo>
                        <a:pt x="962" y="415"/>
                        <a:pt x="964" y="441"/>
                        <a:pt x="965" y="469"/>
                      </a:cubicBezTo>
                      <a:cubicBezTo>
                        <a:pt x="1003" y="467"/>
                        <a:pt x="1042" y="464"/>
                        <a:pt x="1076" y="457"/>
                      </a:cubicBezTo>
                      <a:cubicBezTo>
                        <a:pt x="1068" y="438"/>
                        <a:pt x="1062" y="417"/>
                        <a:pt x="1055" y="397"/>
                      </a:cubicBezTo>
                      <a:cubicBezTo>
                        <a:pt x="1023" y="395"/>
                        <a:pt x="993" y="391"/>
                        <a:pt x="960" y="389"/>
                      </a:cubicBezTo>
                      <a:close/>
                      <a:moveTo>
                        <a:pt x="1349" y="392"/>
                      </a:moveTo>
                      <a:cubicBezTo>
                        <a:pt x="1340" y="398"/>
                        <a:pt x="1329" y="402"/>
                        <a:pt x="1319" y="407"/>
                      </a:cubicBezTo>
                      <a:cubicBezTo>
                        <a:pt x="1327" y="421"/>
                        <a:pt x="1335" y="436"/>
                        <a:pt x="1343" y="451"/>
                      </a:cubicBezTo>
                      <a:cubicBezTo>
                        <a:pt x="1354" y="453"/>
                        <a:pt x="1362" y="458"/>
                        <a:pt x="1373" y="460"/>
                      </a:cubicBezTo>
                      <a:cubicBezTo>
                        <a:pt x="1366" y="439"/>
                        <a:pt x="1359" y="407"/>
                        <a:pt x="1349" y="392"/>
                      </a:cubicBezTo>
                      <a:close/>
                      <a:moveTo>
                        <a:pt x="184" y="398"/>
                      </a:moveTo>
                      <a:cubicBezTo>
                        <a:pt x="173" y="419"/>
                        <a:pt x="160" y="439"/>
                        <a:pt x="150" y="461"/>
                      </a:cubicBezTo>
                      <a:cubicBezTo>
                        <a:pt x="160" y="458"/>
                        <a:pt x="170" y="454"/>
                        <a:pt x="181" y="451"/>
                      </a:cubicBezTo>
                      <a:cubicBezTo>
                        <a:pt x="185" y="434"/>
                        <a:pt x="190" y="419"/>
                        <a:pt x="195" y="403"/>
                      </a:cubicBezTo>
                      <a:cubicBezTo>
                        <a:pt x="191" y="401"/>
                        <a:pt x="188" y="399"/>
                        <a:pt x="184" y="398"/>
                      </a:cubicBezTo>
                      <a:close/>
                      <a:moveTo>
                        <a:pt x="1079" y="458"/>
                      </a:moveTo>
                      <a:cubicBezTo>
                        <a:pt x="1094" y="457"/>
                        <a:pt x="1108" y="454"/>
                        <a:pt x="1123" y="453"/>
                      </a:cubicBezTo>
                      <a:cubicBezTo>
                        <a:pt x="1122" y="436"/>
                        <a:pt x="1119" y="421"/>
                        <a:pt x="1117" y="405"/>
                      </a:cubicBezTo>
                      <a:cubicBezTo>
                        <a:pt x="1097" y="404"/>
                        <a:pt x="1077" y="398"/>
                        <a:pt x="1058" y="399"/>
                      </a:cubicBezTo>
                      <a:cubicBezTo>
                        <a:pt x="1066" y="417"/>
                        <a:pt x="1071" y="439"/>
                        <a:pt x="1079" y="458"/>
                      </a:cubicBezTo>
                      <a:close/>
                      <a:moveTo>
                        <a:pt x="420" y="403"/>
                      </a:moveTo>
                      <a:cubicBezTo>
                        <a:pt x="414" y="419"/>
                        <a:pt x="407" y="435"/>
                        <a:pt x="401" y="453"/>
                      </a:cubicBezTo>
                      <a:cubicBezTo>
                        <a:pt x="417" y="454"/>
                        <a:pt x="431" y="457"/>
                        <a:pt x="447" y="458"/>
                      </a:cubicBezTo>
                      <a:cubicBezTo>
                        <a:pt x="449" y="438"/>
                        <a:pt x="451" y="418"/>
                        <a:pt x="454" y="399"/>
                      </a:cubicBezTo>
                      <a:cubicBezTo>
                        <a:pt x="453" y="399"/>
                        <a:pt x="453" y="399"/>
                        <a:pt x="452" y="399"/>
                      </a:cubicBezTo>
                      <a:cubicBezTo>
                        <a:pt x="442" y="401"/>
                        <a:pt x="431" y="402"/>
                        <a:pt x="420" y="403"/>
                      </a:cubicBezTo>
                      <a:close/>
                      <a:moveTo>
                        <a:pt x="185" y="450"/>
                      </a:moveTo>
                      <a:cubicBezTo>
                        <a:pt x="210" y="440"/>
                        <a:pt x="240" y="435"/>
                        <a:pt x="266" y="427"/>
                      </a:cubicBezTo>
                      <a:cubicBezTo>
                        <a:pt x="241" y="421"/>
                        <a:pt x="219" y="413"/>
                        <a:pt x="198" y="404"/>
                      </a:cubicBezTo>
                      <a:cubicBezTo>
                        <a:pt x="193" y="418"/>
                        <a:pt x="187" y="436"/>
                        <a:pt x="185" y="450"/>
                      </a:cubicBezTo>
                      <a:close/>
                      <a:moveTo>
                        <a:pt x="308" y="421"/>
                      </a:moveTo>
                      <a:cubicBezTo>
                        <a:pt x="307" y="425"/>
                        <a:pt x="307" y="430"/>
                        <a:pt x="305" y="434"/>
                      </a:cubicBezTo>
                      <a:cubicBezTo>
                        <a:pt x="335" y="441"/>
                        <a:pt x="366" y="447"/>
                        <a:pt x="398" y="452"/>
                      </a:cubicBezTo>
                      <a:cubicBezTo>
                        <a:pt x="401" y="444"/>
                        <a:pt x="405" y="436"/>
                        <a:pt x="408" y="428"/>
                      </a:cubicBezTo>
                      <a:cubicBezTo>
                        <a:pt x="411" y="419"/>
                        <a:pt x="416" y="410"/>
                        <a:pt x="414" y="404"/>
                      </a:cubicBezTo>
                      <a:cubicBezTo>
                        <a:pt x="378" y="409"/>
                        <a:pt x="343" y="415"/>
                        <a:pt x="308" y="421"/>
                      </a:cubicBezTo>
                      <a:close/>
                      <a:moveTo>
                        <a:pt x="1126" y="452"/>
                      </a:moveTo>
                      <a:cubicBezTo>
                        <a:pt x="1156" y="447"/>
                        <a:pt x="1185" y="442"/>
                        <a:pt x="1213" y="435"/>
                      </a:cubicBezTo>
                      <a:cubicBezTo>
                        <a:pt x="1212" y="429"/>
                        <a:pt x="1208" y="425"/>
                        <a:pt x="1206" y="419"/>
                      </a:cubicBezTo>
                      <a:cubicBezTo>
                        <a:pt x="1178" y="415"/>
                        <a:pt x="1148" y="407"/>
                        <a:pt x="1119" y="407"/>
                      </a:cubicBezTo>
                      <a:cubicBezTo>
                        <a:pt x="1123" y="420"/>
                        <a:pt x="1123" y="437"/>
                        <a:pt x="1126" y="452"/>
                      </a:cubicBezTo>
                      <a:close/>
                      <a:moveTo>
                        <a:pt x="1317" y="408"/>
                      </a:moveTo>
                      <a:cubicBezTo>
                        <a:pt x="1298" y="416"/>
                        <a:pt x="1277" y="420"/>
                        <a:pt x="1260" y="429"/>
                      </a:cubicBezTo>
                      <a:cubicBezTo>
                        <a:pt x="1288" y="434"/>
                        <a:pt x="1313" y="441"/>
                        <a:pt x="1338" y="449"/>
                      </a:cubicBezTo>
                      <a:cubicBezTo>
                        <a:pt x="1332" y="434"/>
                        <a:pt x="1323" y="423"/>
                        <a:pt x="1317" y="408"/>
                      </a:cubicBezTo>
                      <a:close/>
                      <a:moveTo>
                        <a:pt x="1216" y="434"/>
                      </a:moveTo>
                      <a:cubicBezTo>
                        <a:pt x="1226" y="433"/>
                        <a:pt x="1237" y="431"/>
                        <a:pt x="1245" y="427"/>
                      </a:cubicBezTo>
                      <a:cubicBezTo>
                        <a:pt x="1232" y="426"/>
                        <a:pt x="1220" y="420"/>
                        <a:pt x="1209" y="421"/>
                      </a:cubicBezTo>
                      <a:cubicBezTo>
                        <a:pt x="1213" y="424"/>
                        <a:pt x="1214" y="430"/>
                        <a:pt x="1216" y="434"/>
                      </a:cubicBezTo>
                      <a:close/>
                      <a:moveTo>
                        <a:pt x="279" y="427"/>
                      </a:moveTo>
                      <a:cubicBezTo>
                        <a:pt x="285" y="431"/>
                        <a:pt x="295" y="431"/>
                        <a:pt x="303" y="433"/>
                      </a:cubicBezTo>
                      <a:cubicBezTo>
                        <a:pt x="303" y="429"/>
                        <a:pt x="305" y="426"/>
                        <a:pt x="305" y="422"/>
                      </a:cubicBezTo>
                      <a:cubicBezTo>
                        <a:pt x="296" y="423"/>
                        <a:pt x="289" y="426"/>
                        <a:pt x="279" y="427"/>
                      </a:cubicBezTo>
                      <a:close/>
                      <a:moveTo>
                        <a:pt x="1218" y="437"/>
                      </a:moveTo>
                      <a:cubicBezTo>
                        <a:pt x="1240" y="486"/>
                        <a:pt x="1259" y="538"/>
                        <a:pt x="1277" y="593"/>
                      </a:cubicBezTo>
                      <a:cubicBezTo>
                        <a:pt x="1275" y="533"/>
                        <a:pt x="1270" y="478"/>
                        <a:pt x="1257" y="430"/>
                      </a:cubicBezTo>
                      <a:cubicBezTo>
                        <a:pt x="1244" y="429"/>
                        <a:pt x="1232" y="435"/>
                        <a:pt x="1218" y="437"/>
                      </a:cubicBezTo>
                      <a:close/>
                      <a:moveTo>
                        <a:pt x="183" y="453"/>
                      </a:moveTo>
                      <a:cubicBezTo>
                        <a:pt x="169" y="514"/>
                        <a:pt x="159" y="583"/>
                        <a:pt x="163" y="659"/>
                      </a:cubicBezTo>
                      <a:cubicBezTo>
                        <a:pt x="171" y="655"/>
                        <a:pt x="179" y="652"/>
                        <a:pt x="188" y="650"/>
                      </a:cubicBezTo>
                      <a:cubicBezTo>
                        <a:pt x="208" y="570"/>
                        <a:pt x="235" y="496"/>
                        <a:pt x="270" y="430"/>
                      </a:cubicBezTo>
                      <a:cubicBezTo>
                        <a:pt x="269" y="430"/>
                        <a:pt x="268" y="430"/>
                        <a:pt x="268" y="430"/>
                      </a:cubicBezTo>
                      <a:cubicBezTo>
                        <a:pt x="239" y="437"/>
                        <a:pt x="210" y="444"/>
                        <a:pt x="183" y="453"/>
                      </a:cubicBezTo>
                      <a:close/>
                      <a:moveTo>
                        <a:pt x="192" y="648"/>
                      </a:moveTo>
                      <a:cubicBezTo>
                        <a:pt x="190" y="649"/>
                        <a:pt x="192" y="650"/>
                        <a:pt x="192" y="648"/>
                      </a:cubicBezTo>
                      <a:moveTo>
                        <a:pt x="192" y="648"/>
                      </a:moveTo>
                      <a:cubicBezTo>
                        <a:pt x="223" y="640"/>
                        <a:pt x="254" y="630"/>
                        <a:pt x="289" y="623"/>
                      </a:cubicBezTo>
                      <a:cubicBezTo>
                        <a:pt x="287" y="555"/>
                        <a:pt x="293" y="494"/>
                        <a:pt x="302" y="436"/>
                      </a:cubicBezTo>
                      <a:cubicBezTo>
                        <a:pt x="292" y="434"/>
                        <a:pt x="283" y="431"/>
                        <a:pt x="272" y="430"/>
                      </a:cubicBezTo>
                      <a:cubicBezTo>
                        <a:pt x="239" y="496"/>
                        <a:pt x="211" y="568"/>
                        <a:pt x="192" y="648"/>
                      </a:cubicBezTo>
                      <a:moveTo>
                        <a:pt x="1275" y="515"/>
                      </a:moveTo>
                      <a:cubicBezTo>
                        <a:pt x="1279" y="557"/>
                        <a:pt x="1276" y="605"/>
                        <a:pt x="1288" y="636"/>
                      </a:cubicBezTo>
                      <a:cubicBezTo>
                        <a:pt x="1316" y="643"/>
                        <a:pt x="1341" y="652"/>
                        <a:pt x="1367" y="660"/>
                      </a:cubicBezTo>
                      <a:cubicBezTo>
                        <a:pt x="1377" y="657"/>
                        <a:pt x="1386" y="652"/>
                        <a:pt x="1397" y="648"/>
                      </a:cubicBezTo>
                      <a:cubicBezTo>
                        <a:pt x="1395" y="622"/>
                        <a:pt x="1398" y="600"/>
                        <a:pt x="1394" y="577"/>
                      </a:cubicBezTo>
                      <a:cubicBezTo>
                        <a:pt x="1392" y="567"/>
                        <a:pt x="1386" y="555"/>
                        <a:pt x="1382" y="545"/>
                      </a:cubicBezTo>
                      <a:cubicBezTo>
                        <a:pt x="1370" y="512"/>
                        <a:pt x="1354" y="481"/>
                        <a:pt x="1340" y="452"/>
                      </a:cubicBezTo>
                      <a:cubicBezTo>
                        <a:pt x="1314" y="444"/>
                        <a:pt x="1288" y="437"/>
                        <a:pt x="1261" y="431"/>
                      </a:cubicBezTo>
                      <a:cubicBezTo>
                        <a:pt x="1266" y="456"/>
                        <a:pt x="1272" y="485"/>
                        <a:pt x="1275" y="515"/>
                      </a:cubicBezTo>
                      <a:close/>
                      <a:moveTo>
                        <a:pt x="305" y="437"/>
                      </a:moveTo>
                      <a:cubicBezTo>
                        <a:pt x="295" y="493"/>
                        <a:pt x="288" y="559"/>
                        <a:pt x="293" y="623"/>
                      </a:cubicBezTo>
                      <a:cubicBezTo>
                        <a:pt x="311" y="617"/>
                        <a:pt x="332" y="615"/>
                        <a:pt x="351" y="610"/>
                      </a:cubicBezTo>
                      <a:cubicBezTo>
                        <a:pt x="364" y="556"/>
                        <a:pt x="379" y="504"/>
                        <a:pt x="397" y="455"/>
                      </a:cubicBezTo>
                      <a:cubicBezTo>
                        <a:pt x="366" y="449"/>
                        <a:pt x="335" y="444"/>
                        <a:pt x="305" y="437"/>
                      </a:cubicBezTo>
                      <a:close/>
                      <a:moveTo>
                        <a:pt x="1126" y="455"/>
                      </a:moveTo>
                      <a:cubicBezTo>
                        <a:pt x="1131" y="501"/>
                        <a:pt x="1133" y="551"/>
                        <a:pt x="1133" y="603"/>
                      </a:cubicBezTo>
                      <a:cubicBezTo>
                        <a:pt x="1182" y="612"/>
                        <a:pt x="1231" y="620"/>
                        <a:pt x="1277" y="633"/>
                      </a:cubicBezTo>
                      <a:cubicBezTo>
                        <a:pt x="1279" y="602"/>
                        <a:pt x="1270" y="583"/>
                        <a:pt x="1263" y="561"/>
                      </a:cubicBezTo>
                      <a:cubicBezTo>
                        <a:pt x="1248" y="517"/>
                        <a:pt x="1234" y="477"/>
                        <a:pt x="1215" y="438"/>
                      </a:cubicBezTo>
                      <a:cubicBezTo>
                        <a:pt x="1214" y="438"/>
                        <a:pt x="1214" y="438"/>
                        <a:pt x="1213" y="438"/>
                      </a:cubicBezTo>
                      <a:cubicBezTo>
                        <a:pt x="1185" y="445"/>
                        <a:pt x="1156" y="450"/>
                        <a:pt x="1126" y="455"/>
                      </a:cubicBezTo>
                      <a:close/>
                      <a:moveTo>
                        <a:pt x="179" y="454"/>
                      </a:moveTo>
                      <a:cubicBezTo>
                        <a:pt x="168" y="457"/>
                        <a:pt x="158" y="461"/>
                        <a:pt x="147" y="465"/>
                      </a:cubicBezTo>
                      <a:cubicBezTo>
                        <a:pt x="123" y="516"/>
                        <a:pt x="101" y="568"/>
                        <a:pt x="85" y="627"/>
                      </a:cubicBezTo>
                      <a:cubicBezTo>
                        <a:pt x="108" y="640"/>
                        <a:pt x="131" y="652"/>
                        <a:pt x="159" y="660"/>
                      </a:cubicBezTo>
                      <a:cubicBezTo>
                        <a:pt x="157" y="583"/>
                        <a:pt x="168" y="513"/>
                        <a:pt x="179" y="454"/>
                      </a:cubicBezTo>
                      <a:close/>
                      <a:moveTo>
                        <a:pt x="1392" y="564"/>
                      </a:moveTo>
                      <a:cubicBezTo>
                        <a:pt x="1388" y="528"/>
                        <a:pt x="1381" y="495"/>
                        <a:pt x="1374" y="463"/>
                      </a:cubicBezTo>
                      <a:cubicBezTo>
                        <a:pt x="1363" y="461"/>
                        <a:pt x="1354" y="457"/>
                        <a:pt x="1345" y="454"/>
                      </a:cubicBezTo>
                      <a:cubicBezTo>
                        <a:pt x="1362" y="489"/>
                        <a:pt x="1378" y="525"/>
                        <a:pt x="1392" y="564"/>
                      </a:cubicBezTo>
                      <a:close/>
                      <a:moveTo>
                        <a:pt x="401" y="455"/>
                      </a:moveTo>
                      <a:cubicBezTo>
                        <a:pt x="382" y="503"/>
                        <a:pt x="367" y="556"/>
                        <a:pt x="354" y="610"/>
                      </a:cubicBezTo>
                      <a:cubicBezTo>
                        <a:pt x="383" y="605"/>
                        <a:pt x="412" y="600"/>
                        <a:pt x="442" y="597"/>
                      </a:cubicBezTo>
                      <a:cubicBezTo>
                        <a:pt x="442" y="550"/>
                        <a:pt x="443" y="504"/>
                        <a:pt x="447" y="461"/>
                      </a:cubicBezTo>
                      <a:cubicBezTo>
                        <a:pt x="432" y="459"/>
                        <a:pt x="415" y="458"/>
                        <a:pt x="401" y="455"/>
                      </a:cubicBezTo>
                      <a:close/>
                      <a:moveTo>
                        <a:pt x="1080" y="461"/>
                      </a:moveTo>
                      <a:cubicBezTo>
                        <a:pt x="1093" y="507"/>
                        <a:pt x="1106" y="553"/>
                        <a:pt x="1116" y="601"/>
                      </a:cubicBezTo>
                      <a:cubicBezTo>
                        <a:pt x="1121" y="602"/>
                        <a:pt x="1125" y="602"/>
                        <a:pt x="1130" y="603"/>
                      </a:cubicBezTo>
                      <a:cubicBezTo>
                        <a:pt x="1130" y="551"/>
                        <a:pt x="1129" y="501"/>
                        <a:pt x="1123" y="455"/>
                      </a:cubicBezTo>
                      <a:cubicBezTo>
                        <a:pt x="1108" y="457"/>
                        <a:pt x="1094" y="459"/>
                        <a:pt x="1080" y="461"/>
                      </a:cubicBezTo>
                      <a:close/>
                      <a:moveTo>
                        <a:pt x="445" y="596"/>
                      </a:moveTo>
                      <a:cubicBezTo>
                        <a:pt x="475" y="592"/>
                        <a:pt x="505" y="589"/>
                        <a:pt x="535" y="586"/>
                      </a:cubicBezTo>
                      <a:cubicBezTo>
                        <a:pt x="542" y="548"/>
                        <a:pt x="548" y="509"/>
                        <a:pt x="556" y="472"/>
                      </a:cubicBezTo>
                      <a:cubicBezTo>
                        <a:pt x="519" y="469"/>
                        <a:pt x="483" y="466"/>
                        <a:pt x="449" y="461"/>
                      </a:cubicBezTo>
                      <a:cubicBezTo>
                        <a:pt x="446" y="504"/>
                        <a:pt x="444" y="549"/>
                        <a:pt x="445" y="596"/>
                      </a:cubicBezTo>
                      <a:close/>
                      <a:moveTo>
                        <a:pt x="965" y="472"/>
                      </a:moveTo>
                      <a:cubicBezTo>
                        <a:pt x="967" y="507"/>
                        <a:pt x="966" y="546"/>
                        <a:pt x="966" y="584"/>
                      </a:cubicBezTo>
                      <a:cubicBezTo>
                        <a:pt x="1016" y="589"/>
                        <a:pt x="1065" y="594"/>
                        <a:pt x="1113" y="600"/>
                      </a:cubicBezTo>
                      <a:cubicBezTo>
                        <a:pt x="1102" y="553"/>
                        <a:pt x="1092" y="503"/>
                        <a:pt x="1075" y="461"/>
                      </a:cubicBezTo>
                      <a:cubicBezTo>
                        <a:pt x="1039" y="466"/>
                        <a:pt x="1003" y="470"/>
                        <a:pt x="965" y="472"/>
                      </a:cubicBezTo>
                      <a:close/>
                      <a:moveTo>
                        <a:pt x="1388" y="521"/>
                      </a:moveTo>
                      <a:cubicBezTo>
                        <a:pt x="1391" y="540"/>
                        <a:pt x="1392" y="559"/>
                        <a:pt x="1396" y="577"/>
                      </a:cubicBezTo>
                      <a:cubicBezTo>
                        <a:pt x="1400" y="600"/>
                        <a:pt x="1412" y="620"/>
                        <a:pt x="1416" y="640"/>
                      </a:cubicBezTo>
                      <a:cubicBezTo>
                        <a:pt x="1437" y="628"/>
                        <a:pt x="1459" y="617"/>
                        <a:pt x="1473" y="599"/>
                      </a:cubicBezTo>
                      <a:cubicBezTo>
                        <a:pt x="1470" y="557"/>
                        <a:pt x="1454" y="529"/>
                        <a:pt x="1442" y="496"/>
                      </a:cubicBezTo>
                      <a:cubicBezTo>
                        <a:pt x="1421" y="484"/>
                        <a:pt x="1400" y="473"/>
                        <a:pt x="1376" y="465"/>
                      </a:cubicBezTo>
                      <a:cubicBezTo>
                        <a:pt x="1381" y="483"/>
                        <a:pt x="1385" y="502"/>
                        <a:pt x="1388" y="521"/>
                      </a:cubicBezTo>
                      <a:close/>
                      <a:moveTo>
                        <a:pt x="91" y="491"/>
                      </a:moveTo>
                      <a:cubicBezTo>
                        <a:pt x="82" y="531"/>
                        <a:pt x="72" y="570"/>
                        <a:pt x="69" y="616"/>
                      </a:cubicBezTo>
                      <a:cubicBezTo>
                        <a:pt x="73" y="619"/>
                        <a:pt x="78" y="623"/>
                        <a:pt x="83" y="625"/>
                      </a:cubicBezTo>
                      <a:cubicBezTo>
                        <a:pt x="98" y="568"/>
                        <a:pt x="121" y="515"/>
                        <a:pt x="142" y="467"/>
                      </a:cubicBezTo>
                      <a:cubicBezTo>
                        <a:pt x="124" y="474"/>
                        <a:pt x="107" y="482"/>
                        <a:pt x="91" y="491"/>
                      </a:cubicBezTo>
                      <a:close/>
                      <a:moveTo>
                        <a:pt x="558" y="472"/>
                      </a:moveTo>
                      <a:cubicBezTo>
                        <a:pt x="551" y="509"/>
                        <a:pt x="545" y="548"/>
                        <a:pt x="538" y="586"/>
                      </a:cubicBezTo>
                      <a:cubicBezTo>
                        <a:pt x="562" y="584"/>
                        <a:pt x="586" y="582"/>
                        <a:pt x="611" y="581"/>
                      </a:cubicBezTo>
                      <a:cubicBezTo>
                        <a:pt x="611" y="545"/>
                        <a:pt x="613" y="511"/>
                        <a:pt x="612" y="476"/>
                      </a:cubicBezTo>
                      <a:cubicBezTo>
                        <a:pt x="594" y="474"/>
                        <a:pt x="576" y="474"/>
                        <a:pt x="558" y="472"/>
                      </a:cubicBezTo>
                      <a:close/>
                      <a:moveTo>
                        <a:pt x="915" y="476"/>
                      </a:moveTo>
                      <a:cubicBezTo>
                        <a:pt x="919" y="511"/>
                        <a:pt x="925" y="546"/>
                        <a:pt x="928" y="582"/>
                      </a:cubicBezTo>
                      <a:cubicBezTo>
                        <a:pt x="941" y="582"/>
                        <a:pt x="952" y="584"/>
                        <a:pt x="965" y="584"/>
                      </a:cubicBezTo>
                      <a:cubicBezTo>
                        <a:pt x="965" y="546"/>
                        <a:pt x="963" y="510"/>
                        <a:pt x="963" y="473"/>
                      </a:cubicBezTo>
                      <a:cubicBezTo>
                        <a:pt x="946" y="473"/>
                        <a:pt x="930" y="474"/>
                        <a:pt x="915" y="476"/>
                      </a:cubicBezTo>
                      <a:close/>
                      <a:moveTo>
                        <a:pt x="617" y="476"/>
                      </a:moveTo>
                      <a:cubicBezTo>
                        <a:pt x="614" y="508"/>
                        <a:pt x="615" y="545"/>
                        <a:pt x="615" y="580"/>
                      </a:cubicBezTo>
                      <a:cubicBezTo>
                        <a:pt x="653" y="579"/>
                        <a:pt x="691" y="577"/>
                        <a:pt x="729" y="576"/>
                      </a:cubicBezTo>
                      <a:cubicBezTo>
                        <a:pt x="731" y="545"/>
                        <a:pt x="731" y="511"/>
                        <a:pt x="732" y="479"/>
                      </a:cubicBezTo>
                      <a:cubicBezTo>
                        <a:pt x="693" y="479"/>
                        <a:pt x="654" y="478"/>
                        <a:pt x="617" y="476"/>
                      </a:cubicBezTo>
                      <a:close/>
                      <a:moveTo>
                        <a:pt x="791" y="479"/>
                      </a:moveTo>
                      <a:cubicBezTo>
                        <a:pt x="791" y="513"/>
                        <a:pt x="791" y="544"/>
                        <a:pt x="791" y="576"/>
                      </a:cubicBezTo>
                      <a:cubicBezTo>
                        <a:pt x="836" y="577"/>
                        <a:pt x="881" y="579"/>
                        <a:pt x="924" y="581"/>
                      </a:cubicBezTo>
                      <a:cubicBezTo>
                        <a:pt x="920" y="546"/>
                        <a:pt x="915" y="511"/>
                        <a:pt x="911" y="476"/>
                      </a:cubicBezTo>
                      <a:cubicBezTo>
                        <a:pt x="872" y="478"/>
                        <a:pt x="831" y="479"/>
                        <a:pt x="791" y="479"/>
                      </a:cubicBezTo>
                      <a:close/>
                      <a:moveTo>
                        <a:pt x="736" y="479"/>
                      </a:moveTo>
                      <a:cubicBezTo>
                        <a:pt x="732" y="509"/>
                        <a:pt x="734" y="545"/>
                        <a:pt x="732" y="576"/>
                      </a:cubicBezTo>
                      <a:cubicBezTo>
                        <a:pt x="751" y="576"/>
                        <a:pt x="770" y="576"/>
                        <a:pt x="789" y="576"/>
                      </a:cubicBezTo>
                      <a:cubicBezTo>
                        <a:pt x="789" y="544"/>
                        <a:pt x="789" y="512"/>
                        <a:pt x="789" y="479"/>
                      </a:cubicBezTo>
                      <a:cubicBezTo>
                        <a:pt x="771" y="479"/>
                        <a:pt x="754" y="479"/>
                        <a:pt x="736" y="479"/>
                      </a:cubicBezTo>
                      <a:close/>
                      <a:moveTo>
                        <a:pt x="60" y="512"/>
                      </a:moveTo>
                      <a:cubicBezTo>
                        <a:pt x="53" y="535"/>
                        <a:pt x="44" y="556"/>
                        <a:pt x="37" y="580"/>
                      </a:cubicBezTo>
                      <a:cubicBezTo>
                        <a:pt x="45" y="593"/>
                        <a:pt x="53" y="606"/>
                        <a:pt x="67" y="613"/>
                      </a:cubicBezTo>
                      <a:cubicBezTo>
                        <a:pt x="69" y="569"/>
                        <a:pt x="81" y="529"/>
                        <a:pt x="87" y="493"/>
                      </a:cubicBezTo>
                      <a:cubicBezTo>
                        <a:pt x="78" y="499"/>
                        <a:pt x="69" y="505"/>
                        <a:pt x="60" y="512"/>
                      </a:cubicBezTo>
                      <a:close/>
                      <a:moveTo>
                        <a:pt x="1462" y="539"/>
                      </a:moveTo>
                      <a:cubicBezTo>
                        <a:pt x="1461" y="543"/>
                        <a:pt x="1465" y="539"/>
                        <a:pt x="1462" y="539"/>
                      </a:cubicBezTo>
                      <a:moveTo>
                        <a:pt x="1462" y="539"/>
                      </a:moveTo>
                      <a:cubicBezTo>
                        <a:pt x="1458" y="526"/>
                        <a:pt x="1458" y="502"/>
                        <a:pt x="1446" y="501"/>
                      </a:cubicBezTo>
                      <a:cubicBezTo>
                        <a:pt x="1452" y="512"/>
                        <a:pt x="1456" y="526"/>
                        <a:pt x="1462" y="539"/>
                      </a:cubicBezTo>
                      <a:moveTo>
                        <a:pt x="1480" y="592"/>
                      </a:moveTo>
                      <a:cubicBezTo>
                        <a:pt x="1504" y="563"/>
                        <a:pt x="1482" y="521"/>
                        <a:pt x="1457" y="507"/>
                      </a:cubicBezTo>
                      <a:cubicBezTo>
                        <a:pt x="1465" y="535"/>
                        <a:pt x="1469" y="567"/>
                        <a:pt x="1480" y="592"/>
                      </a:cubicBezTo>
                      <a:close/>
                      <a:moveTo>
                        <a:pt x="36" y="575"/>
                      </a:moveTo>
                      <a:cubicBezTo>
                        <a:pt x="40" y="555"/>
                        <a:pt x="51" y="536"/>
                        <a:pt x="54" y="517"/>
                      </a:cubicBezTo>
                      <a:cubicBezTo>
                        <a:pt x="42" y="529"/>
                        <a:pt x="28" y="553"/>
                        <a:pt x="36" y="575"/>
                      </a:cubicBezTo>
                      <a:close/>
                      <a:moveTo>
                        <a:pt x="1463" y="544"/>
                      </a:moveTo>
                      <a:cubicBezTo>
                        <a:pt x="1462" y="543"/>
                        <a:pt x="1463" y="544"/>
                        <a:pt x="1463" y="544"/>
                      </a:cubicBezTo>
                      <a:close/>
                      <a:moveTo>
                        <a:pt x="1480" y="597"/>
                      </a:moveTo>
                      <a:cubicBezTo>
                        <a:pt x="1494" y="642"/>
                        <a:pt x="1503" y="692"/>
                        <a:pt x="1508" y="747"/>
                      </a:cubicBezTo>
                      <a:cubicBezTo>
                        <a:pt x="1512" y="753"/>
                        <a:pt x="1516" y="760"/>
                        <a:pt x="1519" y="767"/>
                      </a:cubicBezTo>
                      <a:cubicBezTo>
                        <a:pt x="1521" y="690"/>
                        <a:pt x="1511" y="622"/>
                        <a:pt x="1494" y="563"/>
                      </a:cubicBezTo>
                      <a:cubicBezTo>
                        <a:pt x="1493" y="578"/>
                        <a:pt x="1486" y="587"/>
                        <a:pt x="1480" y="597"/>
                      </a:cubicBezTo>
                      <a:close/>
                      <a:moveTo>
                        <a:pt x="17" y="654"/>
                      </a:moveTo>
                      <a:cubicBezTo>
                        <a:pt x="21" y="628"/>
                        <a:pt x="28" y="604"/>
                        <a:pt x="34" y="580"/>
                      </a:cubicBezTo>
                      <a:cubicBezTo>
                        <a:pt x="33" y="577"/>
                        <a:pt x="32" y="573"/>
                        <a:pt x="30" y="570"/>
                      </a:cubicBezTo>
                      <a:cubicBezTo>
                        <a:pt x="26" y="597"/>
                        <a:pt x="18" y="626"/>
                        <a:pt x="17" y="654"/>
                      </a:cubicBezTo>
                      <a:close/>
                      <a:moveTo>
                        <a:pt x="615" y="583"/>
                      </a:moveTo>
                      <a:cubicBezTo>
                        <a:pt x="616" y="635"/>
                        <a:pt x="617" y="686"/>
                        <a:pt x="620" y="736"/>
                      </a:cubicBezTo>
                      <a:cubicBezTo>
                        <a:pt x="655" y="737"/>
                        <a:pt x="690" y="739"/>
                        <a:pt x="726" y="739"/>
                      </a:cubicBezTo>
                      <a:cubicBezTo>
                        <a:pt x="728" y="686"/>
                        <a:pt x="729" y="633"/>
                        <a:pt x="729" y="579"/>
                      </a:cubicBezTo>
                      <a:cubicBezTo>
                        <a:pt x="690" y="580"/>
                        <a:pt x="652" y="581"/>
                        <a:pt x="615" y="583"/>
                      </a:cubicBezTo>
                      <a:close/>
                      <a:moveTo>
                        <a:pt x="729" y="739"/>
                      </a:moveTo>
                      <a:cubicBezTo>
                        <a:pt x="750" y="738"/>
                        <a:pt x="769" y="740"/>
                        <a:pt x="788" y="739"/>
                      </a:cubicBezTo>
                      <a:cubicBezTo>
                        <a:pt x="788" y="685"/>
                        <a:pt x="790" y="633"/>
                        <a:pt x="789" y="579"/>
                      </a:cubicBezTo>
                      <a:cubicBezTo>
                        <a:pt x="770" y="579"/>
                        <a:pt x="752" y="579"/>
                        <a:pt x="733" y="579"/>
                      </a:cubicBezTo>
                      <a:cubicBezTo>
                        <a:pt x="730" y="630"/>
                        <a:pt x="731" y="686"/>
                        <a:pt x="729" y="739"/>
                      </a:cubicBezTo>
                      <a:close/>
                      <a:moveTo>
                        <a:pt x="791" y="582"/>
                      </a:moveTo>
                      <a:cubicBezTo>
                        <a:pt x="791" y="634"/>
                        <a:pt x="791" y="687"/>
                        <a:pt x="791" y="739"/>
                      </a:cubicBezTo>
                      <a:cubicBezTo>
                        <a:pt x="842" y="739"/>
                        <a:pt x="890" y="736"/>
                        <a:pt x="938" y="734"/>
                      </a:cubicBezTo>
                      <a:cubicBezTo>
                        <a:pt x="934" y="683"/>
                        <a:pt x="930" y="633"/>
                        <a:pt x="924" y="584"/>
                      </a:cubicBezTo>
                      <a:cubicBezTo>
                        <a:pt x="881" y="581"/>
                        <a:pt x="837" y="580"/>
                        <a:pt x="792" y="579"/>
                      </a:cubicBezTo>
                      <a:cubicBezTo>
                        <a:pt x="791" y="579"/>
                        <a:pt x="791" y="581"/>
                        <a:pt x="791" y="582"/>
                      </a:cubicBezTo>
                      <a:close/>
                      <a:moveTo>
                        <a:pt x="538" y="588"/>
                      </a:moveTo>
                      <a:cubicBezTo>
                        <a:pt x="531" y="634"/>
                        <a:pt x="526" y="681"/>
                        <a:pt x="521" y="729"/>
                      </a:cubicBezTo>
                      <a:cubicBezTo>
                        <a:pt x="552" y="732"/>
                        <a:pt x="584" y="734"/>
                        <a:pt x="616" y="736"/>
                      </a:cubicBezTo>
                      <a:cubicBezTo>
                        <a:pt x="612" y="686"/>
                        <a:pt x="615" y="630"/>
                        <a:pt x="609" y="583"/>
                      </a:cubicBezTo>
                      <a:cubicBezTo>
                        <a:pt x="586" y="585"/>
                        <a:pt x="562" y="587"/>
                        <a:pt x="538" y="588"/>
                      </a:cubicBezTo>
                      <a:close/>
                      <a:moveTo>
                        <a:pt x="929" y="584"/>
                      </a:moveTo>
                      <a:cubicBezTo>
                        <a:pt x="933" y="634"/>
                        <a:pt x="939" y="682"/>
                        <a:pt x="942" y="734"/>
                      </a:cubicBezTo>
                      <a:cubicBezTo>
                        <a:pt x="946" y="733"/>
                        <a:pt x="953" y="733"/>
                        <a:pt x="959" y="733"/>
                      </a:cubicBezTo>
                      <a:cubicBezTo>
                        <a:pt x="962" y="685"/>
                        <a:pt x="963" y="636"/>
                        <a:pt x="965" y="587"/>
                      </a:cubicBezTo>
                      <a:cubicBezTo>
                        <a:pt x="953" y="585"/>
                        <a:pt x="941" y="585"/>
                        <a:pt x="929" y="584"/>
                      </a:cubicBezTo>
                      <a:close/>
                      <a:moveTo>
                        <a:pt x="13" y="752"/>
                      </a:moveTo>
                      <a:cubicBezTo>
                        <a:pt x="25" y="732"/>
                        <a:pt x="46" y="719"/>
                        <a:pt x="63" y="704"/>
                      </a:cubicBezTo>
                      <a:cubicBezTo>
                        <a:pt x="63" y="674"/>
                        <a:pt x="63" y="645"/>
                        <a:pt x="66" y="618"/>
                      </a:cubicBezTo>
                      <a:cubicBezTo>
                        <a:pt x="54" y="609"/>
                        <a:pt x="45" y="597"/>
                        <a:pt x="35" y="585"/>
                      </a:cubicBezTo>
                      <a:cubicBezTo>
                        <a:pt x="23" y="635"/>
                        <a:pt x="7" y="690"/>
                        <a:pt x="13" y="752"/>
                      </a:cubicBezTo>
                      <a:close/>
                      <a:moveTo>
                        <a:pt x="967" y="587"/>
                      </a:moveTo>
                      <a:cubicBezTo>
                        <a:pt x="965" y="635"/>
                        <a:pt x="965" y="686"/>
                        <a:pt x="961" y="732"/>
                      </a:cubicBezTo>
                      <a:cubicBezTo>
                        <a:pt x="1017" y="729"/>
                        <a:pt x="1071" y="723"/>
                        <a:pt x="1123" y="716"/>
                      </a:cubicBezTo>
                      <a:cubicBezTo>
                        <a:pt x="1132" y="675"/>
                        <a:pt x="1121" y="639"/>
                        <a:pt x="1114" y="603"/>
                      </a:cubicBezTo>
                      <a:cubicBezTo>
                        <a:pt x="1067" y="597"/>
                        <a:pt x="1018" y="591"/>
                        <a:pt x="967" y="587"/>
                      </a:cubicBezTo>
                      <a:close/>
                      <a:moveTo>
                        <a:pt x="1476" y="597"/>
                      </a:moveTo>
                      <a:cubicBezTo>
                        <a:pt x="1478" y="594"/>
                        <a:pt x="1476" y="589"/>
                        <a:pt x="1474" y="587"/>
                      </a:cubicBezTo>
                      <a:cubicBezTo>
                        <a:pt x="1475" y="590"/>
                        <a:pt x="1475" y="594"/>
                        <a:pt x="1476" y="597"/>
                      </a:cubicBezTo>
                      <a:close/>
                      <a:moveTo>
                        <a:pt x="445" y="599"/>
                      </a:moveTo>
                      <a:cubicBezTo>
                        <a:pt x="446" y="641"/>
                        <a:pt x="448" y="683"/>
                        <a:pt x="452" y="722"/>
                      </a:cubicBezTo>
                      <a:cubicBezTo>
                        <a:pt x="474" y="725"/>
                        <a:pt x="496" y="727"/>
                        <a:pt x="518" y="729"/>
                      </a:cubicBezTo>
                      <a:cubicBezTo>
                        <a:pt x="523" y="682"/>
                        <a:pt x="528" y="634"/>
                        <a:pt x="535" y="589"/>
                      </a:cubicBezTo>
                      <a:cubicBezTo>
                        <a:pt x="504" y="591"/>
                        <a:pt x="475" y="595"/>
                        <a:pt x="445" y="599"/>
                      </a:cubicBezTo>
                      <a:close/>
                      <a:moveTo>
                        <a:pt x="1398" y="592"/>
                      </a:moveTo>
                      <a:cubicBezTo>
                        <a:pt x="1398" y="610"/>
                        <a:pt x="1399" y="628"/>
                        <a:pt x="1399" y="647"/>
                      </a:cubicBezTo>
                      <a:cubicBezTo>
                        <a:pt x="1404" y="644"/>
                        <a:pt x="1410" y="644"/>
                        <a:pt x="1412" y="640"/>
                      </a:cubicBezTo>
                      <a:cubicBezTo>
                        <a:pt x="1407" y="624"/>
                        <a:pt x="1403" y="607"/>
                        <a:pt x="1398" y="592"/>
                      </a:cubicBezTo>
                      <a:moveTo>
                        <a:pt x="1398" y="592"/>
                      </a:moveTo>
                      <a:cubicBezTo>
                        <a:pt x="1399" y="587"/>
                        <a:pt x="1395" y="591"/>
                        <a:pt x="1398" y="592"/>
                      </a:cubicBezTo>
                      <a:moveTo>
                        <a:pt x="354" y="612"/>
                      </a:moveTo>
                      <a:cubicBezTo>
                        <a:pt x="346" y="641"/>
                        <a:pt x="341" y="673"/>
                        <a:pt x="335" y="705"/>
                      </a:cubicBezTo>
                      <a:cubicBezTo>
                        <a:pt x="372" y="712"/>
                        <a:pt x="409" y="718"/>
                        <a:pt x="449" y="721"/>
                      </a:cubicBezTo>
                      <a:cubicBezTo>
                        <a:pt x="445" y="682"/>
                        <a:pt x="445" y="639"/>
                        <a:pt x="441" y="599"/>
                      </a:cubicBezTo>
                      <a:cubicBezTo>
                        <a:pt x="412" y="603"/>
                        <a:pt x="383" y="607"/>
                        <a:pt x="354" y="612"/>
                      </a:cubicBezTo>
                      <a:close/>
                      <a:moveTo>
                        <a:pt x="1483" y="721"/>
                      </a:moveTo>
                      <a:cubicBezTo>
                        <a:pt x="1487" y="724"/>
                        <a:pt x="1490" y="729"/>
                        <a:pt x="1494" y="733"/>
                      </a:cubicBezTo>
                      <a:cubicBezTo>
                        <a:pt x="1498" y="736"/>
                        <a:pt x="1504" y="743"/>
                        <a:pt x="1505" y="742"/>
                      </a:cubicBezTo>
                      <a:cubicBezTo>
                        <a:pt x="1499" y="690"/>
                        <a:pt x="1492" y="641"/>
                        <a:pt x="1477" y="599"/>
                      </a:cubicBezTo>
                      <a:cubicBezTo>
                        <a:pt x="1480" y="635"/>
                        <a:pt x="1484" y="678"/>
                        <a:pt x="1483" y="721"/>
                      </a:cubicBezTo>
                      <a:close/>
                      <a:moveTo>
                        <a:pt x="1416" y="642"/>
                      </a:moveTo>
                      <a:cubicBezTo>
                        <a:pt x="1419" y="657"/>
                        <a:pt x="1423" y="671"/>
                        <a:pt x="1425" y="686"/>
                      </a:cubicBezTo>
                      <a:cubicBezTo>
                        <a:pt x="1441" y="692"/>
                        <a:pt x="1456" y="703"/>
                        <a:pt x="1468" y="711"/>
                      </a:cubicBezTo>
                      <a:cubicBezTo>
                        <a:pt x="1472" y="714"/>
                        <a:pt x="1478" y="718"/>
                        <a:pt x="1480" y="718"/>
                      </a:cubicBezTo>
                      <a:cubicBezTo>
                        <a:pt x="1480" y="677"/>
                        <a:pt x="1480" y="637"/>
                        <a:pt x="1473" y="603"/>
                      </a:cubicBezTo>
                      <a:cubicBezTo>
                        <a:pt x="1457" y="619"/>
                        <a:pt x="1438" y="632"/>
                        <a:pt x="1416" y="642"/>
                      </a:cubicBezTo>
                      <a:close/>
                      <a:moveTo>
                        <a:pt x="1128" y="658"/>
                      </a:moveTo>
                      <a:cubicBezTo>
                        <a:pt x="1128" y="640"/>
                        <a:pt x="1129" y="623"/>
                        <a:pt x="1130" y="605"/>
                      </a:cubicBezTo>
                      <a:cubicBezTo>
                        <a:pt x="1124" y="606"/>
                        <a:pt x="1122" y="604"/>
                        <a:pt x="1117" y="604"/>
                      </a:cubicBezTo>
                      <a:cubicBezTo>
                        <a:pt x="1120" y="623"/>
                        <a:pt x="1124" y="640"/>
                        <a:pt x="1128" y="658"/>
                      </a:cubicBezTo>
                      <a:close/>
                      <a:moveTo>
                        <a:pt x="1134" y="606"/>
                      </a:moveTo>
                      <a:cubicBezTo>
                        <a:pt x="1132" y="607"/>
                        <a:pt x="1132" y="607"/>
                        <a:pt x="1132" y="609"/>
                      </a:cubicBezTo>
                      <a:cubicBezTo>
                        <a:pt x="1131" y="648"/>
                        <a:pt x="1128" y="682"/>
                        <a:pt x="1136" y="714"/>
                      </a:cubicBezTo>
                      <a:cubicBezTo>
                        <a:pt x="1184" y="707"/>
                        <a:pt x="1230" y="698"/>
                        <a:pt x="1274" y="688"/>
                      </a:cubicBezTo>
                      <a:cubicBezTo>
                        <a:pt x="1276" y="671"/>
                        <a:pt x="1276" y="653"/>
                        <a:pt x="1277" y="635"/>
                      </a:cubicBezTo>
                      <a:cubicBezTo>
                        <a:pt x="1230" y="624"/>
                        <a:pt x="1183" y="614"/>
                        <a:pt x="1134" y="606"/>
                      </a:cubicBezTo>
                      <a:close/>
                      <a:moveTo>
                        <a:pt x="349" y="613"/>
                      </a:moveTo>
                      <a:cubicBezTo>
                        <a:pt x="330" y="617"/>
                        <a:pt x="311" y="621"/>
                        <a:pt x="292" y="624"/>
                      </a:cubicBezTo>
                      <a:cubicBezTo>
                        <a:pt x="292" y="650"/>
                        <a:pt x="293" y="674"/>
                        <a:pt x="295" y="697"/>
                      </a:cubicBezTo>
                      <a:cubicBezTo>
                        <a:pt x="307" y="700"/>
                        <a:pt x="319" y="703"/>
                        <a:pt x="332" y="704"/>
                      </a:cubicBezTo>
                      <a:cubicBezTo>
                        <a:pt x="337" y="674"/>
                        <a:pt x="345" y="641"/>
                        <a:pt x="349" y="613"/>
                      </a:cubicBezTo>
                      <a:close/>
                      <a:moveTo>
                        <a:pt x="1279" y="634"/>
                      </a:moveTo>
                      <a:cubicBezTo>
                        <a:pt x="1282" y="634"/>
                        <a:pt x="1283" y="634"/>
                        <a:pt x="1284" y="635"/>
                      </a:cubicBezTo>
                      <a:cubicBezTo>
                        <a:pt x="1283" y="628"/>
                        <a:pt x="1282" y="622"/>
                        <a:pt x="1279" y="617"/>
                      </a:cubicBezTo>
                      <a:cubicBezTo>
                        <a:pt x="1279" y="623"/>
                        <a:pt x="1279" y="628"/>
                        <a:pt x="1279" y="634"/>
                      </a:cubicBezTo>
                      <a:close/>
                      <a:moveTo>
                        <a:pt x="67" y="699"/>
                      </a:moveTo>
                      <a:cubicBezTo>
                        <a:pt x="70" y="674"/>
                        <a:pt x="76" y="651"/>
                        <a:pt x="82" y="628"/>
                      </a:cubicBezTo>
                      <a:cubicBezTo>
                        <a:pt x="77" y="626"/>
                        <a:pt x="74" y="621"/>
                        <a:pt x="68" y="620"/>
                      </a:cubicBezTo>
                      <a:cubicBezTo>
                        <a:pt x="67" y="645"/>
                        <a:pt x="64" y="674"/>
                        <a:pt x="67" y="699"/>
                      </a:cubicBezTo>
                      <a:close/>
                      <a:moveTo>
                        <a:pt x="288" y="625"/>
                      </a:moveTo>
                      <a:cubicBezTo>
                        <a:pt x="255" y="634"/>
                        <a:pt x="221" y="642"/>
                        <a:pt x="190" y="652"/>
                      </a:cubicBezTo>
                      <a:cubicBezTo>
                        <a:pt x="189" y="659"/>
                        <a:pt x="188" y="664"/>
                        <a:pt x="186" y="670"/>
                      </a:cubicBezTo>
                      <a:cubicBezTo>
                        <a:pt x="220" y="680"/>
                        <a:pt x="255" y="690"/>
                        <a:pt x="293" y="696"/>
                      </a:cubicBezTo>
                      <a:cubicBezTo>
                        <a:pt x="290" y="673"/>
                        <a:pt x="291" y="648"/>
                        <a:pt x="288" y="625"/>
                      </a:cubicBezTo>
                      <a:close/>
                      <a:moveTo>
                        <a:pt x="69" y="701"/>
                      </a:moveTo>
                      <a:cubicBezTo>
                        <a:pt x="95" y="687"/>
                        <a:pt x="122" y="673"/>
                        <a:pt x="152" y="663"/>
                      </a:cubicBezTo>
                      <a:cubicBezTo>
                        <a:pt x="130" y="651"/>
                        <a:pt x="104" y="643"/>
                        <a:pt x="84" y="629"/>
                      </a:cubicBezTo>
                      <a:cubicBezTo>
                        <a:pt x="79" y="653"/>
                        <a:pt x="73" y="676"/>
                        <a:pt x="69" y="701"/>
                      </a:cubicBezTo>
                      <a:close/>
                      <a:moveTo>
                        <a:pt x="1277" y="687"/>
                      </a:moveTo>
                      <a:cubicBezTo>
                        <a:pt x="1283" y="685"/>
                        <a:pt x="1289" y="684"/>
                        <a:pt x="1296" y="682"/>
                      </a:cubicBezTo>
                      <a:cubicBezTo>
                        <a:pt x="1292" y="667"/>
                        <a:pt x="1290" y="652"/>
                        <a:pt x="1285" y="638"/>
                      </a:cubicBezTo>
                      <a:cubicBezTo>
                        <a:pt x="1284" y="637"/>
                        <a:pt x="1281" y="637"/>
                        <a:pt x="1279" y="636"/>
                      </a:cubicBezTo>
                      <a:cubicBezTo>
                        <a:pt x="1278" y="652"/>
                        <a:pt x="1278" y="670"/>
                        <a:pt x="1277" y="687"/>
                      </a:cubicBezTo>
                      <a:close/>
                      <a:moveTo>
                        <a:pt x="1298" y="681"/>
                      </a:moveTo>
                      <a:cubicBezTo>
                        <a:pt x="1320" y="675"/>
                        <a:pt x="1342" y="670"/>
                        <a:pt x="1362" y="661"/>
                      </a:cubicBezTo>
                      <a:cubicBezTo>
                        <a:pt x="1338" y="654"/>
                        <a:pt x="1315" y="645"/>
                        <a:pt x="1289" y="639"/>
                      </a:cubicBezTo>
                      <a:cubicBezTo>
                        <a:pt x="1291" y="653"/>
                        <a:pt x="1296" y="666"/>
                        <a:pt x="1298" y="681"/>
                      </a:cubicBezTo>
                      <a:close/>
                      <a:moveTo>
                        <a:pt x="1399" y="649"/>
                      </a:moveTo>
                      <a:cubicBezTo>
                        <a:pt x="1399" y="657"/>
                        <a:pt x="1399" y="665"/>
                        <a:pt x="1399" y="673"/>
                      </a:cubicBezTo>
                      <a:cubicBezTo>
                        <a:pt x="1407" y="677"/>
                        <a:pt x="1415" y="680"/>
                        <a:pt x="1422" y="684"/>
                      </a:cubicBezTo>
                      <a:cubicBezTo>
                        <a:pt x="1419" y="671"/>
                        <a:pt x="1418" y="655"/>
                        <a:pt x="1412" y="644"/>
                      </a:cubicBezTo>
                      <a:cubicBezTo>
                        <a:pt x="1409" y="646"/>
                        <a:pt x="1404" y="648"/>
                        <a:pt x="1399" y="649"/>
                      </a:cubicBezTo>
                      <a:close/>
                      <a:moveTo>
                        <a:pt x="1371" y="662"/>
                      </a:moveTo>
                      <a:cubicBezTo>
                        <a:pt x="1379" y="665"/>
                        <a:pt x="1388" y="668"/>
                        <a:pt x="1397" y="672"/>
                      </a:cubicBezTo>
                      <a:cubicBezTo>
                        <a:pt x="1396" y="666"/>
                        <a:pt x="1398" y="656"/>
                        <a:pt x="1396" y="651"/>
                      </a:cubicBezTo>
                      <a:cubicBezTo>
                        <a:pt x="1388" y="655"/>
                        <a:pt x="1379" y="658"/>
                        <a:pt x="1371" y="662"/>
                      </a:cubicBezTo>
                      <a:close/>
                      <a:moveTo>
                        <a:pt x="162" y="662"/>
                      </a:moveTo>
                      <a:cubicBezTo>
                        <a:pt x="169" y="664"/>
                        <a:pt x="175" y="668"/>
                        <a:pt x="184" y="669"/>
                      </a:cubicBezTo>
                      <a:cubicBezTo>
                        <a:pt x="184" y="663"/>
                        <a:pt x="187" y="659"/>
                        <a:pt x="187" y="653"/>
                      </a:cubicBezTo>
                      <a:cubicBezTo>
                        <a:pt x="178" y="656"/>
                        <a:pt x="170" y="658"/>
                        <a:pt x="162" y="662"/>
                      </a:cubicBezTo>
                      <a:close/>
                      <a:moveTo>
                        <a:pt x="109" y="683"/>
                      </a:moveTo>
                      <a:cubicBezTo>
                        <a:pt x="98" y="688"/>
                        <a:pt x="72" y="698"/>
                        <a:pt x="68" y="707"/>
                      </a:cubicBezTo>
                      <a:cubicBezTo>
                        <a:pt x="63" y="717"/>
                        <a:pt x="68" y="742"/>
                        <a:pt x="70" y="755"/>
                      </a:cubicBezTo>
                      <a:cubicBezTo>
                        <a:pt x="76" y="807"/>
                        <a:pt x="83" y="853"/>
                        <a:pt x="96" y="893"/>
                      </a:cubicBezTo>
                      <a:cubicBezTo>
                        <a:pt x="107" y="898"/>
                        <a:pt x="117" y="903"/>
                        <a:pt x="127" y="908"/>
                      </a:cubicBezTo>
                      <a:cubicBezTo>
                        <a:pt x="138" y="901"/>
                        <a:pt x="150" y="898"/>
                        <a:pt x="158" y="889"/>
                      </a:cubicBezTo>
                      <a:cubicBezTo>
                        <a:pt x="157" y="859"/>
                        <a:pt x="160" y="834"/>
                        <a:pt x="162" y="808"/>
                      </a:cubicBezTo>
                      <a:cubicBezTo>
                        <a:pt x="163" y="790"/>
                        <a:pt x="168" y="772"/>
                        <a:pt x="168" y="756"/>
                      </a:cubicBezTo>
                      <a:cubicBezTo>
                        <a:pt x="168" y="741"/>
                        <a:pt x="163" y="727"/>
                        <a:pt x="162" y="712"/>
                      </a:cubicBezTo>
                      <a:cubicBezTo>
                        <a:pt x="161" y="696"/>
                        <a:pt x="161" y="681"/>
                        <a:pt x="159" y="665"/>
                      </a:cubicBezTo>
                      <a:cubicBezTo>
                        <a:pt x="159" y="664"/>
                        <a:pt x="159" y="664"/>
                        <a:pt x="158" y="664"/>
                      </a:cubicBezTo>
                      <a:cubicBezTo>
                        <a:pt x="145" y="667"/>
                        <a:pt x="128" y="674"/>
                        <a:pt x="109" y="683"/>
                      </a:cubicBezTo>
                      <a:close/>
                      <a:moveTo>
                        <a:pt x="1367" y="664"/>
                      </a:moveTo>
                      <a:cubicBezTo>
                        <a:pt x="1347" y="670"/>
                        <a:pt x="1321" y="678"/>
                        <a:pt x="1299" y="685"/>
                      </a:cubicBezTo>
                      <a:cubicBezTo>
                        <a:pt x="1311" y="742"/>
                        <a:pt x="1319" y="805"/>
                        <a:pt x="1322" y="872"/>
                      </a:cubicBezTo>
                      <a:cubicBezTo>
                        <a:pt x="1336" y="877"/>
                        <a:pt x="1347" y="884"/>
                        <a:pt x="1362" y="888"/>
                      </a:cubicBezTo>
                      <a:cubicBezTo>
                        <a:pt x="1380" y="824"/>
                        <a:pt x="1394" y="754"/>
                        <a:pt x="1397" y="674"/>
                      </a:cubicBezTo>
                      <a:cubicBezTo>
                        <a:pt x="1386" y="672"/>
                        <a:pt x="1378" y="666"/>
                        <a:pt x="1367" y="664"/>
                      </a:cubicBezTo>
                      <a:close/>
                      <a:moveTo>
                        <a:pt x="170" y="745"/>
                      </a:moveTo>
                      <a:cubicBezTo>
                        <a:pt x="172" y="719"/>
                        <a:pt x="178" y="695"/>
                        <a:pt x="183" y="671"/>
                      </a:cubicBezTo>
                      <a:cubicBezTo>
                        <a:pt x="175" y="670"/>
                        <a:pt x="169" y="667"/>
                        <a:pt x="162" y="665"/>
                      </a:cubicBezTo>
                      <a:cubicBezTo>
                        <a:pt x="164" y="692"/>
                        <a:pt x="164" y="722"/>
                        <a:pt x="170" y="745"/>
                      </a:cubicBezTo>
                      <a:close/>
                      <a:moveTo>
                        <a:pt x="185" y="672"/>
                      </a:moveTo>
                      <a:cubicBezTo>
                        <a:pt x="185" y="673"/>
                        <a:pt x="185" y="674"/>
                        <a:pt x="185" y="675"/>
                      </a:cubicBezTo>
                      <a:cubicBezTo>
                        <a:pt x="182" y="704"/>
                        <a:pt x="169" y="731"/>
                        <a:pt x="171" y="761"/>
                      </a:cubicBezTo>
                      <a:cubicBezTo>
                        <a:pt x="172" y="801"/>
                        <a:pt x="188" y="839"/>
                        <a:pt x="195" y="875"/>
                      </a:cubicBezTo>
                      <a:cubicBezTo>
                        <a:pt x="232" y="860"/>
                        <a:pt x="272" y="848"/>
                        <a:pt x="314" y="837"/>
                      </a:cubicBezTo>
                      <a:cubicBezTo>
                        <a:pt x="306" y="792"/>
                        <a:pt x="297" y="749"/>
                        <a:pt x="294" y="700"/>
                      </a:cubicBezTo>
                      <a:cubicBezTo>
                        <a:pt x="256" y="692"/>
                        <a:pt x="219" y="683"/>
                        <a:pt x="185" y="672"/>
                      </a:cubicBezTo>
                      <a:close/>
                      <a:moveTo>
                        <a:pt x="1364" y="890"/>
                      </a:moveTo>
                      <a:cubicBezTo>
                        <a:pt x="1375" y="896"/>
                        <a:pt x="1385" y="902"/>
                        <a:pt x="1397" y="908"/>
                      </a:cubicBezTo>
                      <a:cubicBezTo>
                        <a:pt x="1411" y="900"/>
                        <a:pt x="1428" y="894"/>
                        <a:pt x="1441" y="885"/>
                      </a:cubicBezTo>
                      <a:cubicBezTo>
                        <a:pt x="1442" y="811"/>
                        <a:pt x="1435" y="747"/>
                        <a:pt x="1423" y="687"/>
                      </a:cubicBezTo>
                      <a:cubicBezTo>
                        <a:pt x="1415" y="684"/>
                        <a:pt x="1408" y="679"/>
                        <a:pt x="1398" y="676"/>
                      </a:cubicBezTo>
                      <a:cubicBezTo>
                        <a:pt x="1397" y="757"/>
                        <a:pt x="1382" y="826"/>
                        <a:pt x="1364" y="890"/>
                      </a:cubicBezTo>
                      <a:close/>
                      <a:moveTo>
                        <a:pt x="1127" y="716"/>
                      </a:moveTo>
                      <a:cubicBezTo>
                        <a:pt x="1127" y="713"/>
                        <a:pt x="1132" y="715"/>
                        <a:pt x="1134" y="715"/>
                      </a:cubicBezTo>
                      <a:cubicBezTo>
                        <a:pt x="1132" y="705"/>
                        <a:pt x="1131" y="694"/>
                        <a:pt x="1129" y="685"/>
                      </a:cubicBezTo>
                      <a:cubicBezTo>
                        <a:pt x="1128" y="694"/>
                        <a:pt x="1125" y="707"/>
                        <a:pt x="1127" y="716"/>
                      </a:cubicBezTo>
                      <a:close/>
                      <a:moveTo>
                        <a:pt x="1277" y="690"/>
                      </a:moveTo>
                      <a:cubicBezTo>
                        <a:pt x="1272" y="746"/>
                        <a:pt x="1263" y="798"/>
                        <a:pt x="1252" y="848"/>
                      </a:cubicBezTo>
                      <a:cubicBezTo>
                        <a:pt x="1275" y="855"/>
                        <a:pt x="1298" y="862"/>
                        <a:pt x="1319" y="871"/>
                      </a:cubicBezTo>
                      <a:cubicBezTo>
                        <a:pt x="1316" y="804"/>
                        <a:pt x="1310" y="740"/>
                        <a:pt x="1295" y="685"/>
                      </a:cubicBezTo>
                      <a:cubicBezTo>
                        <a:pt x="1289" y="687"/>
                        <a:pt x="1283" y="688"/>
                        <a:pt x="1277" y="690"/>
                      </a:cubicBezTo>
                      <a:close/>
                      <a:moveTo>
                        <a:pt x="1443" y="884"/>
                      </a:moveTo>
                      <a:cubicBezTo>
                        <a:pt x="1447" y="884"/>
                        <a:pt x="1454" y="877"/>
                        <a:pt x="1459" y="875"/>
                      </a:cubicBezTo>
                      <a:cubicBezTo>
                        <a:pt x="1470" y="828"/>
                        <a:pt x="1478" y="779"/>
                        <a:pt x="1480" y="723"/>
                      </a:cubicBezTo>
                      <a:cubicBezTo>
                        <a:pt x="1465" y="709"/>
                        <a:pt x="1446" y="699"/>
                        <a:pt x="1426" y="689"/>
                      </a:cubicBezTo>
                      <a:cubicBezTo>
                        <a:pt x="1437" y="748"/>
                        <a:pt x="1446" y="814"/>
                        <a:pt x="1443" y="884"/>
                      </a:cubicBezTo>
                      <a:close/>
                      <a:moveTo>
                        <a:pt x="1136" y="718"/>
                      </a:moveTo>
                      <a:cubicBezTo>
                        <a:pt x="1142" y="751"/>
                        <a:pt x="1146" y="785"/>
                        <a:pt x="1148" y="822"/>
                      </a:cubicBezTo>
                      <a:cubicBezTo>
                        <a:pt x="1182" y="830"/>
                        <a:pt x="1216" y="838"/>
                        <a:pt x="1249" y="847"/>
                      </a:cubicBezTo>
                      <a:cubicBezTo>
                        <a:pt x="1260" y="798"/>
                        <a:pt x="1269" y="747"/>
                        <a:pt x="1274" y="691"/>
                      </a:cubicBezTo>
                      <a:cubicBezTo>
                        <a:pt x="1273" y="691"/>
                        <a:pt x="1272" y="691"/>
                        <a:pt x="1272" y="691"/>
                      </a:cubicBezTo>
                      <a:cubicBezTo>
                        <a:pt x="1229" y="702"/>
                        <a:pt x="1181" y="708"/>
                        <a:pt x="1136" y="718"/>
                      </a:cubicBezTo>
                      <a:close/>
                      <a:moveTo>
                        <a:pt x="317" y="834"/>
                      </a:moveTo>
                      <a:cubicBezTo>
                        <a:pt x="320" y="790"/>
                        <a:pt x="325" y="747"/>
                        <a:pt x="332" y="707"/>
                      </a:cubicBezTo>
                      <a:cubicBezTo>
                        <a:pt x="319" y="706"/>
                        <a:pt x="307" y="703"/>
                        <a:pt x="295" y="700"/>
                      </a:cubicBezTo>
                      <a:cubicBezTo>
                        <a:pt x="301" y="747"/>
                        <a:pt x="306" y="792"/>
                        <a:pt x="317" y="834"/>
                      </a:cubicBezTo>
                      <a:close/>
                      <a:moveTo>
                        <a:pt x="334" y="708"/>
                      </a:moveTo>
                      <a:cubicBezTo>
                        <a:pt x="329" y="749"/>
                        <a:pt x="320" y="792"/>
                        <a:pt x="320" y="836"/>
                      </a:cubicBezTo>
                      <a:cubicBezTo>
                        <a:pt x="364" y="824"/>
                        <a:pt x="411" y="815"/>
                        <a:pt x="460" y="809"/>
                      </a:cubicBezTo>
                      <a:cubicBezTo>
                        <a:pt x="456" y="781"/>
                        <a:pt x="452" y="754"/>
                        <a:pt x="450" y="724"/>
                      </a:cubicBezTo>
                      <a:cubicBezTo>
                        <a:pt x="410" y="721"/>
                        <a:pt x="372" y="714"/>
                        <a:pt x="334" y="708"/>
                      </a:cubicBezTo>
                      <a:close/>
                      <a:moveTo>
                        <a:pt x="12" y="759"/>
                      </a:moveTo>
                      <a:cubicBezTo>
                        <a:pt x="10" y="769"/>
                        <a:pt x="13" y="784"/>
                        <a:pt x="14" y="796"/>
                      </a:cubicBezTo>
                      <a:cubicBezTo>
                        <a:pt x="15" y="809"/>
                        <a:pt x="15" y="823"/>
                        <a:pt x="18" y="833"/>
                      </a:cubicBezTo>
                      <a:cubicBezTo>
                        <a:pt x="21" y="843"/>
                        <a:pt x="38" y="854"/>
                        <a:pt x="45" y="860"/>
                      </a:cubicBezTo>
                      <a:cubicBezTo>
                        <a:pt x="48" y="862"/>
                        <a:pt x="50" y="867"/>
                        <a:pt x="54" y="865"/>
                      </a:cubicBezTo>
                      <a:cubicBezTo>
                        <a:pt x="52" y="809"/>
                        <a:pt x="59" y="757"/>
                        <a:pt x="63" y="710"/>
                      </a:cubicBezTo>
                      <a:cubicBezTo>
                        <a:pt x="63" y="709"/>
                        <a:pt x="63" y="709"/>
                        <a:pt x="62" y="709"/>
                      </a:cubicBezTo>
                      <a:cubicBezTo>
                        <a:pt x="50" y="719"/>
                        <a:pt x="16" y="741"/>
                        <a:pt x="12" y="759"/>
                      </a:cubicBezTo>
                      <a:close/>
                      <a:moveTo>
                        <a:pt x="1134" y="718"/>
                      </a:moveTo>
                      <a:cubicBezTo>
                        <a:pt x="1133" y="716"/>
                        <a:pt x="1129" y="719"/>
                        <a:pt x="1126" y="718"/>
                      </a:cubicBezTo>
                      <a:cubicBezTo>
                        <a:pt x="1122" y="751"/>
                        <a:pt x="1118" y="785"/>
                        <a:pt x="1112" y="816"/>
                      </a:cubicBezTo>
                      <a:cubicBezTo>
                        <a:pt x="1124" y="818"/>
                        <a:pt x="1134" y="821"/>
                        <a:pt x="1146" y="822"/>
                      </a:cubicBezTo>
                      <a:cubicBezTo>
                        <a:pt x="1143" y="787"/>
                        <a:pt x="1139" y="752"/>
                        <a:pt x="1134" y="718"/>
                      </a:cubicBezTo>
                      <a:close/>
                      <a:moveTo>
                        <a:pt x="961" y="735"/>
                      </a:moveTo>
                      <a:cubicBezTo>
                        <a:pt x="960" y="755"/>
                        <a:pt x="958" y="775"/>
                        <a:pt x="956" y="795"/>
                      </a:cubicBezTo>
                      <a:cubicBezTo>
                        <a:pt x="1009" y="801"/>
                        <a:pt x="1060" y="807"/>
                        <a:pt x="1110" y="815"/>
                      </a:cubicBezTo>
                      <a:cubicBezTo>
                        <a:pt x="1113" y="784"/>
                        <a:pt x="1123" y="748"/>
                        <a:pt x="1121" y="719"/>
                      </a:cubicBezTo>
                      <a:cubicBezTo>
                        <a:pt x="1070" y="726"/>
                        <a:pt x="1016" y="732"/>
                        <a:pt x="961" y="735"/>
                      </a:cubicBezTo>
                      <a:close/>
                      <a:moveTo>
                        <a:pt x="1462" y="872"/>
                      </a:moveTo>
                      <a:cubicBezTo>
                        <a:pt x="1480" y="862"/>
                        <a:pt x="1495" y="848"/>
                        <a:pt x="1507" y="832"/>
                      </a:cubicBezTo>
                      <a:cubicBezTo>
                        <a:pt x="1507" y="814"/>
                        <a:pt x="1508" y="802"/>
                        <a:pt x="1507" y="786"/>
                      </a:cubicBezTo>
                      <a:cubicBezTo>
                        <a:pt x="1506" y="773"/>
                        <a:pt x="1508" y="759"/>
                        <a:pt x="1506" y="750"/>
                      </a:cubicBezTo>
                      <a:cubicBezTo>
                        <a:pt x="1503" y="738"/>
                        <a:pt x="1488" y="733"/>
                        <a:pt x="1482" y="724"/>
                      </a:cubicBezTo>
                      <a:cubicBezTo>
                        <a:pt x="1481" y="779"/>
                        <a:pt x="1472" y="827"/>
                        <a:pt x="1462" y="872"/>
                      </a:cubicBezTo>
                      <a:close/>
                      <a:moveTo>
                        <a:pt x="462" y="808"/>
                      </a:moveTo>
                      <a:cubicBezTo>
                        <a:pt x="479" y="806"/>
                        <a:pt x="496" y="804"/>
                        <a:pt x="512" y="801"/>
                      </a:cubicBezTo>
                      <a:cubicBezTo>
                        <a:pt x="515" y="778"/>
                        <a:pt x="516" y="755"/>
                        <a:pt x="518" y="732"/>
                      </a:cubicBezTo>
                      <a:cubicBezTo>
                        <a:pt x="496" y="729"/>
                        <a:pt x="474" y="727"/>
                        <a:pt x="452" y="725"/>
                      </a:cubicBezTo>
                      <a:cubicBezTo>
                        <a:pt x="455" y="753"/>
                        <a:pt x="458" y="780"/>
                        <a:pt x="462" y="808"/>
                      </a:cubicBezTo>
                      <a:close/>
                      <a:moveTo>
                        <a:pt x="56" y="868"/>
                      </a:moveTo>
                      <a:cubicBezTo>
                        <a:pt x="66" y="877"/>
                        <a:pt x="79" y="884"/>
                        <a:pt x="92" y="890"/>
                      </a:cubicBezTo>
                      <a:cubicBezTo>
                        <a:pt x="79" y="840"/>
                        <a:pt x="69" y="787"/>
                        <a:pt x="64" y="728"/>
                      </a:cubicBezTo>
                      <a:cubicBezTo>
                        <a:pt x="58" y="772"/>
                        <a:pt x="55" y="818"/>
                        <a:pt x="56" y="868"/>
                      </a:cubicBezTo>
                      <a:close/>
                      <a:moveTo>
                        <a:pt x="522" y="732"/>
                      </a:moveTo>
                      <a:cubicBezTo>
                        <a:pt x="518" y="753"/>
                        <a:pt x="518" y="778"/>
                        <a:pt x="515" y="801"/>
                      </a:cubicBezTo>
                      <a:cubicBezTo>
                        <a:pt x="549" y="797"/>
                        <a:pt x="584" y="794"/>
                        <a:pt x="619" y="791"/>
                      </a:cubicBezTo>
                      <a:cubicBezTo>
                        <a:pt x="619" y="773"/>
                        <a:pt x="617" y="756"/>
                        <a:pt x="616" y="739"/>
                      </a:cubicBezTo>
                      <a:cubicBezTo>
                        <a:pt x="585" y="736"/>
                        <a:pt x="553" y="735"/>
                        <a:pt x="522" y="732"/>
                      </a:cubicBezTo>
                      <a:close/>
                      <a:moveTo>
                        <a:pt x="8" y="761"/>
                      </a:moveTo>
                      <a:cubicBezTo>
                        <a:pt x="10" y="754"/>
                        <a:pt x="10" y="740"/>
                        <a:pt x="8" y="733"/>
                      </a:cubicBezTo>
                      <a:cubicBezTo>
                        <a:pt x="10" y="743"/>
                        <a:pt x="6" y="753"/>
                        <a:pt x="8" y="761"/>
                      </a:cubicBezTo>
                      <a:close/>
                      <a:moveTo>
                        <a:pt x="942" y="737"/>
                      </a:moveTo>
                      <a:cubicBezTo>
                        <a:pt x="943" y="757"/>
                        <a:pt x="945" y="775"/>
                        <a:pt x="945" y="795"/>
                      </a:cubicBezTo>
                      <a:cubicBezTo>
                        <a:pt x="948" y="795"/>
                        <a:pt x="950" y="795"/>
                        <a:pt x="953" y="795"/>
                      </a:cubicBezTo>
                      <a:cubicBezTo>
                        <a:pt x="956" y="776"/>
                        <a:pt x="957" y="756"/>
                        <a:pt x="958" y="736"/>
                      </a:cubicBezTo>
                      <a:cubicBezTo>
                        <a:pt x="953" y="736"/>
                        <a:pt x="946" y="735"/>
                        <a:pt x="942" y="737"/>
                      </a:cubicBezTo>
                      <a:close/>
                      <a:moveTo>
                        <a:pt x="790" y="742"/>
                      </a:moveTo>
                      <a:cubicBezTo>
                        <a:pt x="790" y="757"/>
                        <a:pt x="790" y="772"/>
                        <a:pt x="790" y="788"/>
                      </a:cubicBezTo>
                      <a:cubicBezTo>
                        <a:pt x="843" y="788"/>
                        <a:pt x="892" y="791"/>
                        <a:pt x="942" y="794"/>
                      </a:cubicBezTo>
                      <a:cubicBezTo>
                        <a:pt x="940" y="776"/>
                        <a:pt x="940" y="755"/>
                        <a:pt x="938" y="737"/>
                      </a:cubicBezTo>
                      <a:cubicBezTo>
                        <a:pt x="889" y="739"/>
                        <a:pt x="841" y="742"/>
                        <a:pt x="790" y="742"/>
                      </a:cubicBezTo>
                      <a:close/>
                      <a:moveTo>
                        <a:pt x="621" y="739"/>
                      </a:moveTo>
                      <a:cubicBezTo>
                        <a:pt x="619" y="755"/>
                        <a:pt x="623" y="774"/>
                        <a:pt x="623" y="791"/>
                      </a:cubicBezTo>
                      <a:cubicBezTo>
                        <a:pt x="657" y="790"/>
                        <a:pt x="691" y="788"/>
                        <a:pt x="726" y="788"/>
                      </a:cubicBezTo>
                      <a:cubicBezTo>
                        <a:pt x="726" y="772"/>
                        <a:pt x="726" y="757"/>
                        <a:pt x="726" y="742"/>
                      </a:cubicBezTo>
                      <a:cubicBezTo>
                        <a:pt x="690" y="742"/>
                        <a:pt x="656" y="740"/>
                        <a:pt x="621" y="739"/>
                      </a:cubicBezTo>
                      <a:close/>
                      <a:moveTo>
                        <a:pt x="729" y="742"/>
                      </a:moveTo>
                      <a:cubicBezTo>
                        <a:pt x="729" y="757"/>
                        <a:pt x="729" y="772"/>
                        <a:pt x="729" y="788"/>
                      </a:cubicBezTo>
                      <a:cubicBezTo>
                        <a:pt x="749" y="788"/>
                        <a:pt x="768" y="788"/>
                        <a:pt x="787" y="788"/>
                      </a:cubicBezTo>
                      <a:cubicBezTo>
                        <a:pt x="788" y="773"/>
                        <a:pt x="788" y="757"/>
                        <a:pt x="788" y="742"/>
                      </a:cubicBezTo>
                      <a:cubicBezTo>
                        <a:pt x="768" y="742"/>
                        <a:pt x="749" y="742"/>
                        <a:pt x="729" y="742"/>
                      </a:cubicBezTo>
                      <a:close/>
                      <a:moveTo>
                        <a:pt x="1508" y="753"/>
                      </a:moveTo>
                      <a:cubicBezTo>
                        <a:pt x="1508" y="753"/>
                        <a:pt x="1509" y="754"/>
                        <a:pt x="1508" y="753"/>
                      </a:cubicBezTo>
                      <a:close/>
                      <a:moveTo>
                        <a:pt x="1511" y="827"/>
                      </a:moveTo>
                      <a:cubicBezTo>
                        <a:pt x="1520" y="808"/>
                        <a:pt x="1524" y="768"/>
                        <a:pt x="1509" y="754"/>
                      </a:cubicBezTo>
                      <a:cubicBezTo>
                        <a:pt x="1510" y="778"/>
                        <a:pt x="1509" y="804"/>
                        <a:pt x="1511" y="827"/>
                      </a:cubicBezTo>
                      <a:close/>
                      <a:moveTo>
                        <a:pt x="15" y="828"/>
                      </a:moveTo>
                      <a:cubicBezTo>
                        <a:pt x="12" y="808"/>
                        <a:pt x="12" y="784"/>
                        <a:pt x="8" y="765"/>
                      </a:cubicBezTo>
                      <a:cubicBezTo>
                        <a:pt x="6" y="784"/>
                        <a:pt x="4" y="816"/>
                        <a:pt x="15" y="828"/>
                      </a:cubicBezTo>
                      <a:close/>
                      <a:moveTo>
                        <a:pt x="162" y="890"/>
                      </a:moveTo>
                      <a:cubicBezTo>
                        <a:pt x="171" y="884"/>
                        <a:pt x="184" y="881"/>
                        <a:pt x="193" y="875"/>
                      </a:cubicBezTo>
                      <a:cubicBezTo>
                        <a:pt x="182" y="842"/>
                        <a:pt x="176" y="805"/>
                        <a:pt x="169" y="768"/>
                      </a:cubicBezTo>
                      <a:cubicBezTo>
                        <a:pt x="165" y="806"/>
                        <a:pt x="159" y="852"/>
                        <a:pt x="162" y="890"/>
                      </a:cubicBezTo>
                      <a:close/>
                      <a:moveTo>
                        <a:pt x="5" y="797"/>
                      </a:moveTo>
                      <a:cubicBezTo>
                        <a:pt x="5" y="793"/>
                        <a:pt x="5" y="784"/>
                        <a:pt x="4" y="780"/>
                      </a:cubicBezTo>
                      <a:cubicBezTo>
                        <a:pt x="2" y="787"/>
                        <a:pt x="4" y="811"/>
                        <a:pt x="5" y="797"/>
                      </a:cubicBezTo>
                      <a:close/>
                      <a:moveTo>
                        <a:pt x="624" y="794"/>
                      </a:moveTo>
                      <a:cubicBezTo>
                        <a:pt x="627" y="863"/>
                        <a:pt x="635" y="934"/>
                        <a:pt x="643" y="1001"/>
                      </a:cubicBezTo>
                      <a:cubicBezTo>
                        <a:pt x="670" y="999"/>
                        <a:pt x="698" y="998"/>
                        <a:pt x="726" y="997"/>
                      </a:cubicBezTo>
                      <a:cubicBezTo>
                        <a:pt x="726" y="928"/>
                        <a:pt x="725" y="858"/>
                        <a:pt x="726" y="791"/>
                      </a:cubicBezTo>
                      <a:cubicBezTo>
                        <a:pt x="694" y="790"/>
                        <a:pt x="656" y="792"/>
                        <a:pt x="624" y="794"/>
                      </a:cubicBezTo>
                      <a:close/>
                      <a:moveTo>
                        <a:pt x="729" y="792"/>
                      </a:moveTo>
                      <a:cubicBezTo>
                        <a:pt x="727" y="859"/>
                        <a:pt x="729" y="929"/>
                        <a:pt x="728" y="997"/>
                      </a:cubicBezTo>
                      <a:cubicBezTo>
                        <a:pt x="747" y="997"/>
                        <a:pt x="765" y="997"/>
                        <a:pt x="783" y="997"/>
                      </a:cubicBezTo>
                      <a:cubicBezTo>
                        <a:pt x="785" y="929"/>
                        <a:pt x="787" y="860"/>
                        <a:pt x="787" y="790"/>
                      </a:cubicBezTo>
                      <a:cubicBezTo>
                        <a:pt x="768" y="790"/>
                        <a:pt x="749" y="790"/>
                        <a:pt x="730" y="790"/>
                      </a:cubicBezTo>
                      <a:cubicBezTo>
                        <a:pt x="729" y="790"/>
                        <a:pt x="729" y="791"/>
                        <a:pt x="729" y="792"/>
                      </a:cubicBezTo>
                      <a:close/>
                      <a:moveTo>
                        <a:pt x="790" y="792"/>
                      </a:moveTo>
                      <a:cubicBezTo>
                        <a:pt x="789" y="861"/>
                        <a:pt x="788" y="929"/>
                        <a:pt x="786" y="997"/>
                      </a:cubicBezTo>
                      <a:cubicBezTo>
                        <a:pt x="834" y="997"/>
                        <a:pt x="881" y="1003"/>
                        <a:pt x="927" y="998"/>
                      </a:cubicBezTo>
                      <a:cubicBezTo>
                        <a:pt x="937" y="935"/>
                        <a:pt x="950" y="870"/>
                        <a:pt x="942" y="797"/>
                      </a:cubicBezTo>
                      <a:cubicBezTo>
                        <a:pt x="894" y="792"/>
                        <a:pt x="842" y="791"/>
                        <a:pt x="791" y="790"/>
                      </a:cubicBezTo>
                      <a:cubicBezTo>
                        <a:pt x="790" y="790"/>
                        <a:pt x="790" y="791"/>
                        <a:pt x="790" y="792"/>
                      </a:cubicBezTo>
                      <a:close/>
                      <a:moveTo>
                        <a:pt x="1521" y="796"/>
                      </a:moveTo>
                      <a:cubicBezTo>
                        <a:pt x="1521" y="795"/>
                        <a:pt x="1522" y="788"/>
                        <a:pt x="1520" y="791"/>
                      </a:cubicBezTo>
                      <a:cubicBezTo>
                        <a:pt x="1520" y="793"/>
                        <a:pt x="1520" y="799"/>
                        <a:pt x="1521" y="796"/>
                      </a:cubicBezTo>
                      <a:close/>
                      <a:moveTo>
                        <a:pt x="515" y="804"/>
                      </a:moveTo>
                      <a:cubicBezTo>
                        <a:pt x="511" y="864"/>
                        <a:pt x="510" y="926"/>
                        <a:pt x="510" y="991"/>
                      </a:cubicBezTo>
                      <a:cubicBezTo>
                        <a:pt x="552" y="995"/>
                        <a:pt x="598" y="999"/>
                        <a:pt x="640" y="1000"/>
                      </a:cubicBezTo>
                      <a:cubicBezTo>
                        <a:pt x="631" y="934"/>
                        <a:pt x="624" y="865"/>
                        <a:pt x="620" y="794"/>
                      </a:cubicBezTo>
                      <a:cubicBezTo>
                        <a:pt x="584" y="797"/>
                        <a:pt x="549" y="799"/>
                        <a:pt x="515" y="804"/>
                      </a:cubicBezTo>
                      <a:close/>
                      <a:moveTo>
                        <a:pt x="948" y="845"/>
                      </a:moveTo>
                      <a:cubicBezTo>
                        <a:pt x="950" y="830"/>
                        <a:pt x="952" y="814"/>
                        <a:pt x="953" y="798"/>
                      </a:cubicBezTo>
                      <a:cubicBezTo>
                        <a:pt x="950" y="798"/>
                        <a:pt x="949" y="797"/>
                        <a:pt x="945" y="797"/>
                      </a:cubicBezTo>
                      <a:cubicBezTo>
                        <a:pt x="947" y="812"/>
                        <a:pt x="946" y="830"/>
                        <a:pt x="948" y="845"/>
                      </a:cubicBezTo>
                      <a:close/>
                      <a:moveTo>
                        <a:pt x="950" y="997"/>
                      </a:moveTo>
                      <a:cubicBezTo>
                        <a:pt x="991" y="993"/>
                        <a:pt x="1030" y="989"/>
                        <a:pt x="1070" y="985"/>
                      </a:cubicBezTo>
                      <a:cubicBezTo>
                        <a:pt x="1087" y="933"/>
                        <a:pt x="1099" y="877"/>
                        <a:pt x="1110" y="818"/>
                      </a:cubicBezTo>
                      <a:cubicBezTo>
                        <a:pt x="1061" y="809"/>
                        <a:pt x="1009" y="803"/>
                        <a:pt x="957" y="798"/>
                      </a:cubicBezTo>
                      <a:cubicBezTo>
                        <a:pt x="944" y="857"/>
                        <a:pt x="952" y="927"/>
                        <a:pt x="950" y="997"/>
                      </a:cubicBezTo>
                      <a:close/>
                      <a:moveTo>
                        <a:pt x="462" y="811"/>
                      </a:moveTo>
                      <a:cubicBezTo>
                        <a:pt x="470" y="866"/>
                        <a:pt x="483" y="925"/>
                        <a:pt x="495" y="975"/>
                      </a:cubicBezTo>
                      <a:cubicBezTo>
                        <a:pt x="497" y="982"/>
                        <a:pt x="496" y="993"/>
                        <a:pt x="508" y="991"/>
                      </a:cubicBezTo>
                      <a:cubicBezTo>
                        <a:pt x="507" y="935"/>
                        <a:pt x="508" y="873"/>
                        <a:pt x="511" y="820"/>
                      </a:cubicBezTo>
                      <a:cubicBezTo>
                        <a:pt x="512" y="816"/>
                        <a:pt x="515" y="807"/>
                        <a:pt x="510" y="804"/>
                      </a:cubicBezTo>
                      <a:cubicBezTo>
                        <a:pt x="494" y="807"/>
                        <a:pt x="477" y="808"/>
                        <a:pt x="462" y="811"/>
                      </a:cubicBezTo>
                      <a:close/>
                      <a:moveTo>
                        <a:pt x="318" y="839"/>
                      </a:moveTo>
                      <a:cubicBezTo>
                        <a:pt x="326" y="887"/>
                        <a:pt x="341" y="928"/>
                        <a:pt x="354" y="970"/>
                      </a:cubicBezTo>
                      <a:cubicBezTo>
                        <a:pt x="400" y="977"/>
                        <a:pt x="448" y="987"/>
                        <a:pt x="496" y="988"/>
                      </a:cubicBezTo>
                      <a:cubicBezTo>
                        <a:pt x="480" y="933"/>
                        <a:pt x="470" y="871"/>
                        <a:pt x="459" y="811"/>
                      </a:cubicBezTo>
                      <a:cubicBezTo>
                        <a:pt x="411" y="819"/>
                        <a:pt x="363" y="827"/>
                        <a:pt x="318" y="839"/>
                      </a:cubicBezTo>
                      <a:close/>
                      <a:moveTo>
                        <a:pt x="1113" y="819"/>
                      </a:moveTo>
                      <a:cubicBezTo>
                        <a:pt x="1113" y="819"/>
                        <a:pt x="1113" y="818"/>
                        <a:pt x="1112" y="818"/>
                      </a:cubicBezTo>
                      <a:cubicBezTo>
                        <a:pt x="1102" y="876"/>
                        <a:pt x="1089" y="932"/>
                        <a:pt x="1074" y="984"/>
                      </a:cubicBezTo>
                      <a:cubicBezTo>
                        <a:pt x="1100" y="981"/>
                        <a:pt x="1126" y="978"/>
                        <a:pt x="1151" y="973"/>
                      </a:cubicBezTo>
                      <a:cubicBezTo>
                        <a:pt x="1151" y="922"/>
                        <a:pt x="1149" y="873"/>
                        <a:pt x="1146" y="825"/>
                      </a:cubicBezTo>
                      <a:cubicBezTo>
                        <a:pt x="1135" y="823"/>
                        <a:pt x="1125" y="820"/>
                        <a:pt x="1113" y="819"/>
                      </a:cubicBezTo>
                      <a:close/>
                      <a:moveTo>
                        <a:pt x="46" y="1018"/>
                      </a:moveTo>
                      <a:cubicBezTo>
                        <a:pt x="45" y="1002"/>
                        <a:pt x="48" y="990"/>
                        <a:pt x="54" y="980"/>
                      </a:cubicBezTo>
                      <a:cubicBezTo>
                        <a:pt x="37" y="936"/>
                        <a:pt x="24" y="889"/>
                        <a:pt x="17" y="837"/>
                      </a:cubicBezTo>
                      <a:cubicBezTo>
                        <a:pt x="13" y="832"/>
                        <a:pt x="11" y="826"/>
                        <a:pt x="7" y="821"/>
                      </a:cubicBezTo>
                      <a:cubicBezTo>
                        <a:pt x="12" y="895"/>
                        <a:pt x="24" y="961"/>
                        <a:pt x="46" y="1018"/>
                      </a:cubicBezTo>
                      <a:close/>
                      <a:moveTo>
                        <a:pt x="1507" y="887"/>
                      </a:moveTo>
                      <a:cubicBezTo>
                        <a:pt x="1509" y="865"/>
                        <a:pt x="1516" y="844"/>
                        <a:pt x="1515" y="823"/>
                      </a:cubicBezTo>
                      <a:cubicBezTo>
                        <a:pt x="1506" y="838"/>
                        <a:pt x="1508" y="868"/>
                        <a:pt x="1507" y="887"/>
                      </a:cubicBezTo>
                      <a:close/>
                      <a:moveTo>
                        <a:pt x="1149" y="826"/>
                      </a:moveTo>
                      <a:cubicBezTo>
                        <a:pt x="1152" y="873"/>
                        <a:pt x="1154" y="922"/>
                        <a:pt x="1154" y="973"/>
                      </a:cubicBezTo>
                      <a:cubicBezTo>
                        <a:pt x="1174" y="969"/>
                        <a:pt x="1195" y="965"/>
                        <a:pt x="1215" y="961"/>
                      </a:cubicBezTo>
                      <a:cubicBezTo>
                        <a:pt x="1227" y="925"/>
                        <a:pt x="1240" y="889"/>
                        <a:pt x="1248" y="849"/>
                      </a:cubicBezTo>
                      <a:cubicBezTo>
                        <a:pt x="1215" y="841"/>
                        <a:pt x="1184" y="832"/>
                        <a:pt x="1149" y="826"/>
                      </a:cubicBezTo>
                      <a:close/>
                      <a:moveTo>
                        <a:pt x="1461" y="878"/>
                      </a:moveTo>
                      <a:cubicBezTo>
                        <a:pt x="1455" y="899"/>
                        <a:pt x="1449" y="921"/>
                        <a:pt x="1442" y="941"/>
                      </a:cubicBezTo>
                      <a:cubicBezTo>
                        <a:pt x="1456" y="956"/>
                        <a:pt x="1469" y="972"/>
                        <a:pt x="1476" y="993"/>
                      </a:cubicBezTo>
                      <a:cubicBezTo>
                        <a:pt x="1493" y="949"/>
                        <a:pt x="1507" y="896"/>
                        <a:pt x="1506" y="837"/>
                      </a:cubicBezTo>
                      <a:cubicBezTo>
                        <a:pt x="1495" y="854"/>
                        <a:pt x="1476" y="865"/>
                        <a:pt x="1461" y="878"/>
                      </a:cubicBezTo>
                      <a:close/>
                      <a:moveTo>
                        <a:pt x="196" y="877"/>
                      </a:moveTo>
                      <a:cubicBezTo>
                        <a:pt x="201" y="898"/>
                        <a:pt x="208" y="918"/>
                        <a:pt x="215" y="938"/>
                      </a:cubicBezTo>
                      <a:cubicBezTo>
                        <a:pt x="247" y="946"/>
                        <a:pt x="278" y="956"/>
                        <a:pt x="313" y="961"/>
                      </a:cubicBezTo>
                      <a:cubicBezTo>
                        <a:pt x="311" y="919"/>
                        <a:pt x="316" y="878"/>
                        <a:pt x="315" y="839"/>
                      </a:cubicBezTo>
                      <a:cubicBezTo>
                        <a:pt x="314" y="839"/>
                        <a:pt x="313" y="839"/>
                        <a:pt x="313" y="839"/>
                      </a:cubicBezTo>
                      <a:cubicBezTo>
                        <a:pt x="272" y="850"/>
                        <a:pt x="233" y="863"/>
                        <a:pt x="196" y="877"/>
                      </a:cubicBezTo>
                      <a:close/>
                      <a:moveTo>
                        <a:pt x="55" y="977"/>
                      </a:moveTo>
                      <a:cubicBezTo>
                        <a:pt x="56" y="970"/>
                        <a:pt x="61" y="968"/>
                        <a:pt x="63" y="962"/>
                      </a:cubicBezTo>
                      <a:cubicBezTo>
                        <a:pt x="57" y="935"/>
                        <a:pt x="56" y="902"/>
                        <a:pt x="54" y="871"/>
                      </a:cubicBezTo>
                      <a:cubicBezTo>
                        <a:pt x="42" y="861"/>
                        <a:pt x="30" y="852"/>
                        <a:pt x="20" y="840"/>
                      </a:cubicBezTo>
                      <a:cubicBezTo>
                        <a:pt x="27" y="890"/>
                        <a:pt x="39" y="936"/>
                        <a:pt x="55" y="977"/>
                      </a:cubicBezTo>
                      <a:close/>
                      <a:moveTo>
                        <a:pt x="1251" y="851"/>
                      </a:moveTo>
                      <a:cubicBezTo>
                        <a:pt x="1241" y="889"/>
                        <a:pt x="1230" y="925"/>
                        <a:pt x="1218" y="960"/>
                      </a:cubicBezTo>
                      <a:cubicBezTo>
                        <a:pt x="1253" y="953"/>
                        <a:pt x="1288" y="945"/>
                        <a:pt x="1320" y="935"/>
                      </a:cubicBezTo>
                      <a:cubicBezTo>
                        <a:pt x="1320" y="914"/>
                        <a:pt x="1320" y="893"/>
                        <a:pt x="1319" y="873"/>
                      </a:cubicBezTo>
                      <a:cubicBezTo>
                        <a:pt x="1296" y="866"/>
                        <a:pt x="1275" y="857"/>
                        <a:pt x="1251" y="851"/>
                      </a:cubicBezTo>
                      <a:close/>
                      <a:moveTo>
                        <a:pt x="316" y="962"/>
                      </a:moveTo>
                      <a:cubicBezTo>
                        <a:pt x="327" y="965"/>
                        <a:pt x="339" y="967"/>
                        <a:pt x="351" y="969"/>
                      </a:cubicBezTo>
                      <a:cubicBezTo>
                        <a:pt x="338" y="932"/>
                        <a:pt x="328" y="893"/>
                        <a:pt x="318" y="853"/>
                      </a:cubicBezTo>
                      <a:cubicBezTo>
                        <a:pt x="316" y="889"/>
                        <a:pt x="315" y="925"/>
                        <a:pt x="316" y="962"/>
                      </a:cubicBezTo>
                      <a:close/>
                      <a:moveTo>
                        <a:pt x="65" y="959"/>
                      </a:moveTo>
                      <a:cubicBezTo>
                        <a:pt x="75" y="948"/>
                        <a:pt x="90" y="935"/>
                        <a:pt x="102" y="923"/>
                      </a:cubicBezTo>
                      <a:cubicBezTo>
                        <a:pt x="99" y="914"/>
                        <a:pt x="96" y="904"/>
                        <a:pt x="94" y="894"/>
                      </a:cubicBezTo>
                      <a:cubicBezTo>
                        <a:pt x="80" y="889"/>
                        <a:pt x="69" y="880"/>
                        <a:pt x="56" y="873"/>
                      </a:cubicBezTo>
                      <a:cubicBezTo>
                        <a:pt x="59" y="902"/>
                        <a:pt x="60" y="932"/>
                        <a:pt x="65" y="959"/>
                      </a:cubicBezTo>
                      <a:close/>
                      <a:moveTo>
                        <a:pt x="1322" y="934"/>
                      </a:moveTo>
                      <a:cubicBezTo>
                        <a:pt x="1332" y="932"/>
                        <a:pt x="1340" y="928"/>
                        <a:pt x="1350" y="925"/>
                      </a:cubicBezTo>
                      <a:cubicBezTo>
                        <a:pt x="1354" y="914"/>
                        <a:pt x="1357" y="903"/>
                        <a:pt x="1360" y="891"/>
                      </a:cubicBezTo>
                      <a:cubicBezTo>
                        <a:pt x="1347" y="886"/>
                        <a:pt x="1335" y="880"/>
                        <a:pt x="1322" y="875"/>
                      </a:cubicBezTo>
                      <a:cubicBezTo>
                        <a:pt x="1323" y="895"/>
                        <a:pt x="1323" y="913"/>
                        <a:pt x="1322" y="934"/>
                      </a:cubicBezTo>
                      <a:close/>
                      <a:moveTo>
                        <a:pt x="194" y="879"/>
                      </a:moveTo>
                      <a:cubicBezTo>
                        <a:pt x="181" y="882"/>
                        <a:pt x="173" y="889"/>
                        <a:pt x="161" y="892"/>
                      </a:cubicBezTo>
                      <a:cubicBezTo>
                        <a:pt x="161" y="902"/>
                        <a:pt x="161" y="911"/>
                        <a:pt x="161" y="921"/>
                      </a:cubicBezTo>
                      <a:cubicBezTo>
                        <a:pt x="179" y="925"/>
                        <a:pt x="195" y="935"/>
                        <a:pt x="212" y="935"/>
                      </a:cubicBezTo>
                      <a:cubicBezTo>
                        <a:pt x="205" y="917"/>
                        <a:pt x="199" y="899"/>
                        <a:pt x="194" y="879"/>
                      </a:cubicBezTo>
                      <a:close/>
                      <a:moveTo>
                        <a:pt x="1457" y="881"/>
                      </a:moveTo>
                      <a:cubicBezTo>
                        <a:pt x="1457" y="880"/>
                        <a:pt x="1456" y="880"/>
                        <a:pt x="1455" y="880"/>
                      </a:cubicBezTo>
                      <a:cubicBezTo>
                        <a:pt x="1452" y="883"/>
                        <a:pt x="1447" y="885"/>
                        <a:pt x="1443" y="887"/>
                      </a:cubicBezTo>
                      <a:cubicBezTo>
                        <a:pt x="1443" y="905"/>
                        <a:pt x="1440" y="923"/>
                        <a:pt x="1441" y="937"/>
                      </a:cubicBezTo>
                      <a:cubicBezTo>
                        <a:pt x="1443" y="919"/>
                        <a:pt x="1456" y="899"/>
                        <a:pt x="1457" y="881"/>
                      </a:cubicBezTo>
                      <a:close/>
                      <a:moveTo>
                        <a:pt x="1505" y="889"/>
                      </a:moveTo>
                      <a:cubicBezTo>
                        <a:pt x="1506" y="893"/>
                        <a:pt x="1506" y="886"/>
                        <a:pt x="1505" y="889"/>
                      </a:cubicBezTo>
                      <a:close/>
                      <a:moveTo>
                        <a:pt x="1399" y="909"/>
                      </a:moveTo>
                      <a:cubicBezTo>
                        <a:pt x="1411" y="918"/>
                        <a:pt x="1425" y="927"/>
                        <a:pt x="1437" y="936"/>
                      </a:cubicBezTo>
                      <a:cubicBezTo>
                        <a:pt x="1438" y="922"/>
                        <a:pt x="1441" y="904"/>
                        <a:pt x="1439" y="889"/>
                      </a:cubicBezTo>
                      <a:cubicBezTo>
                        <a:pt x="1427" y="897"/>
                        <a:pt x="1413" y="903"/>
                        <a:pt x="1399" y="909"/>
                      </a:cubicBezTo>
                      <a:close/>
                      <a:moveTo>
                        <a:pt x="1354" y="924"/>
                      </a:moveTo>
                      <a:cubicBezTo>
                        <a:pt x="1366" y="919"/>
                        <a:pt x="1379" y="914"/>
                        <a:pt x="1392" y="910"/>
                      </a:cubicBezTo>
                      <a:cubicBezTo>
                        <a:pt x="1384" y="902"/>
                        <a:pt x="1373" y="898"/>
                        <a:pt x="1363" y="893"/>
                      </a:cubicBezTo>
                      <a:cubicBezTo>
                        <a:pt x="1360" y="903"/>
                        <a:pt x="1354" y="915"/>
                        <a:pt x="1354" y="924"/>
                      </a:cubicBezTo>
                      <a:close/>
                      <a:moveTo>
                        <a:pt x="131" y="910"/>
                      </a:moveTo>
                      <a:cubicBezTo>
                        <a:pt x="141" y="912"/>
                        <a:pt x="148" y="917"/>
                        <a:pt x="158" y="919"/>
                      </a:cubicBezTo>
                      <a:cubicBezTo>
                        <a:pt x="158" y="911"/>
                        <a:pt x="159" y="901"/>
                        <a:pt x="157" y="894"/>
                      </a:cubicBezTo>
                      <a:cubicBezTo>
                        <a:pt x="149" y="900"/>
                        <a:pt x="139" y="903"/>
                        <a:pt x="131" y="910"/>
                      </a:cubicBezTo>
                      <a:close/>
                      <a:moveTo>
                        <a:pt x="929" y="998"/>
                      </a:moveTo>
                      <a:cubicBezTo>
                        <a:pt x="936" y="999"/>
                        <a:pt x="939" y="996"/>
                        <a:pt x="945" y="997"/>
                      </a:cubicBezTo>
                      <a:cubicBezTo>
                        <a:pt x="947" y="964"/>
                        <a:pt x="945" y="928"/>
                        <a:pt x="944" y="895"/>
                      </a:cubicBezTo>
                      <a:cubicBezTo>
                        <a:pt x="941" y="931"/>
                        <a:pt x="935" y="964"/>
                        <a:pt x="929" y="998"/>
                      </a:cubicBezTo>
                      <a:close/>
                      <a:moveTo>
                        <a:pt x="98" y="897"/>
                      </a:moveTo>
                      <a:cubicBezTo>
                        <a:pt x="99" y="906"/>
                        <a:pt x="103" y="913"/>
                        <a:pt x="104" y="922"/>
                      </a:cubicBezTo>
                      <a:cubicBezTo>
                        <a:pt x="112" y="918"/>
                        <a:pt x="119" y="915"/>
                        <a:pt x="125" y="909"/>
                      </a:cubicBezTo>
                      <a:cubicBezTo>
                        <a:pt x="115" y="906"/>
                        <a:pt x="107" y="900"/>
                        <a:pt x="98" y="897"/>
                      </a:cubicBezTo>
                      <a:moveTo>
                        <a:pt x="98" y="897"/>
                      </a:moveTo>
                      <a:cubicBezTo>
                        <a:pt x="97" y="896"/>
                        <a:pt x="97" y="897"/>
                        <a:pt x="98" y="897"/>
                      </a:cubicBezTo>
                      <a:moveTo>
                        <a:pt x="128" y="911"/>
                      </a:moveTo>
                      <a:cubicBezTo>
                        <a:pt x="121" y="916"/>
                        <a:pt x="111" y="919"/>
                        <a:pt x="106" y="927"/>
                      </a:cubicBezTo>
                      <a:cubicBezTo>
                        <a:pt x="126" y="981"/>
                        <a:pt x="148" y="1032"/>
                        <a:pt x="176" y="1078"/>
                      </a:cubicBezTo>
                      <a:cubicBezTo>
                        <a:pt x="166" y="1030"/>
                        <a:pt x="160" y="978"/>
                        <a:pt x="158" y="922"/>
                      </a:cubicBezTo>
                      <a:cubicBezTo>
                        <a:pt x="148" y="919"/>
                        <a:pt x="138" y="915"/>
                        <a:pt x="128" y="911"/>
                      </a:cubicBezTo>
                      <a:close/>
                      <a:moveTo>
                        <a:pt x="1396" y="911"/>
                      </a:moveTo>
                      <a:cubicBezTo>
                        <a:pt x="1381" y="916"/>
                        <a:pt x="1367" y="923"/>
                        <a:pt x="1351" y="927"/>
                      </a:cubicBezTo>
                      <a:cubicBezTo>
                        <a:pt x="1341" y="957"/>
                        <a:pt x="1330" y="985"/>
                        <a:pt x="1317" y="1011"/>
                      </a:cubicBezTo>
                      <a:cubicBezTo>
                        <a:pt x="1313" y="1047"/>
                        <a:pt x="1308" y="1080"/>
                        <a:pt x="1301" y="1111"/>
                      </a:cubicBezTo>
                      <a:cubicBezTo>
                        <a:pt x="1314" y="1119"/>
                        <a:pt x="1324" y="1130"/>
                        <a:pt x="1336" y="1139"/>
                      </a:cubicBezTo>
                      <a:cubicBezTo>
                        <a:pt x="1376" y="1079"/>
                        <a:pt x="1414" y="1018"/>
                        <a:pt x="1437" y="941"/>
                      </a:cubicBezTo>
                      <a:cubicBezTo>
                        <a:pt x="1425" y="929"/>
                        <a:pt x="1410" y="920"/>
                        <a:pt x="1396" y="911"/>
                      </a:cubicBezTo>
                      <a:close/>
                      <a:moveTo>
                        <a:pt x="161" y="927"/>
                      </a:moveTo>
                      <a:cubicBezTo>
                        <a:pt x="163" y="985"/>
                        <a:pt x="170" y="1038"/>
                        <a:pt x="181" y="1087"/>
                      </a:cubicBezTo>
                      <a:cubicBezTo>
                        <a:pt x="190" y="1099"/>
                        <a:pt x="197" y="1113"/>
                        <a:pt x="206" y="1125"/>
                      </a:cubicBezTo>
                      <a:cubicBezTo>
                        <a:pt x="227" y="1107"/>
                        <a:pt x="251" y="1093"/>
                        <a:pt x="277" y="1081"/>
                      </a:cubicBezTo>
                      <a:cubicBezTo>
                        <a:pt x="255" y="1036"/>
                        <a:pt x="231" y="992"/>
                        <a:pt x="214" y="940"/>
                      </a:cubicBezTo>
                      <a:cubicBezTo>
                        <a:pt x="195" y="936"/>
                        <a:pt x="179" y="929"/>
                        <a:pt x="161" y="924"/>
                      </a:cubicBezTo>
                      <a:cubicBezTo>
                        <a:pt x="161" y="925"/>
                        <a:pt x="161" y="926"/>
                        <a:pt x="161" y="927"/>
                      </a:cubicBezTo>
                      <a:close/>
                      <a:moveTo>
                        <a:pt x="66" y="965"/>
                      </a:moveTo>
                      <a:cubicBezTo>
                        <a:pt x="64" y="977"/>
                        <a:pt x="71" y="992"/>
                        <a:pt x="74" y="1005"/>
                      </a:cubicBezTo>
                      <a:cubicBezTo>
                        <a:pt x="77" y="1019"/>
                        <a:pt x="78" y="1032"/>
                        <a:pt x="82" y="1043"/>
                      </a:cubicBezTo>
                      <a:cubicBezTo>
                        <a:pt x="93" y="1070"/>
                        <a:pt x="112" y="1092"/>
                        <a:pt x="122" y="1112"/>
                      </a:cubicBezTo>
                      <a:cubicBezTo>
                        <a:pt x="142" y="1123"/>
                        <a:pt x="164" y="1137"/>
                        <a:pt x="186" y="1144"/>
                      </a:cubicBezTo>
                      <a:cubicBezTo>
                        <a:pt x="195" y="1137"/>
                        <a:pt x="189" y="1127"/>
                        <a:pt x="186" y="1118"/>
                      </a:cubicBezTo>
                      <a:cubicBezTo>
                        <a:pt x="183" y="1108"/>
                        <a:pt x="181" y="1097"/>
                        <a:pt x="179" y="1087"/>
                      </a:cubicBezTo>
                      <a:cubicBezTo>
                        <a:pt x="149" y="1039"/>
                        <a:pt x="124" y="986"/>
                        <a:pt x="104" y="928"/>
                      </a:cubicBezTo>
                      <a:cubicBezTo>
                        <a:pt x="104" y="927"/>
                        <a:pt x="104" y="927"/>
                        <a:pt x="103" y="927"/>
                      </a:cubicBezTo>
                      <a:cubicBezTo>
                        <a:pt x="95" y="937"/>
                        <a:pt x="68" y="952"/>
                        <a:pt x="66" y="965"/>
                      </a:cubicBezTo>
                      <a:close/>
                      <a:moveTo>
                        <a:pt x="1322" y="936"/>
                      </a:moveTo>
                      <a:cubicBezTo>
                        <a:pt x="1322" y="959"/>
                        <a:pt x="1319" y="983"/>
                        <a:pt x="1319" y="1003"/>
                      </a:cubicBezTo>
                      <a:cubicBezTo>
                        <a:pt x="1329" y="979"/>
                        <a:pt x="1339" y="954"/>
                        <a:pt x="1349" y="929"/>
                      </a:cubicBezTo>
                      <a:cubicBezTo>
                        <a:pt x="1339" y="930"/>
                        <a:pt x="1332" y="935"/>
                        <a:pt x="1322" y="936"/>
                      </a:cubicBezTo>
                      <a:close/>
                      <a:moveTo>
                        <a:pt x="1216" y="963"/>
                      </a:moveTo>
                      <a:cubicBezTo>
                        <a:pt x="1206" y="996"/>
                        <a:pt x="1192" y="1025"/>
                        <a:pt x="1179" y="1055"/>
                      </a:cubicBezTo>
                      <a:cubicBezTo>
                        <a:pt x="1212" y="1065"/>
                        <a:pt x="1242" y="1078"/>
                        <a:pt x="1271" y="1093"/>
                      </a:cubicBezTo>
                      <a:cubicBezTo>
                        <a:pt x="1278" y="1080"/>
                        <a:pt x="1286" y="1067"/>
                        <a:pt x="1294" y="1053"/>
                      </a:cubicBezTo>
                      <a:cubicBezTo>
                        <a:pt x="1300" y="1041"/>
                        <a:pt x="1312" y="1023"/>
                        <a:pt x="1315" y="1010"/>
                      </a:cubicBezTo>
                      <a:cubicBezTo>
                        <a:pt x="1320" y="988"/>
                        <a:pt x="1316" y="966"/>
                        <a:pt x="1319" y="938"/>
                      </a:cubicBezTo>
                      <a:cubicBezTo>
                        <a:pt x="1318" y="938"/>
                        <a:pt x="1318" y="938"/>
                        <a:pt x="1317" y="938"/>
                      </a:cubicBezTo>
                      <a:cubicBezTo>
                        <a:pt x="1285" y="948"/>
                        <a:pt x="1252" y="957"/>
                        <a:pt x="1216" y="963"/>
                      </a:cubicBezTo>
                      <a:close/>
                      <a:moveTo>
                        <a:pt x="280" y="1079"/>
                      </a:moveTo>
                      <a:cubicBezTo>
                        <a:pt x="293" y="1075"/>
                        <a:pt x="305" y="1068"/>
                        <a:pt x="319" y="1064"/>
                      </a:cubicBezTo>
                      <a:cubicBezTo>
                        <a:pt x="315" y="1033"/>
                        <a:pt x="314" y="998"/>
                        <a:pt x="313" y="964"/>
                      </a:cubicBezTo>
                      <a:cubicBezTo>
                        <a:pt x="279" y="958"/>
                        <a:pt x="248" y="950"/>
                        <a:pt x="217" y="941"/>
                      </a:cubicBezTo>
                      <a:cubicBezTo>
                        <a:pt x="234" y="991"/>
                        <a:pt x="256" y="1036"/>
                        <a:pt x="280" y="1079"/>
                      </a:cubicBezTo>
                      <a:close/>
                      <a:moveTo>
                        <a:pt x="1403" y="1111"/>
                      </a:moveTo>
                      <a:cubicBezTo>
                        <a:pt x="1431" y="1098"/>
                        <a:pt x="1442" y="1073"/>
                        <a:pt x="1454" y="1045"/>
                      </a:cubicBezTo>
                      <a:cubicBezTo>
                        <a:pt x="1461" y="1029"/>
                        <a:pt x="1470" y="1013"/>
                        <a:pt x="1474" y="997"/>
                      </a:cubicBezTo>
                      <a:cubicBezTo>
                        <a:pt x="1468" y="975"/>
                        <a:pt x="1455" y="958"/>
                        <a:pt x="1440" y="944"/>
                      </a:cubicBezTo>
                      <a:cubicBezTo>
                        <a:pt x="1433" y="1004"/>
                        <a:pt x="1418" y="1062"/>
                        <a:pt x="1403" y="1111"/>
                      </a:cubicBezTo>
                      <a:close/>
                      <a:moveTo>
                        <a:pt x="1491" y="959"/>
                      </a:moveTo>
                      <a:cubicBezTo>
                        <a:pt x="1492" y="962"/>
                        <a:pt x="1492" y="955"/>
                        <a:pt x="1491" y="959"/>
                      </a:cubicBezTo>
                      <a:close/>
                      <a:moveTo>
                        <a:pt x="1434" y="961"/>
                      </a:moveTo>
                      <a:cubicBezTo>
                        <a:pt x="1434" y="961"/>
                        <a:pt x="1435" y="962"/>
                        <a:pt x="1434" y="961"/>
                      </a:cubicBezTo>
                      <a:close/>
                      <a:moveTo>
                        <a:pt x="1490" y="963"/>
                      </a:moveTo>
                      <a:cubicBezTo>
                        <a:pt x="1489" y="963"/>
                        <a:pt x="1489" y="963"/>
                        <a:pt x="1489" y="963"/>
                      </a:cubicBezTo>
                      <a:cubicBezTo>
                        <a:pt x="1487" y="979"/>
                        <a:pt x="1474" y="992"/>
                        <a:pt x="1479" y="1008"/>
                      </a:cubicBezTo>
                      <a:cubicBezTo>
                        <a:pt x="1482" y="992"/>
                        <a:pt x="1488" y="980"/>
                        <a:pt x="1490" y="963"/>
                      </a:cubicBezTo>
                      <a:moveTo>
                        <a:pt x="1490" y="963"/>
                      </a:moveTo>
                      <a:cubicBezTo>
                        <a:pt x="1493" y="962"/>
                        <a:pt x="1489" y="958"/>
                        <a:pt x="1490" y="963"/>
                      </a:cubicBezTo>
                      <a:moveTo>
                        <a:pt x="1350" y="1123"/>
                      </a:moveTo>
                      <a:cubicBezTo>
                        <a:pt x="1346" y="1129"/>
                        <a:pt x="1339" y="1135"/>
                        <a:pt x="1338" y="1144"/>
                      </a:cubicBezTo>
                      <a:cubicBezTo>
                        <a:pt x="1361" y="1136"/>
                        <a:pt x="1379" y="1125"/>
                        <a:pt x="1398" y="1114"/>
                      </a:cubicBezTo>
                      <a:cubicBezTo>
                        <a:pt x="1414" y="1068"/>
                        <a:pt x="1429" y="1017"/>
                        <a:pt x="1433" y="963"/>
                      </a:cubicBezTo>
                      <a:cubicBezTo>
                        <a:pt x="1411" y="1021"/>
                        <a:pt x="1383" y="1076"/>
                        <a:pt x="1350" y="1123"/>
                      </a:cubicBezTo>
                      <a:close/>
                      <a:moveTo>
                        <a:pt x="1213" y="965"/>
                      </a:moveTo>
                      <a:cubicBezTo>
                        <a:pt x="1195" y="967"/>
                        <a:pt x="1173" y="973"/>
                        <a:pt x="1153" y="976"/>
                      </a:cubicBezTo>
                      <a:cubicBezTo>
                        <a:pt x="1153" y="1000"/>
                        <a:pt x="1152" y="1023"/>
                        <a:pt x="1150" y="1046"/>
                      </a:cubicBezTo>
                      <a:cubicBezTo>
                        <a:pt x="1160" y="1048"/>
                        <a:pt x="1167" y="1052"/>
                        <a:pt x="1177" y="1054"/>
                      </a:cubicBezTo>
                      <a:cubicBezTo>
                        <a:pt x="1190" y="1025"/>
                        <a:pt x="1202" y="996"/>
                        <a:pt x="1213" y="965"/>
                      </a:cubicBezTo>
                      <a:close/>
                      <a:moveTo>
                        <a:pt x="321" y="1062"/>
                      </a:moveTo>
                      <a:cubicBezTo>
                        <a:pt x="341" y="1057"/>
                        <a:pt x="360" y="1049"/>
                        <a:pt x="380" y="1044"/>
                      </a:cubicBezTo>
                      <a:cubicBezTo>
                        <a:pt x="370" y="1020"/>
                        <a:pt x="361" y="996"/>
                        <a:pt x="352" y="972"/>
                      </a:cubicBezTo>
                      <a:cubicBezTo>
                        <a:pt x="339" y="970"/>
                        <a:pt x="328" y="967"/>
                        <a:pt x="316" y="965"/>
                      </a:cubicBezTo>
                      <a:cubicBezTo>
                        <a:pt x="316" y="999"/>
                        <a:pt x="319" y="1030"/>
                        <a:pt x="321" y="1062"/>
                      </a:cubicBezTo>
                      <a:close/>
                      <a:moveTo>
                        <a:pt x="75" y="1024"/>
                      </a:moveTo>
                      <a:cubicBezTo>
                        <a:pt x="70" y="1006"/>
                        <a:pt x="68" y="985"/>
                        <a:pt x="62" y="968"/>
                      </a:cubicBezTo>
                      <a:cubicBezTo>
                        <a:pt x="50" y="986"/>
                        <a:pt x="69" y="1007"/>
                        <a:pt x="75" y="1024"/>
                      </a:cubicBezTo>
                      <a:close/>
                      <a:moveTo>
                        <a:pt x="382" y="1043"/>
                      </a:moveTo>
                      <a:cubicBezTo>
                        <a:pt x="421" y="1032"/>
                        <a:pt x="463" y="1025"/>
                        <a:pt x="504" y="1016"/>
                      </a:cubicBezTo>
                      <a:cubicBezTo>
                        <a:pt x="501" y="1009"/>
                        <a:pt x="499" y="1001"/>
                        <a:pt x="497" y="992"/>
                      </a:cubicBezTo>
                      <a:cubicBezTo>
                        <a:pt x="448" y="988"/>
                        <a:pt x="402" y="981"/>
                        <a:pt x="356" y="973"/>
                      </a:cubicBezTo>
                      <a:cubicBezTo>
                        <a:pt x="363" y="998"/>
                        <a:pt x="374" y="1019"/>
                        <a:pt x="382" y="1043"/>
                      </a:cubicBezTo>
                      <a:close/>
                      <a:moveTo>
                        <a:pt x="1150" y="976"/>
                      </a:moveTo>
                      <a:cubicBezTo>
                        <a:pt x="1125" y="981"/>
                        <a:pt x="1099" y="984"/>
                        <a:pt x="1073" y="987"/>
                      </a:cubicBezTo>
                      <a:cubicBezTo>
                        <a:pt x="1069" y="1000"/>
                        <a:pt x="1065" y="1012"/>
                        <a:pt x="1062" y="1025"/>
                      </a:cubicBezTo>
                      <a:cubicBezTo>
                        <a:pt x="1092" y="1029"/>
                        <a:pt x="1121" y="1039"/>
                        <a:pt x="1148" y="1044"/>
                      </a:cubicBezTo>
                      <a:cubicBezTo>
                        <a:pt x="1148" y="1021"/>
                        <a:pt x="1151" y="996"/>
                        <a:pt x="1150" y="976"/>
                      </a:cubicBezTo>
                      <a:close/>
                      <a:moveTo>
                        <a:pt x="95" y="1092"/>
                      </a:moveTo>
                      <a:cubicBezTo>
                        <a:pt x="95" y="1093"/>
                        <a:pt x="96" y="1092"/>
                        <a:pt x="95" y="1092"/>
                      </a:cubicBezTo>
                      <a:moveTo>
                        <a:pt x="95" y="1092"/>
                      </a:moveTo>
                      <a:cubicBezTo>
                        <a:pt x="84" y="1053"/>
                        <a:pt x="70" y="1017"/>
                        <a:pt x="54" y="984"/>
                      </a:cubicBezTo>
                      <a:cubicBezTo>
                        <a:pt x="36" y="1032"/>
                        <a:pt x="67" y="1071"/>
                        <a:pt x="95" y="1092"/>
                      </a:cubicBezTo>
                      <a:moveTo>
                        <a:pt x="950" y="1000"/>
                      </a:moveTo>
                      <a:cubicBezTo>
                        <a:pt x="950" y="1002"/>
                        <a:pt x="950" y="1004"/>
                        <a:pt x="950" y="1007"/>
                      </a:cubicBezTo>
                      <a:cubicBezTo>
                        <a:pt x="986" y="1013"/>
                        <a:pt x="1024" y="1017"/>
                        <a:pt x="1059" y="1024"/>
                      </a:cubicBezTo>
                      <a:cubicBezTo>
                        <a:pt x="1063" y="1013"/>
                        <a:pt x="1066" y="1000"/>
                        <a:pt x="1070" y="988"/>
                      </a:cubicBezTo>
                      <a:cubicBezTo>
                        <a:pt x="1030" y="992"/>
                        <a:pt x="990" y="996"/>
                        <a:pt x="950" y="1000"/>
                      </a:cubicBezTo>
                      <a:close/>
                      <a:moveTo>
                        <a:pt x="508" y="1016"/>
                      </a:moveTo>
                      <a:cubicBezTo>
                        <a:pt x="508" y="1009"/>
                        <a:pt x="508" y="1001"/>
                        <a:pt x="508" y="994"/>
                      </a:cubicBezTo>
                      <a:cubicBezTo>
                        <a:pt x="506" y="993"/>
                        <a:pt x="503" y="993"/>
                        <a:pt x="500" y="993"/>
                      </a:cubicBezTo>
                      <a:cubicBezTo>
                        <a:pt x="502" y="1001"/>
                        <a:pt x="502" y="1011"/>
                        <a:pt x="508" y="1016"/>
                      </a:cubicBezTo>
                      <a:close/>
                      <a:moveTo>
                        <a:pt x="510" y="994"/>
                      </a:moveTo>
                      <a:cubicBezTo>
                        <a:pt x="511" y="1001"/>
                        <a:pt x="509" y="1011"/>
                        <a:pt x="511" y="1016"/>
                      </a:cubicBezTo>
                      <a:cubicBezTo>
                        <a:pt x="545" y="1009"/>
                        <a:pt x="584" y="1008"/>
                        <a:pt x="619" y="1002"/>
                      </a:cubicBezTo>
                      <a:cubicBezTo>
                        <a:pt x="581" y="1001"/>
                        <a:pt x="546" y="997"/>
                        <a:pt x="510" y="994"/>
                      </a:cubicBezTo>
                      <a:close/>
                      <a:moveTo>
                        <a:pt x="684" y="1002"/>
                      </a:moveTo>
                      <a:cubicBezTo>
                        <a:pt x="696" y="1003"/>
                        <a:pt x="716" y="1005"/>
                        <a:pt x="726" y="1001"/>
                      </a:cubicBezTo>
                      <a:cubicBezTo>
                        <a:pt x="714" y="999"/>
                        <a:pt x="697" y="1001"/>
                        <a:pt x="684" y="1002"/>
                      </a:cubicBezTo>
                      <a:close/>
                      <a:moveTo>
                        <a:pt x="728" y="1002"/>
                      </a:moveTo>
                      <a:cubicBezTo>
                        <a:pt x="729" y="1002"/>
                        <a:pt x="729" y="1003"/>
                        <a:pt x="730" y="1003"/>
                      </a:cubicBezTo>
                      <a:cubicBezTo>
                        <a:pt x="740" y="1004"/>
                        <a:pt x="752" y="1004"/>
                        <a:pt x="763" y="1004"/>
                      </a:cubicBezTo>
                      <a:cubicBezTo>
                        <a:pt x="770" y="1004"/>
                        <a:pt x="780" y="1006"/>
                        <a:pt x="783" y="1001"/>
                      </a:cubicBezTo>
                      <a:cubicBezTo>
                        <a:pt x="767" y="1000"/>
                        <a:pt x="743" y="998"/>
                        <a:pt x="728" y="1002"/>
                      </a:cubicBezTo>
                      <a:close/>
                      <a:moveTo>
                        <a:pt x="786" y="1002"/>
                      </a:moveTo>
                      <a:cubicBezTo>
                        <a:pt x="802" y="1003"/>
                        <a:pt x="826" y="1004"/>
                        <a:pt x="840" y="1001"/>
                      </a:cubicBezTo>
                      <a:cubicBezTo>
                        <a:pt x="822" y="1003"/>
                        <a:pt x="801" y="997"/>
                        <a:pt x="786" y="1002"/>
                      </a:cubicBezTo>
                      <a:close/>
                      <a:moveTo>
                        <a:pt x="928" y="1005"/>
                      </a:moveTo>
                      <a:cubicBezTo>
                        <a:pt x="933" y="1006"/>
                        <a:pt x="939" y="1006"/>
                        <a:pt x="945" y="1007"/>
                      </a:cubicBezTo>
                      <a:cubicBezTo>
                        <a:pt x="945" y="1004"/>
                        <a:pt x="945" y="1002"/>
                        <a:pt x="945" y="1000"/>
                      </a:cubicBezTo>
                      <a:cubicBezTo>
                        <a:pt x="939" y="1001"/>
                        <a:pt x="929" y="998"/>
                        <a:pt x="928" y="1005"/>
                      </a:cubicBezTo>
                      <a:close/>
                      <a:moveTo>
                        <a:pt x="905" y="1003"/>
                      </a:moveTo>
                      <a:cubicBezTo>
                        <a:pt x="911" y="1002"/>
                        <a:pt x="924" y="1008"/>
                        <a:pt x="926" y="1002"/>
                      </a:cubicBezTo>
                      <a:cubicBezTo>
                        <a:pt x="921" y="1001"/>
                        <a:pt x="911" y="1002"/>
                        <a:pt x="905" y="1003"/>
                      </a:cubicBezTo>
                      <a:close/>
                      <a:moveTo>
                        <a:pt x="510" y="1018"/>
                      </a:moveTo>
                      <a:cubicBezTo>
                        <a:pt x="512" y="1043"/>
                        <a:pt x="518" y="1061"/>
                        <a:pt x="525" y="1080"/>
                      </a:cubicBezTo>
                      <a:cubicBezTo>
                        <a:pt x="539" y="1124"/>
                        <a:pt x="556" y="1165"/>
                        <a:pt x="573" y="1204"/>
                      </a:cubicBezTo>
                      <a:cubicBezTo>
                        <a:pt x="605" y="1200"/>
                        <a:pt x="636" y="1195"/>
                        <a:pt x="671" y="1193"/>
                      </a:cubicBezTo>
                      <a:cubicBezTo>
                        <a:pt x="658" y="1137"/>
                        <a:pt x="651" y="1072"/>
                        <a:pt x="641" y="1014"/>
                      </a:cubicBezTo>
                      <a:cubicBezTo>
                        <a:pt x="641" y="1011"/>
                        <a:pt x="643" y="1004"/>
                        <a:pt x="637" y="1004"/>
                      </a:cubicBezTo>
                      <a:cubicBezTo>
                        <a:pt x="594" y="1007"/>
                        <a:pt x="552" y="1012"/>
                        <a:pt x="510" y="1018"/>
                      </a:cubicBezTo>
                      <a:close/>
                      <a:moveTo>
                        <a:pt x="675" y="1192"/>
                      </a:moveTo>
                      <a:cubicBezTo>
                        <a:pt x="693" y="1192"/>
                        <a:pt x="708" y="1189"/>
                        <a:pt x="726" y="1190"/>
                      </a:cubicBezTo>
                      <a:cubicBezTo>
                        <a:pt x="727" y="1128"/>
                        <a:pt x="725" y="1068"/>
                        <a:pt x="726" y="1006"/>
                      </a:cubicBezTo>
                      <a:cubicBezTo>
                        <a:pt x="697" y="1006"/>
                        <a:pt x="672" y="1004"/>
                        <a:pt x="645" y="1004"/>
                      </a:cubicBezTo>
                      <a:cubicBezTo>
                        <a:pt x="650" y="1067"/>
                        <a:pt x="663" y="1131"/>
                        <a:pt x="675" y="1192"/>
                      </a:cubicBezTo>
                      <a:close/>
                      <a:moveTo>
                        <a:pt x="786" y="1006"/>
                      </a:moveTo>
                      <a:cubicBezTo>
                        <a:pt x="784" y="1067"/>
                        <a:pt x="782" y="1128"/>
                        <a:pt x="780" y="1189"/>
                      </a:cubicBezTo>
                      <a:cubicBezTo>
                        <a:pt x="815" y="1190"/>
                        <a:pt x="851" y="1191"/>
                        <a:pt x="883" y="1196"/>
                      </a:cubicBezTo>
                      <a:cubicBezTo>
                        <a:pt x="899" y="1135"/>
                        <a:pt x="913" y="1072"/>
                        <a:pt x="925" y="1007"/>
                      </a:cubicBezTo>
                      <a:cubicBezTo>
                        <a:pt x="882" y="1000"/>
                        <a:pt x="834" y="1007"/>
                        <a:pt x="786" y="1006"/>
                      </a:cubicBezTo>
                      <a:close/>
                      <a:moveTo>
                        <a:pt x="1439" y="1083"/>
                      </a:moveTo>
                      <a:cubicBezTo>
                        <a:pt x="1437" y="1084"/>
                        <a:pt x="1439" y="1084"/>
                        <a:pt x="1439" y="1083"/>
                      </a:cubicBezTo>
                      <a:moveTo>
                        <a:pt x="1439" y="1083"/>
                      </a:moveTo>
                      <a:cubicBezTo>
                        <a:pt x="1439" y="1083"/>
                        <a:pt x="1440" y="1083"/>
                        <a:pt x="1440" y="1083"/>
                      </a:cubicBezTo>
                      <a:cubicBezTo>
                        <a:pt x="1458" y="1065"/>
                        <a:pt x="1478" y="1037"/>
                        <a:pt x="1474" y="1004"/>
                      </a:cubicBezTo>
                      <a:cubicBezTo>
                        <a:pt x="1465" y="1033"/>
                        <a:pt x="1451" y="1057"/>
                        <a:pt x="1439" y="1083"/>
                      </a:cubicBezTo>
                      <a:moveTo>
                        <a:pt x="729" y="1190"/>
                      </a:moveTo>
                      <a:cubicBezTo>
                        <a:pt x="744" y="1188"/>
                        <a:pt x="762" y="1189"/>
                        <a:pt x="777" y="1189"/>
                      </a:cubicBezTo>
                      <a:cubicBezTo>
                        <a:pt x="780" y="1129"/>
                        <a:pt x="782" y="1067"/>
                        <a:pt x="783" y="1006"/>
                      </a:cubicBezTo>
                      <a:cubicBezTo>
                        <a:pt x="765" y="1006"/>
                        <a:pt x="747" y="1006"/>
                        <a:pt x="729" y="1006"/>
                      </a:cubicBezTo>
                      <a:cubicBezTo>
                        <a:pt x="727" y="1066"/>
                        <a:pt x="729" y="1129"/>
                        <a:pt x="729" y="1190"/>
                      </a:cubicBezTo>
                      <a:close/>
                      <a:moveTo>
                        <a:pt x="928" y="1007"/>
                      </a:moveTo>
                      <a:cubicBezTo>
                        <a:pt x="915" y="1072"/>
                        <a:pt x="903" y="1136"/>
                        <a:pt x="885" y="1196"/>
                      </a:cubicBezTo>
                      <a:cubicBezTo>
                        <a:pt x="903" y="1197"/>
                        <a:pt x="920" y="1200"/>
                        <a:pt x="937" y="1202"/>
                      </a:cubicBezTo>
                      <a:cubicBezTo>
                        <a:pt x="941" y="1140"/>
                        <a:pt x="945" y="1077"/>
                        <a:pt x="945" y="1009"/>
                      </a:cubicBezTo>
                      <a:cubicBezTo>
                        <a:pt x="940" y="1009"/>
                        <a:pt x="934" y="1008"/>
                        <a:pt x="928" y="1007"/>
                      </a:cubicBezTo>
                      <a:close/>
                      <a:moveTo>
                        <a:pt x="951" y="1010"/>
                      </a:moveTo>
                      <a:cubicBezTo>
                        <a:pt x="947" y="1074"/>
                        <a:pt x="947" y="1142"/>
                        <a:pt x="941" y="1203"/>
                      </a:cubicBezTo>
                      <a:cubicBezTo>
                        <a:pt x="955" y="1205"/>
                        <a:pt x="968" y="1208"/>
                        <a:pt x="981" y="1211"/>
                      </a:cubicBezTo>
                      <a:cubicBezTo>
                        <a:pt x="1010" y="1153"/>
                        <a:pt x="1037" y="1093"/>
                        <a:pt x="1058" y="1026"/>
                      </a:cubicBezTo>
                      <a:cubicBezTo>
                        <a:pt x="1022" y="1020"/>
                        <a:pt x="989" y="1013"/>
                        <a:pt x="951" y="1010"/>
                      </a:cubicBezTo>
                      <a:close/>
                      <a:moveTo>
                        <a:pt x="507" y="1020"/>
                      </a:moveTo>
                      <a:cubicBezTo>
                        <a:pt x="508" y="1024"/>
                        <a:pt x="508" y="1016"/>
                        <a:pt x="507" y="1020"/>
                      </a:cubicBezTo>
                      <a:close/>
                      <a:moveTo>
                        <a:pt x="384" y="1045"/>
                      </a:moveTo>
                      <a:cubicBezTo>
                        <a:pt x="411" y="1107"/>
                        <a:pt x="441" y="1167"/>
                        <a:pt x="479" y="1218"/>
                      </a:cubicBezTo>
                      <a:cubicBezTo>
                        <a:pt x="493" y="1223"/>
                        <a:pt x="508" y="1219"/>
                        <a:pt x="522" y="1216"/>
                      </a:cubicBezTo>
                      <a:cubicBezTo>
                        <a:pt x="517" y="1173"/>
                        <a:pt x="513" y="1126"/>
                        <a:pt x="510" y="1081"/>
                      </a:cubicBezTo>
                      <a:cubicBezTo>
                        <a:pt x="509" y="1066"/>
                        <a:pt x="511" y="1049"/>
                        <a:pt x="509" y="1034"/>
                      </a:cubicBezTo>
                      <a:cubicBezTo>
                        <a:pt x="508" y="1030"/>
                        <a:pt x="506" y="1023"/>
                        <a:pt x="502" y="1020"/>
                      </a:cubicBezTo>
                      <a:cubicBezTo>
                        <a:pt x="460" y="1026"/>
                        <a:pt x="422" y="1036"/>
                        <a:pt x="384" y="1045"/>
                      </a:cubicBezTo>
                      <a:close/>
                      <a:moveTo>
                        <a:pt x="1274" y="1095"/>
                      </a:moveTo>
                      <a:cubicBezTo>
                        <a:pt x="1283" y="1099"/>
                        <a:pt x="1290" y="1105"/>
                        <a:pt x="1299" y="1109"/>
                      </a:cubicBezTo>
                      <a:cubicBezTo>
                        <a:pt x="1304" y="1081"/>
                        <a:pt x="1312" y="1050"/>
                        <a:pt x="1312" y="1021"/>
                      </a:cubicBezTo>
                      <a:cubicBezTo>
                        <a:pt x="1301" y="1047"/>
                        <a:pt x="1286" y="1070"/>
                        <a:pt x="1274" y="1095"/>
                      </a:cubicBezTo>
                      <a:close/>
                      <a:moveTo>
                        <a:pt x="508" y="1025"/>
                      </a:moveTo>
                      <a:cubicBezTo>
                        <a:pt x="507" y="1024"/>
                        <a:pt x="508" y="1025"/>
                        <a:pt x="508" y="1025"/>
                      </a:cubicBezTo>
                      <a:close/>
                      <a:moveTo>
                        <a:pt x="75" y="1026"/>
                      </a:moveTo>
                      <a:cubicBezTo>
                        <a:pt x="75" y="1026"/>
                        <a:pt x="74" y="1025"/>
                        <a:pt x="75" y="1026"/>
                      </a:cubicBezTo>
                      <a:close/>
                      <a:moveTo>
                        <a:pt x="1062" y="1027"/>
                      </a:moveTo>
                      <a:cubicBezTo>
                        <a:pt x="1038" y="1091"/>
                        <a:pt x="1014" y="1154"/>
                        <a:pt x="984" y="1211"/>
                      </a:cubicBezTo>
                      <a:cubicBezTo>
                        <a:pt x="1013" y="1223"/>
                        <a:pt x="1049" y="1219"/>
                        <a:pt x="1083" y="1213"/>
                      </a:cubicBezTo>
                      <a:cubicBezTo>
                        <a:pt x="1092" y="1199"/>
                        <a:pt x="1103" y="1185"/>
                        <a:pt x="1112" y="1170"/>
                      </a:cubicBezTo>
                      <a:cubicBezTo>
                        <a:pt x="1121" y="1156"/>
                        <a:pt x="1134" y="1140"/>
                        <a:pt x="1139" y="1124"/>
                      </a:cubicBezTo>
                      <a:cubicBezTo>
                        <a:pt x="1146" y="1101"/>
                        <a:pt x="1143" y="1075"/>
                        <a:pt x="1147" y="1047"/>
                      </a:cubicBezTo>
                      <a:cubicBezTo>
                        <a:pt x="1119" y="1040"/>
                        <a:pt x="1091" y="1033"/>
                        <a:pt x="1062" y="1027"/>
                      </a:cubicBezTo>
                      <a:close/>
                      <a:moveTo>
                        <a:pt x="526" y="1215"/>
                      </a:moveTo>
                      <a:cubicBezTo>
                        <a:pt x="539" y="1211"/>
                        <a:pt x="555" y="1208"/>
                        <a:pt x="570" y="1205"/>
                      </a:cubicBezTo>
                      <a:cubicBezTo>
                        <a:pt x="548" y="1154"/>
                        <a:pt x="529" y="1101"/>
                        <a:pt x="511" y="1046"/>
                      </a:cubicBezTo>
                      <a:cubicBezTo>
                        <a:pt x="514" y="1104"/>
                        <a:pt x="518" y="1162"/>
                        <a:pt x="526" y="1215"/>
                      </a:cubicBezTo>
                      <a:close/>
                      <a:moveTo>
                        <a:pt x="322" y="1065"/>
                      </a:moveTo>
                      <a:cubicBezTo>
                        <a:pt x="325" y="1103"/>
                        <a:pt x="332" y="1137"/>
                        <a:pt x="339" y="1171"/>
                      </a:cubicBezTo>
                      <a:cubicBezTo>
                        <a:pt x="345" y="1180"/>
                        <a:pt x="353" y="1188"/>
                        <a:pt x="359" y="1198"/>
                      </a:cubicBezTo>
                      <a:cubicBezTo>
                        <a:pt x="396" y="1205"/>
                        <a:pt x="436" y="1213"/>
                        <a:pt x="474" y="1217"/>
                      </a:cubicBezTo>
                      <a:cubicBezTo>
                        <a:pt x="441" y="1168"/>
                        <a:pt x="410" y="1113"/>
                        <a:pt x="386" y="1057"/>
                      </a:cubicBezTo>
                      <a:cubicBezTo>
                        <a:pt x="384" y="1054"/>
                        <a:pt x="384" y="1048"/>
                        <a:pt x="379" y="1047"/>
                      </a:cubicBezTo>
                      <a:cubicBezTo>
                        <a:pt x="359" y="1052"/>
                        <a:pt x="341" y="1059"/>
                        <a:pt x="322" y="1065"/>
                      </a:cubicBezTo>
                      <a:close/>
                      <a:moveTo>
                        <a:pt x="1144" y="1118"/>
                      </a:moveTo>
                      <a:cubicBezTo>
                        <a:pt x="1154" y="1097"/>
                        <a:pt x="1166" y="1078"/>
                        <a:pt x="1175" y="1055"/>
                      </a:cubicBezTo>
                      <a:cubicBezTo>
                        <a:pt x="1166" y="1054"/>
                        <a:pt x="1159" y="1050"/>
                        <a:pt x="1150" y="1049"/>
                      </a:cubicBezTo>
                      <a:cubicBezTo>
                        <a:pt x="1149" y="1072"/>
                        <a:pt x="1144" y="1097"/>
                        <a:pt x="1144" y="1118"/>
                      </a:cubicBezTo>
                      <a:close/>
                      <a:moveTo>
                        <a:pt x="87" y="1057"/>
                      </a:moveTo>
                      <a:cubicBezTo>
                        <a:pt x="94" y="1077"/>
                        <a:pt x="96" y="1100"/>
                        <a:pt x="115" y="1107"/>
                      </a:cubicBezTo>
                      <a:cubicBezTo>
                        <a:pt x="106" y="1091"/>
                        <a:pt x="96" y="1074"/>
                        <a:pt x="87" y="1057"/>
                      </a:cubicBezTo>
                      <a:moveTo>
                        <a:pt x="87" y="1057"/>
                      </a:moveTo>
                      <a:cubicBezTo>
                        <a:pt x="88" y="1053"/>
                        <a:pt x="84" y="1057"/>
                        <a:pt x="87" y="1057"/>
                      </a:cubicBezTo>
                      <a:moveTo>
                        <a:pt x="1177" y="1057"/>
                      </a:moveTo>
                      <a:cubicBezTo>
                        <a:pt x="1172" y="1069"/>
                        <a:pt x="1167" y="1081"/>
                        <a:pt x="1160" y="1093"/>
                      </a:cubicBezTo>
                      <a:cubicBezTo>
                        <a:pt x="1155" y="1103"/>
                        <a:pt x="1146" y="1113"/>
                        <a:pt x="1142" y="1125"/>
                      </a:cubicBezTo>
                      <a:cubicBezTo>
                        <a:pt x="1138" y="1137"/>
                        <a:pt x="1139" y="1152"/>
                        <a:pt x="1136" y="1165"/>
                      </a:cubicBezTo>
                      <a:cubicBezTo>
                        <a:pt x="1134" y="1178"/>
                        <a:pt x="1131" y="1190"/>
                        <a:pt x="1129" y="1204"/>
                      </a:cubicBezTo>
                      <a:cubicBezTo>
                        <a:pt x="1155" y="1201"/>
                        <a:pt x="1179" y="1194"/>
                        <a:pt x="1204" y="1189"/>
                      </a:cubicBezTo>
                      <a:cubicBezTo>
                        <a:pt x="1227" y="1159"/>
                        <a:pt x="1250" y="1129"/>
                        <a:pt x="1269" y="1095"/>
                      </a:cubicBezTo>
                      <a:cubicBezTo>
                        <a:pt x="1240" y="1080"/>
                        <a:pt x="1211" y="1066"/>
                        <a:pt x="1177" y="1057"/>
                      </a:cubicBezTo>
                      <a:close/>
                      <a:moveTo>
                        <a:pt x="64" y="1065"/>
                      </a:moveTo>
                      <a:cubicBezTo>
                        <a:pt x="88" y="1121"/>
                        <a:pt x="118" y="1171"/>
                        <a:pt x="154" y="1215"/>
                      </a:cubicBezTo>
                      <a:moveTo>
                        <a:pt x="154" y="1215"/>
                      </a:moveTo>
                      <a:cubicBezTo>
                        <a:pt x="154" y="1216"/>
                        <a:pt x="155" y="1216"/>
                        <a:pt x="155" y="1216"/>
                      </a:cubicBezTo>
                      <a:moveTo>
                        <a:pt x="155" y="1216"/>
                      </a:moveTo>
                      <a:cubicBezTo>
                        <a:pt x="155" y="1217"/>
                        <a:pt x="155" y="1218"/>
                        <a:pt x="156" y="1218"/>
                      </a:cubicBezTo>
                      <a:moveTo>
                        <a:pt x="156" y="1218"/>
                      </a:moveTo>
                      <a:cubicBezTo>
                        <a:pt x="156" y="1219"/>
                        <a:pt x="157" y="1219"/>
                        <a:pt x="157" y="1219"/>
                      </a:cubicBezTo>
                      <a:moveTo>
                        <a:pt x="157" y="1219"/>
                      </a:moveTo>
                      <a:cubicBezTo>
                        <a:pt x="158" y="1220"/>
                        <a:pt x="158" y="1219"/>
                        <a:pt x="157" y="1219"/>
                      </a:cubicBezTo>
                      <a:moveTo>
                        <a:pt x="157" y="1219"/>
                      </a:moveTo>
                      <a:cubicBezTo>
                        <a:pt x="157" y="1218"/>
                        <a:pt x="157" y="1218"/>
                        <a:pt x="156" y="1218"/>
                      </a:cubicBezTo>
                      <a:moveTo>
                        <a:pt x="156" y="1218"/>
                      </a:moveTo>
                      <a:cubicBezTo>
                        <a:pt x="156" y="1217"/>
                        <a:pt x="156" y="1216"/>
                        <a:pt x="155" y="1216"/>
                      </a:cubicBezTo>
                      <a:moveTo>
                        <a:pt x="155" y="1216"/>
                      </a:moveTo>
                      <a:cubicBezTo>
                        <a:pt x="155" y="1215"/>
                        <a:pt x="155" y="1215"/>
                        <a:pt x="154" y="1215"/>
                      </a:cubicBezTo>
                      <a:moveTo>
                        <a:pt x="154" y="1215"/>
                      </a:moveTo>
                      <a:cubicBezTo>
                        <a:pt x="134" y="1178"/>
                        <a:pt x="113" y="1142"/>
                        <a:pt x="99" y="1099"/>
                      </a:cubicBezTo>
                      <a:cubicBezTo>
                        <a:pt x="85" y="1089"/>
                        <a:pt x="75" y="1077"/>
                        <a:pt x="64" y="1065"/>
                      </a:cubicBezTo>
                      <a:moveTo>
                        <a:pt x="64" y="1065"/>
                      </a:moveTo>
                      <a:cubicBezTo>
                        <a:pt x="63" y="1064"/>
                        <a:pt x="63" y="1065"/>
                        <a:pt x="64" y="1065"/>
                      </a:cubicBezTo>
                      <a:moveTo>
                        <a:pt x="282" y="1081"/>
                      </a:moveTo>
                      <a:cubicBezTo>
                        <a:pt x="297" y="1111"/>
                        <a:pt x="315" y="1138"/>
                        <a:pt x="335" y="1164"/>
                      </a:cubicBezTo>
                      <a:cubicBezTo>
                        <a:pt x="327" y="1133"/>
                        <a:pt x="324" y="1098"/>
                        <a:pt x="318" y="1066"/>
                      </a:cubicBezTo>
                      <a:cubicBezTo>
                        <a:pt x="307" y="1072"/>
                        <a:pt x="294" y="1076"/>
                        <a:pt x="282" y="1081"/>
                      </a:cubicBezTo>
                      <a:close/>
                      <a:moveTo>
                        <a:pt x="1457" y="1068"/>
                      </a:moveTo>
                      <a:cubicBezTo>
                        <a:pt x="1458" y="1069"/>
                        <a:pt x="1457" y="1068"/>
                        <a:pt x="1457" y="1068"/>
                      </a:cubicBezTo>
                      <a:close/>
                      <a:moveTo>
                        <a:pt x="1361" y="1232"/>
                      </a:moveTo>
                      <a:cubicBezTo>
                        <a:pt x="1360" y="1233"/>
                        <a:pt x="1361" y="1233"/>
                        <a:pt x="1361" y="1232"/>
                      </a:cubicBezTo>
                      <a:moveTo>
                        <a:pt x="1361" y="1232"/>
                      </a:moveTo>
                      <a:cubicBezTo>
                        <a:pt x="1399" y="1185"/>
                        <a:pt x="1434" y="1129"/>
                        <a:pt x="1456" y="1069"/>
                      </a:cubicBezTo>
                      <a:cubicBezTo>
                        <a:pt x="1450" y="1078"/>
                        <a:pt x="1442" y="1085"/>
                        <a:pt x="1433" y="1092"/>
                      </a:cubicBezTo>
                      <a:cubicBezTo>
                        <a:pt x="1414" y="1130"/>
                        <a:pt x="1388" y="1162"/>
                        <a:pt x="1365" y="1196"/>
                      </a:cubicBezTo>
                      <a:cubicBezTo>
                        <a:pt x="1367" y="1209"/>
                        <a:pt x="1364" y="1221"/>
                        <a:pt x="1361" y="1232"/>
                      </a:cubicBezTo>
                      <a:moveTo>
                        <a:pt x="341" y="1193"/>
                      </a:moveTo>
                      <a:cubicBezTo>
                        <a:pt x="341" y="1194"/>
                        <a:pt x="342" y="1193"/>
                        <a:pt x="341" y="1193"/>
                      </a:cubicBezTo>
                      <a:moveTo>
                        <a:pt x="341" y="1193"/>
                      </a:moveTo>
                      <a:cubicBezTo>
                        <a:pt x="340" y="1185"/>
                        <a:pt x="337" y="1179"/>
                        <a:pt x="337" y="1172"/>
                      </a:cubicBezTo>
                      <a:cubicBezTo>
                        <a:pt x="315" y="1144"/>
                        <a:pt x="298" y="1113"/>
                        <a:pt x="278" y="1083"/>
                      </a:cubicBezTo>
                      <a:cubicBezTo>
                        <a:pt x="261" y="1092"/>
                        <a:pt x="240" y="1102"/>
                        <a:pt x="222" y="1114"/>
                      </a:cubicBezTo>
                      <a:cubicBezTo>
                        <a:pt x="220" y="1116"/>
                        <a:pt x="207" y="1125"/>
                        <a:pt x="207" y="1127"/>
                      </a:cubicBezTo>
                      <a:cubicBezTo>
                        <a:pt x="207" y="1129"/>
                        <a:pt x="219" y="1144"/>
                        <a:pt x="221" y="1146"/>
                      </a:cubicBezTo>
                      <a:cubicBezTo>
                        <a:pt x="226" y="1153"/>
                        <a:pt x="230" y="1157"/>
                        <a:pt x="234" y="1164"/>
                      </a:cubicBezTo>
                      <a:cubicBezTo>
                        <a:pt x="269" y="1174"/>
                        <a:pt x="303" y="1186"/>
                        <a:pt x="341" y="1193"/>
                      </a:cubicBezTo>
                      <a:moveTo>
                        <a:pt x="183" y="1096"/>
                      </a:moveTo>
                      <a:cubicBezTo>
                        <a:pt x="183" y="1095"/>
                        <a:pt x="184" y="1096"/>
                        <a:pt x="183" y="1096"/>
                      </a:cubicBezTo>
                      <a:close/>
                      <a:moveTo>
                        <a:pt x="195" y="1134"/>
                      </a:moveTo>
                      <a:cubicBezTo>
                        <a:pt x="197" y="1130"/>
                        <a:pt x="202" y="1130"/>
                        <a:pt x="203" y="1125"/>
                      </a:cubicBezTo>
                      <a:cubicBezTo>
                        <a:pt x="196" y="1116"/>
                        <a:pt x="191" y="1106"/>
                        <a:pt x="184" y="1097"/>
                      </a:cubicBezTo>
                      <a:cubicBezTo>
                        <a:pt x="187" y="1110"/>
                        <a:pt x="190" y="1123"/>
                        <a:pt x="195" y="1134"/>
                      </a:cubicBezTo>
                      <a:close/>
                      <a:moveTo>
                        <a:pt x="1271" y="1097"/>
                      </a:moveTo>
                      <a:cubicBezTo>
                        <a:pt x="1271" y="1098"/>
                        <a:pt x="1270" y="1099"/>
                        <a:pt x="1270" y="1100"/>
                      </a:cubicBezTo>
                      <a:cubicBezTo>
                        <a:pt x="1254" y="1126"/>
                        <a:pt x="1234" y="1154"/>
                        <a:pt x="1216" y="1177"/>
                      </a:cubicBezTo>
                      <a:cubicBezTo>
                        <a:pt x="1214" y="1180"/>
                        <a:pt x="1210" y="1183"/>
                        <a:pt x="1210" y="1187"/>
                      </a:cubicBezTo>
                      <a:cubicBezTo>
                        <a:pt x="1235" y="1180"/>
                        <a:pt x="1261" y="1174"/>
                        <a:pt x="1284" y="1165"/>
                      </a:cubicBezTo>
                      <a:cubicBezTo>
                        <a:pt x="1289" y="1147"/>
                        <a:pt x="1294" y="1131"/>
                        <a:pt x="1298" y="1112"/>
                      </a:cubicBezTo>
                      <a:cubicBezTo>
                        <a:pt x="1289" y="1107"/>
                        <a:pt x="1281" y="1100"/>
                        <a:pt x="1271" y="1097"/>
                      </a:cubicBezTo>
                      <a:close/>
                      <a:moveTo>
                        <a:pt x="1426" y="1099"/>
                      </a:moveTo>
                      <a:cubicBezTo>
                        <a:pt x="1417" y="1104"/>
                        <a:pt x="1408" y="1111"/>
                        <a:pt x="1399" y="1117"/>
                      </a:cubicBezTo>
                      <a:cubicBezTo>
                        <a:pt x="1394" y="1137"/>
                        <a:pt x="1385" y="1154"/>
                        <a:pt x="1377" y="1173"/>
                      </a:cubicBezTo>
                      <a:moveTo>
                        <a:pt x="1377" y="1173"/>
                      </a:moveTo>
                      <a:cubicBezTo>
                        <a:pt x="1376" y="1173"/>
                        <a:pt x="1377" y="1174"/>
                        <a:pt x="1376" y="1175"/>
                      </a:cubicBezTo>
                      <a:moveTo>
                        <a:pt x="1376" y="1175"/>
                      </a:moveTo>
                      <a:cubicBezTo>
                        <a:pt x="1375" y="1175"/>
                        <a:pt x="1377" y="1176"/>
                        <a:pt x="1376" y="1175"/>
                      </a:cubicBezTo>
                      <a:moveTo>
                        <a:pt x="1376" y="1175"/>
                      </a:moveTo>
                      <a:cubicBezTo>
                        <a:pt x="1377" y="1174"/>
                        <a:pt x="1377" y="1173"/>
                        <a:pt x="1377" y="1173"/>
                      </a:cubicBezTo>
                      <a:moveTo>
                        <a:pt x="1377" y="1173"/>
                      </a:moveTo>
                      <a:cubicBezTo>
                        <a:pt x="1396" y="1150"/>
                        <a:pt x="1412" y="1125"/>
                        <a:pt x="1426" y="1099"/>
                      </a:cubicBezTo>
                      <a:moveTo>
                        <a:pt x="1426" y="1099"/>
                      </a:moveTo>
                      <a:cubicBezTo>
                        <a:pt x="1428" y="1098"/>
                        <a:pt x="1426" y="1098"/>
                        <a:pt x="1426" y="1099"/>
                      </a:cubicBezTo>
                      <a:moveTo>
                        <a:pt x="159" y="1216"/>
                      </a:moveTo>
                      <a:cubicBezTo>
                        <a:pt x="156" y="1201"/>
                        <a:pt x="160" y="1188"/>
                        <a:pt x="164" y="1176"/>
                      </a:cubicBezTo>
                      <a:cubicBezTo>
                        <a:pt x="148" y="1157"/>
                        <a:pt x="133" y="1136"/>
                        <a:pt x="120" y="1113"/>
                      </a:cubicBezTo>
                      <a:cubicBezTo>
                        <a:pt x="113" y="1111"/>
                        <a:pt x="109" y="1105"/>
                        <a:pt x="102" y="1103"/>
                      </a:cubicBezTo>
                      <a:cubicBezTo>
                        <a:pt x="118" y="1144"/>
                        <a:pt x="137" y="1181"/>
                        <a:pt x="159" y="1216"/>
                      </a:cubicBezTo>
                      <a:close/>
                      <a:moveTo>
                        <a:pt x="1287" y="1164"/>
                      </a:moveTo>
                      <a:cubicBezTo>
                        <a:pt x="1303" y="1157"/>
                        <a:pt x="1323" y="1155"/>
                        <a:pt x="1333" y="1143"/>
                      </a:cubicBezTo>
                      <a:cubicBezTo>
                        <a:pt x="1325" y="1131"/>
                        <a:pt x="1312" y="1123"/>
                        <a:pt x="1301" y="1114"/>
                      </a:cubicBezTo>
                      <a:cubicBezTo>
                        <a:pt x="1296" y="1131"/>
                        <a:pt x="1292" y="1148"/>
                        <a:pt x="1287" y="1164"/>
                      </a:cubicBezTo>
                      <a:close/>
                      <a:moveTo>
                        <a:pt x="126" y="1118"/>
                      </a:moveTo>
                      <a:cubicBezTo>
                        <a:pt x="138" y="1138"/>
                        <a:pt x="150" y="1157"/>
                        <a:pt x="166" y="1174"/>
                      </a:cubicBezTo>
                      <a:cubicBezTo>
                        <a:pt x="169" y="1162"/>
                        <a:pt x="177" y="1155"/>
                        <a:pt x="182" y="1146"/>
                      </a:cubicBezTo>
                      <a:cubicBezTo>
                        <a:pt x="161" y="1138"/>
                        <a:pt x="144" y="1127"/>
                        <a:pt x="126" y="1118"/>
                      </a:cubicBezTo>
                      <a:moveTo>
                        <a:pt x="126" y="1118"/>
                      </a:moveTo>
                      <a:cubicBezTo>
                        <a:pt x="125" y="1116"/>
                        <a:pt x="124" y="1118"/>
                        <a:pt x="126" y="1118"/>
                      </a:cubicBezTo>
                      <a:moveTo>
                        <a:pt x="1342" y="1146"/>
                      </a:moveTo>
                      <a:cubicBezTo>
                        <a:pt x="1351" y="1159"/>
                        <a:pt x="1360" y="1173"/>
                        <a:pt x="1365" y="1190"/>
                      </a:cubicBezTo>
                      <a:cubicBezTo>
                        <a:pt x="1377" y="1168"/>
                        <a:pt x="1387" y="1145"/>
                        <a:pt x="1396" y="1120"/>
                      </a:cubicBezTo>
                      <a:cubicBezTo>
                        <a:pt x="1397" y="1120"/>
                        <a:pt x="1396" y="1119"/>
                        <a:pt x="1395" y="1119"/>
                      </a:cubicBezTo>
                      <a:cubicBezTo>
                        <a:pt x="1379" y="1129"/>
                        <a:pt x="1361" y="1138"/>
                        <a:pt x="1342" y="1146"/>
                      </a:cubicBezTo>
                      <a:close/>
                      <a:moveTo>
                        <a:pt x="204" y="1128"/>
                      </a:moveTo>
                      <a:cubicBezTo>
                        <a:pt x="202" y="1133"/>
                        <a:pt x="196" y="1134"/>
                        <a:pt x="195" y="1139"/>
                      </a:cubicBezTo>
                      <a:cubicBezTo>
                        <a:pt x="197" y="1142"/>
                        <a:pt x="198" y="1146"/>
                        <a:pt x="198" y="1151"/>
                      </a:cubicBezTo>
                      <a:cubicBezTo>
                        <a:pt x="209" y="1153"/>
                        <a:pt x="219" y="1160"/>
                        <a:pt x="229" y="1160"/>
                      </a:cubicBezTo>
                      <a:cubicBezTo>
                        <a:pt x="220" y="1151"/>
                        <a:pt x="214" y="1138"/>
                        <a:pt x="204" y="1128"/>
                      </a:cubicBezTo>
                      <a:close/>
                      <a:moveTo>
                        <a:pt x="1100" y="1194"/>
                      </a:moveTo>
                      <a:cubicBezTo>
                        <a:pt x="1095" y="1200"/>
                        <a:pt x="1088" y="1206"/>
                        <a:pt x="1088" y="1212"/>
                      </a:cubicBezTo>
                      <a:cubicBezTo>
                        <a:pt x="1101" y="1209"/>
                        <a:pt x="1114" y="1208"/>
                        <a:pt x="1126" y="1205"/>
                      </a:cubicBezTo>
                      <a:cubicBezTo>
                        <a:pt x="1129" y="1181"/>
                        <a:pt x="1137" y="1156"/>
                        <a:pt x="1137" y="1132"/>
                      </a:cubicBezTo>
                      <a:cubicBezTo>
                        <a:pt x="1126" y="1153"/>
                        <a:pt x="1113" y="1175"/>
                        <a:pt x="1100" y="1194"/>
                      </a:cubicBezTo>
                      <a:close/>
                      <a:moveTo>
                        <a:pt x="187" y="1146"/>
                      </a:moveTo>
                      <a:cubicBezTo>
                        <a:pt x="190" y="1145"/>
                        <a:pt x="194" y="1150"/>
                        <a:pt x="196" y="1148"/>
                      </a:cubicBezTo>
                      <a:cubicBezTo>
                        <a:pt x="193" y="1146"/>
                        <a:pt x="194" y="1141"/>
                        <a:pt x="192" y="1140"/>
                      </a:cubicBezTo>
                      <a:cubicBezTo>
                        <a:pt x="191" y="1142"/>
                        <a:pt x="188" y="1143"/>
                        <a:pt x="187" y="1146"/>
                      </a:cubicBezTo>
                      <a:close/>
                      <a:moveTo>
                        <a:pt x="1333" y="1147"/>
                      </a:moveTo>
                      <a:cubicBezTo>
                        <a:pt x="1335" y="1147"/>
                        <a:pt x="1336" y="1146"/>
                        <a:pt x="1337" y="1145"/>
                      </a:cubicBezTo>
                      <a:cubicBezTo>
                        <a:pt x="1335" y="1143"/>
                        <a:pt x="1334" y="1145"/>
                        <a:pt x="1333" y="1147"/>
                      </a:cubicBezTo>
                      <a:close/>
                      <a:moveTo>
                        <a:pt x="241" y="1257"/>
                      </a:moveTo>
                      <a:cubicBezTo>
                        <a:pt x="241" y="1258"/>
                        <a:pt x="242" y="1257"/>
                        <a:pt x="241" y="1257"/>
                      </a:cubicBezTo>
                      <a:moveTo>
                        <a:pt x="241" y="1257"/>
                      </a:moveTo>
                      <a:cubicBezTo>
                        <a:pt x="224" y="1224"/>
                        <a:pt x="209" y="1190"/>
                        <a:pt x="197" y="1152"/>
                      </a:cubicBezTo>
                      <a:cubicBezTo>
                        <a:pt x="194" y="1150"/>
                        <a:pt x="189" y="1150"/>
                        <a:pt x="187" y="1148"/>
                      </a:cubicBezTo>
                      <a:cubicBezTo>
                        <a:pt x="177" y="1154"/>
                        <a:pt x="173" y="1166"/>
                        <a:pt x="167" y="1175"/>
                      </a:cubicBezTo>
                      <a:cubicBezTo>
                        <a:pt x="189" y="1205"/>
                        <a:pt x="214" y="1232"/>
                        <a:pt x="241" y="1257"/>
                      </a:cubicBezTo>
                      <a:moveTo>
                        <a:pt x="1207" y="1335"/>
                      </a:moveTo>
                      <a:cubicBezTo>
                        <a:pt x="1206" y="1335"/>
                        <a:pt x="1208" y="1336"/>
                        <a:pt x="1207" y="1335"/>
                      </a:cubicBezTo>
                      <a:moveTo>
                        <a:pt x="1207" y="1335"/>
                      </a:moveTo>
                      <a:cubicBezTo>
                        <a:pt x="1267" y="1295"/>
                        <a:pt x="1319" y="1248"/>
                        <a:pt x="1362" y="1192"/>
                      </a:cubicBezTo>
                      <a:cubicBezTo>
                        <a:pt x="1357" y="1174"/>
                        <a:pt x="1350" y="1158"/>
                        <a:pt x="1337" y="1148"/>
                      </a:cubicBezTo>
                      <a:cubicBezTo>
                        <a:pt x="1322" y="1158"/>
                        <a:pt x="1312" y="1174"/>
                        <a:pt x="1300" y="1189"/>
                      </a:cubicBezTo>
                      <a:cubicBezTo>
                        <a:pt x="1294" y="1196"/>
                        <a:pt x="1288" y="1203"/>
                        <a:pt x="1281" y="1210"/>
                      </a:cubicBezTo>
                      <a:cubicBezTo>
                        <a:pt x="1275" y="1217"/>
                        <a:pt x="1267" y="1223"/>
                        <a:pt x="1263" y="1230"/>
                      </a:cubicBezTo>
                      <a:cubicBezTo>
                        <a:pt x="1258" y="1239"/>
                        <a:pt x="1255" y="1249"/>
                        <a:pt x="1251" y="1258"/>
                      </a:cubicBezTo>
                      <a:cubicBezTo>
                        <a:pt x="1237" y="1285"/>
                        <a:pt x="1225" y="1311"/>
                        <a:pt x="1207" y="1335"/>
                      </a:cubicBezTo>
                      <a:moveTo>
                        <a:pt x="1324" y="1154"/>
                      </a:moveTo>
                      <a:cubicBezTo>
                        <a:pt x="1310" y="1158"/>
                        <a:pt x="1300" y="1164"/>
                        <a:pt x="1286" y="1167"/>
                      </a:cubicBezTo>
                      <a:cubicBezTo>
                        <a:pt x="1282" y="1186"/>
                        <a:pt x="1272" y="1204"/>
                        <a:pt x="1269" y="1221"/>
                      </a:cubicBezTo>
                      <a:cubicBezTo>
                        <a:pt x="1287" y="1199"/>
                        <a:pt x="1307" y="1178"/>
                        <a:pt x="1324" y="1154"/>
                      </a:cubicBezTo>
                      <a:moveTo>
                        <a:pt x="1324" y="1154"/>
                      </a:moveTo>
                      <a:cubicBezTo>
                        <a:pt x="1325" y="1154"/>
                        <a:pt x="1324" y="1153"/>
                        <a:pt x="1324" y="1154"/>
                      </a:cubicBezTo>
                      <a:moveTo>
                        <a:pt x="222" y="1212"/>
                      </a:moveTo>
                      <a:cubicBezTo>
                        <a:pt x="231" y="1230"/>
                        <a:pt x="237" y="1251"/>
                        <a:pt x="247" y="1264"/>
                      </a:cubicBezTo>
                      <a:cubicBezTo>
                        <a:pt x="252" y="1270"/>
                        <a:pt x="260" y="1275"/>
                        <a:pt x="267" y="1280"/>
                      </a:cubicBezTo>
                      <a:cubicBezTo>
                        <a:pt x="287" y="1297"/>
                        <a:pt x="306" y="1314"/>
                        <a:pt x="328" y="1328"/>
                      </a:cubicBezTo>
                      <a:cubicBezTo>
                        <a:pt x="334" y="1313"/>
                        <a:pt x="344" y="1302"/>
                        <a:pt x="354" y="1291"/>
                      </a:cubicBezTo>
                      <a:cubicBezTo>
                        <a:pt x="308" y="1254"/>
                        <a:pt x="269" y="1211"/>
                        <a:pt x="232" y="1165"/>
                      </a:cubicBezTo>
                      <a:cubicBezTo>
                        <a:pt x="220" y="1162"/>
                        <a:pt x="212" y="1157"/>
                        <a:pt x="200" y="1154"/>
                      </a:cubicBezTo>
                      <a:cubicBezTo>
                        <a:pt x="206" y="1174"/>
                        <a:pt x="214" y="1193"/>
                        <a:pt x="222" y="1212"/>
                      </a:cubicBezTo>
                      <a:close/>
                      <a:moveTo>
                        <a:pt x="356" y="1290"/>
                      </a:moveTo>
                      <a:cubicBezTo>
                        <a:pt x="359" y="1285"/>
                        <a:pt x="365" y="1284"/>
                        <a:pt x="367" y="1278"/>
                      </a:cubicBezTo>
                      <a:cubicBezTo>
                        <a:pt x="358" y="1252"/>
                        <a:pt x="349" y="1226"/>
                        <a:pt x="342" y="1197"/>
                      </a:cubicBezTo>
                      <a:cubicBezTo>
                        <a:pt x="306" y="1189"/>
                        <a:pt x="270" y="1177"/>
                        <a:pt x="238" y="1169"/>
                      </a:cubicBezTo>
                      <a:cubicBezTo>
                        <a:pt x="274" y="1212"/>
                        <a:pt x="312" y="1254"/>
                        <a:pt x="356" y="1290"/>
                      </a:cubicBezTo>
                      <a:close/>
                      <a:moveTo>
                        <a:pt x="1223" y="1265"/>
                      </a:moveTo>
                      <a:cubicBezTo>
                        <a:pt x="1235" y="1254"/>
                        <a:pt x="1255" y="1239"/>
                        <a:pt x="1263" y="1225"/>
                      </a:cubicBezTo>
                      <a:cubicBezTo>
                        <a:pt x="1273" y="1209"/>
                        <a:pt x="1274" y="1190"/>
                        <a:pt x="1282" y="1170"/>
                      </a:cubicBezTo>
                      <a:cubicBezTo>
                        <a:pt x="1282" y="1169"/>
                        <a:pt x="1282" y="1169"/>
                        <a:pt x="1281" y="1169"/>
                      </a:cubicBezTo>
                      <a:cubicBezTo>
                        <a:pt x="1257" y="1177"/>
                        <a:pt x="1232" y="1184"/>
                        <a:pt x="1206" y="1191"/>
                      </a:cubicBezTo>
                      <a:cubicBezTo>
                        <a:pt x="1184" y="1218"/>
                        <a:pt x="1160" y="1242"/>
                        <a:pt x="1137" y="1268"/>
                      </a:cubicBezTo>
                      <a:cubicBezTo>
                        <a:pt x="1155" y="1276"/>
                        <a:pt x="1167" y="1289"/>
                        <a:pt x="1181" y="1301"/>
                      </a:cubicBezTo>
                      <a:cubicBezTo>
                        <a:pt x="1195" y="1290"/>
                        <a:pt x="1208" y="1278"/>
                        <a:pt x="1223" y="1265"/>
                      </a:cubicBezTo>
                      <a:close/>
                      <a:moveTo>
                        <a:pt x="344" y="1195"/>
                      </a:moveTo>
                      <a:cubicBezTo>
                        <a:pt x="349" y="1194"/>
                        <a:pt x="353" y="1198"/>
                        <a:pt x="355" y="1196"/>
                      </a:cubicBezTo>
                      <a:cubicBezTo>
                        <a:pt x="350" y="1190"/>
                        <a:pt x="346" y="1183"/>
                        <a:pt x="341" y="1178"/>
                      </a:cubicBezTo>
                      <a:cubicBezTo>
                        <a:pt x="342" y="1184"/>
                        <a:pt x="343" y="1189"/>
                        <a:pt x="344" y="1195"/>
                      </a:cubicBezTo>
                      <a:close/>
                      <a:moveTo>
                        <a:pt x="289" y="1331"/>
                      </a:moveTo>
                      <a:cubicBezTo>
                        <a:pt x="289" y="1332"/>
                        <a:pt x="290" y="1331"/>
                        <a:pt x="289" y="1331"/>
                      </a:cubicBezTo>
                      <a:moveTo>
                        <a:pt x="289" y="1331"/>
                      </a:moveTo>
                      <a:cubicBezTo>
                        <a:pt x="274" y="1310"/>
                        <a:pt x="258" y="1290"/>
                        <a:pt x="246" y="1266"/>
                      </a:cubicBezTo>
                      <a:cubicBezTo>
                        <a:pt x="216" y="1240"/>
                        <a:pt x="192" y="1209"/>
                        <a:pt x="165" y="1180"/>
                      </a:cubicBezTo>
                      <a:cubicBezTo>
                        <a:pt x="163" y="1194"/>
                        <a:pt x="158" y="1209"/>
                        <a:pt x="163" y="1223"/>
                      </a:cubicBezTo>
                      <a:cubicBezTo>
                        <a:pt x="169" y="1238"/>
                        <a:pt x="189" y="1257"/>
                        <a:pt x="203" y="1271"/>
                      </a:cubicBezTo>
                      <a:cubicBezTo>
                        <a:pt x="217" y="1284"/>
                        <a:pt x="236" y="1304"/>
                        <a:pt x="249" y="1313"/>
                      </a:cubicBezTo>
                      <a:cubicBezTo>
                        <a:pt x="261" y="1321"/>
                        <a:pt x="278" y="1326"/>
                        <a:pt x="289" y="1331"/>
                      </a:cubicBezTo>
                      <a:moveTo>
                        <a:pt x="676" y="1195"/>
                      </a:moveTo>
                      <a:cubicBezTo>
                        <a:pt x="677" y="1209"/>
                        <a:pt x="682" y="1221"/>
                        <a:pt x="683" y="1235"/>
                      </a:cubicBezTo>
                      <a:cubicBezTo>
                        <a:pt x="697" y="1236"/>
                        <a:pt x="712" y="1236"/>
                        <a:pt x="727" y="1236"/>
                      </a:cubicBezTo>
                      <a:cubicBezTo>
                        <a:pt x="726" y="1222"/>
                        <a:pt x="730" y="1202"/>
                        <a:pt x="725" y="1192"/>
                      </a:cubicBezTo>
                      <a:cubicBezTo>
                        <a:pt x="709" y="1193"/>
                        <a:pt x="691" y="1193"/>
                        <a:pt x="676" y="1195"/>
                      </a:cubicBezTo>
                      <a:close/>
                      <a:moveTo>
                        <a:pt x="729" y="1192"/>
                      </a:moveTo>
                      <a:cubicBezTo>
                        <a:pt x="729" y="1207"/>
                        <a:pt x="731" y="1220"/>
                        <a:pt x="730" y="1236"/>
                      </a:cubicBezTo>
                      <a:cubicBezTo>
                        <a:pt x="744" y="1238"/>
                        <a:pt x="761" y="1236"/>
                        <a:pt x="775" y="1237"/>
                      </a:cubicBezTo>
                      <a:cubicBezTo>
                        <a:pt x="777" y="1222"/>
                        <a:pt x="777" y="1207"/>
                        <a:pt x="777" y="1192"/>
                      </a:cubicBezTo>
                      <a:cubicBezTo>
                        <a:pt x="761" y="1192"/>
                        <a:pt x="745" y="1192"/>
                        <a:pt x="729" y="1192"/>
                      </a:cubicBezTo>
                      <a:close/>
                      <a:moveTo>
                        <a:pt x="780" y="1192"/>
                      </a:moveTo>
                      <a:cubicBezTo>
                        <a:pt x="779" y="1206"/>
                        <a:pt x="779" y="1222"/>
                        <a:pt x="778" y="1237"/>
                      </a:cubicBezTo>
                      <a:cubicBezTo>
                        <a:pt x="809" y="1235"/>
                        <a:pt x="841" y="1236"/>
                        <a:pt x="871" y="1234"/>
                      </a:cubicBezTo>
                      <a:cubicBezTo>
                        <a:pt x="875" y="1222"/>
                        <a:pt x="879" y="1210"/>
                        <a:pt x="882" y="1198"/>
                      </a:cubicBezTo>
                      <a:cubicBezTo>
                        <a:pt x="849" y="1195"/>
                        <a:pt x="816" y="1192"/>
                        <a:pt x="780" y="1192"/>
                      </a:cubicBezTo>
                      <a:close/>
                      <a:moveTo>
                        <a:pt x="1200" y="1193"/>
                      </a:moveTo>
                      <a:cubicBezTo>
                        <a:pt x="1176" y="1197"/>
                        <a:pt x="1153" y="1204"/>
                        <a:pt x="1128" y="1207"/>
                      </a:cubicBezTo>
                      <a:cubicBezTo>
                        <a:pt x="1124" y="1224"/>
                        <a:pt x="1120" y="1239"/>
                        <a:pt x="1116" y="1255"/>
                      </a:cubicBezTo>
                      <a:cubicBezTo>
                        <a:pt x="1122" y="1258"/>
                        <a:pt x="1128" y="1262"/>
                        <a:pt x="1134" y="1265"/>
                      </a:cubicBezTo>
                      <a:cubicBezTo>
                        <a:pt x="1158" y="1242"/>
                        <a:pt x="1180" y="1219"/>
                        <a:pt x="1200" y="1193"/>
                      </a:cubicBezTo>
                      <a:moveTo>
                        <a:pt x="1200" y="1193"/>
                      </a:moveTo>
                      <a:cubicBezTo>
                        <a:pt x="1201" y="1192"/>
                        <a:pt x="1200" y="1192"/>
                        <a:pt x="1200" y="1193"/>
                      </a:cubicBezTo>
                      <a:moveTo>
                        <a:pt x="671" y="1195"/>
                      </a:moveTo>
                      <a:cubicBezTo>
                        <a:pt x="638" y="1198"/>
                        <a:pt x="605" y="1201"/>
                        <a:pt x="575" y="1207"/>
                      </a:cubicBezTo>
                      <a:cubicBezTo>
                        <a:pt x="578" y="1215"/>
                        <a:pt x="580" y="1224"/>
                        <a:pt x="586" y="1229"/>
                      </a:cubicBezTo>
                      <a:cubicBezTo>
                        <a:pt x="616" y="1232"/>
                        <a:pt x="650" y="1235"/>
                        <a:pt x="680" y="1234"/>
                      </a:cubicBezTo>
                      <a:cubicBezTo>
                        <a:pt x="676" y="1222"/>
                        <a:pt x="675" y="1207"/>
                        <a:pt x="671" y="1195"/>
                      </a:cubicBezTo>
                      <a:close/>
                      <a:moveTo>
                        <a:pt x="369" y="1277"/>
                      </a:moveTo>
                      <a:cubicBezTo>
                        <a:pt x="382" y="1271"/>
                        <a:pt x="394" y="1263"/>
                        <a:pt x="406" y="1255"/>
                      </a:cubicBezTo>
                      <a:cubicBezTo>
                        <a:pt x="389" y="1237"/>
                        <a:pt x="373" y="1219"/>
                        <a:pt x="358" y="1199"/>
                      </a:cubicBezTo>
                      <a:cubicBezTo>
                        <a:pt x="353" y="1200"/>
                        <a:pt x="350" y="1197"/>
                        <a:pt x="345" y="1198"/>
                      </a:cubicBezTo>
                      <a:cubicBezTo>
                        <a:pt x="352" y="1226"/>
                        <a:pt x="361" y="1251"/>
                        <a:pt x="369" y="1277"/>
                      </a:cubicBezTo>
                      <a:close/>
                      <a:moveTo>
                        <a:pt x="884" y="1199"/>
                      </a:moveTo>
                      <a:cubicBezTo>
                        <a:pt x="882" y="1211"/>
                        <a:pt x="877" y="1221"/>
                        <a:pt x="874" y="1234"/>
                      </a:cubicBezTo>
                      <a:cubicBezTo>
                        <a:pt x="894" y="1233"/>
                        <a:pt x="914" y="1231"/>
                        <a:pt x="934" y="1230"/>
                      </a:cubicBezTo>
                      <a:cubicBezTo>
                        <a:pt x="934" y="1221"/>
                        <a:pt x="936" y="1215"/>
                        <a:pt x="936" y="1205"/>
                      </a:cubicBezTo>
                      <a:cubicBezTo>
                        <a:pt x="919" y="1202"/>
                        <a:pt x="903" y="1199"/>
                        <a:pt x="884" y="1199"/>
                      </a:cubicBezTo>
                      <a:close/>
                      <a:moveTo>
                        <a:pt x="1360" y="1199"/>
                      </a:moveTo>
                      <a:cubicBezTo>
                        <a:pt x="1360" y="1199"/>
                        <a:pt x="1361" y="1200"/>
                        <a:pt x="1360" y="1199"/>
                      </a:cubicBezTo>
                      <a:close/>
                      <a:moveTo>
                        <a:pt x="363" y="1201"/>
                      </a:moveTo>
                      <a:cubicBezTo>
                        <a:pt x="378" y="1220"/>
                        <a:pt x="392" y="1239"/>
                        <a:pt x="410" y="1254"/>
                      </a:cubicBezTo>
                      <a:cubicBezTo>
                        <a:pt x="432" y="1244"/>
                        <a:pt x="454" y="1234"/>
                        <a:pt x="480" y="1227"/>
                      </a:cubicBezTo>
                      <a:cubicBezTo>
                        <a:pt x="477" y="1217"/>
                        <a:pt x="463" y="1219"/>
                        <a:pt x="454" y="1218"/>
                      </a:cubicBezTo>
                      <a:cubicBezTo>
                        <a:pt x="424" y="1213"/>
                        <a:pt x="391" y="1206"/>
                        <a:pt x="363" y="1201"/>
                      </a:cubicBezTo>
                      <a:moveTo>
                        <a:pt x="363" y="1201"/>
                      </a:moveTo>
                      <a:cubicBezTo>
                        <a:pt x="362" y="1200"/>
                        <a:pt x="361" y="1201"/>
                        <a:pt x="363" y="1201"/>
                      </a:cubicBezTo>
                      <a:moveTo>
                        <a:pt x="1359" y="1201"/>
                      </a:moveTo>
                      <a:cubicBezTo>
                        <a:pt x="1318" y="1253"/>
                        <a:pt x="1263" y="1298"/>
                        <a:pt x="1208" y="1338"/>
                      </a:cubicBezTo>
                      <a:cubicBezTo>
                        <a:pt x="1206" y="1339"/>
                        <a:pt x="1201" y="1341"/>
                        <a:pt x="1202" y="1345"/>
                      </a:cubicBezTo>
                      <a:cubicBezTo>
                        <a:pt x="1217" y="1339"/>
                        <a:pt x="1232" y="1333"/>
                        <a:pt x="1247" y="1326"/>
                      </a:cubicBezTo>
                      <a:cubicBezTo>
                        <a:pt x="1261" y="1320"/>
                        <a:pt x="1277" y="1313"/>
                        <a:pt x="1289" y="1304"/>
                      </a:cubicBezTo>
                      <a:cubicBezTo>
                        <a:pt x="1303" y="1293"/>
                        <a:pt x="1316" y="1270"/>
                        <a:pt x="1326" y="1255"/>
                      </a:cubicBezTo>
                      <a:cubicBezTo>
                        <a:pt x="1338" y="1238"/>
                        <a:pt x="1350" y="1220"/>
                        <a:pt x="1359" y="1201"/>
                      </a:cubicBezTo>
                      <a:moveTo>
                        <a:pt x="1359" y="1201"/>
                      </a:moveTo>
                      <a:cubicBezTo>
                        <a:pt x="1361" y="1201"/>
                        <a:pt x="1359" y="1200"/>
                        <a:pt x="1359" y="1201"/>
                      </a:cubicBezTo>
                      <a:moveTo>
                        <a:pt x="1301" y="1295"/>
                      </a:moveTo>
                      <a:cubicBezTo>
                        <a:pt x="1299" y="1296"/>
                        <a:pt x="1301" y="1297"/>
                        <a:pt x="1301" y="1295"/>
                      </a:cubicBezTo>
                      <a:moveTo>
                        <a:pt x="1301" y="1295"/>
                      </a:moveTo>
                      <a:cubicBezTo>
                        <a:pt x="1315" y="1282"/>
                        <a:pt x="1343" y="1260"/>
                        <a:pt x="1354" y="1241"/>
                      </a:cubicBezTo>
                      <a:cubicBezTo>
                        <a:pt x="1360" y="1231"/>
                        <a:pt x="1364" y="1215"/>
                        <a:pt x="1362" y="1201"/>
                      </a:cubicBezTo>
                      <a:cubicBezTo>
                        <a:pt x="1345" y="1236"/>
                        <a:pt x="1323" y="1266"/>
                        <a:pt x="1301" y="1295"/>
                      </a:cubicBezTo>
                      <a:moveTo>
                        <a:pt x="938" y="1229"/>
                      </a:moveTo>
                      <a:cubicBezTo>
                        <a:pt x="950" y="1230"/>
                        <a:pt x="958" y="1227"/>
                        <a:pt x="970" y="1227"/>
                      </a:cubicBezTo>
                      <a:cubicBezTo>
                        <a:pt x="975" y="1224"/>
                        <a:pt x="977" y="1218"/>
                        <a:pt x="979" y="1213"/>
                      </a:cubicBezTo>
                      <a:cubicBezTo>
                        <a:pt x="967" y="1210"/>
                        <a:pt x="953" y="1208"/>
                        <a:pt x="941" y="1205"/>
                      </a:cubicBezTo>
                      <a:cubicBezTo>
                        <a:pt x="939" y="1212"/>
                        <a:pt x="940" y="1222"/>
                        <a:pt x="938" y="1229"/>
                      </a:cubicBezTo>
                      <a:close/>
                      <a:moveTo>
                        <a:pt x="526" y="1219"/>
                      </a:moveTo>
                      <a:cubicBezTo>
                        <a:pt x="526" y="1221"/>
                        <a:pt x="526" y="1222"/>
                        <a:pt x="527" y="1223"/>
                      </a:cubicBezTo>
                      <a:cubicBezTo>
                        <a:pt x="544" y="1226"/>
                        <a:pt x="565" y="1229"/>
                        <a:pt x="582" y="1228"/>
                      </a:cubicBezTo>
                      <a:cubicBezTo>
                        <a:pt x="577" y="1222"/>
                        <a:pt x="575" y="1213"/>
                        <a:pt x="571" y="1207"/>
                      </a:cubicBezTo>
                      <a:cubicBezTo>
                        <a:pt x="557" y="1212"/>
                        <a:pt x="538" y="1212"/>
                        <a:pt x="526" y="1219"/>
                      </a:cubicBezTo>
                      <a:close/>
                      <a:moveTo>
                        <a:pt x="1084" y="1215"/>
                      </a:moveTo>
                      <a:cubicBezTo>
                        <a:pt x="1080" y="1223"/>
                        <a:pt x="1071" y="1229"/>
                        <a:pt x="1070" y="1236"/>
                      </a:cubicBezTo>
                      <a:cubicBezTo>
                        <a:pt x="1086" y="1240"/>
                        <a:pt x="1099" y="1248"/>
                        <a:pt x="1113" y="1253"/>
                      </a:cubicBezTo>
                      <a:cubicBezTo>
                        <a:pt x="1118" y="1240"/>
                        <a:pt x="1120" y="1224"/>
                        <a:pt x="1125" y="1210"/>
                      </a:cubicBezTo>
                      <a:cubicBezTo>
                        <a:pt x="1125" y="1209"/>
                        <a:pt x="1125" y="1208"/>
                        <a:pt x="1123" y="1208"/>
                      </a:cubicBezTo>
                      <a:cubicBezTo>
                        <a:pt x="1111" y="1211"/>
                        <a:pt x="1097" y="1213"/>
                        <a:pt x="1084" y="1215"/>
                      </a:cubicBezTo>
                      <a:close/>
                      <a:moveTo>
                        <a:pt x="982" y="1214"/>
                      </a:moveTo>
                      <a:cubicBezTo>
                        <a:pt x="980" y="1218"/>
                        <a:pt x="977" y="1222"/>
                        <a:pt x="975" y="1226"/>
                      </a:cubicBezTo>
                      <a:cubicBezTo>
                        <a:pt x="988" y="1225"/>
                        <a:pt x="1003" y="1224"/>
                        <a:pt x="1015" y="1222"/>
                      </a:cubicBezTo>
                      <a:cubicBezTo>
                        <a:pt x="1005" y="1219"/>
                        <a:pt x="994" y="1216"/>
                        <a:pt x="982" y="1214"/>
                      </a:cubicBezTo>
                      <a:close/>
                      <a:moveTo>
                        <a:pt x="1031" y="1223"/>
                      </a:moveTo>
                      <a:cubicBezTo>
                        <a:pt x="1044" y="1226"/>
                        <a:pt x="1054" y="1231"/>
                        <a:pt x="1066" y="1234"/>
                      </a:cubicBezTo>
                      <a:cubicBezTo>
                        <a:pt x="1070" y="1229"/>
                        <a:pt x="1080" y="1220"/>
                        <a:pt x="1078" y="1216"/>
                      </a:cubicBezTo>
                      <a:cubicBezTo>
                        <a:pt x="1063" y="1219"/>
                        <a:pt x="1045" y="1220"/>
                        <a:pt x="1031" y="1223"/>
                      </a:cubicBezTo>
                      <a:close/>
                      <a:moveTo>
                        <a:pt x="509" y="1223"/>
                      </a:moveTo>
                      <a:cubicBezTo>
                        <a:pt x="515" y="1222"/>
                        <a:pt x="518" y="1224"/>
                        <a:pt x="524" y="1223"/>
                      </a:cubicBezTo>
                      <a:cubicBezTo>
                        <a:pt x="523" y="1222"/>
                        <a:pt x="524" y="1217"/>
                        <a:pt x="521" y="1218"/>
                      </a:cubicBezTo>
                      <a:cubicBezTo>
                        <a:pt x="518" y="1220"/>
                        <a:pt x="511" y="1219"/>
                        <a:pt x="509" y="1223"/>
                      </a:cubicBezTo>
                      <a:close/>
                      <a:moveTo>
                        <a:pt x="482" y="1225"/>
                      </a:moveTo>
                      <a:cubicBezTo>
                        <a:pt x="487" y="1226"/>
                        <a:pt x="490" y="1224"/>
                        <a:pt x="493" y="1223"/>
                      </a:cubicBezTo>
                      <a:cubicBezTo>
                        <a:pt x="488" y="1223"/>
                        <a:pt x="483" y="1220"/>
                        <a:pt x="480" y="1223"/>
                      </a:cubicBezTo>
                      <a:cubicBezTo>
                        <a:pt x="481" y="1223"/>
                        <a:pt x="482" y="1224"/>
                        <a:pt x="482" y="1225"/>
                      </a:cubicBezTo>
                      <a:close/>
                      <a:moveTo>
                        <a:pt x="535" y="1295"/>
                      </a:moveTo>
                      <a:cubicBezTo>
                        <a:pt x="536" y="1296"/>
                        <a:pt x="537" y="1294"/>
                        <a:pt x="535" y="1295"/>
                      </a:cubicBezTo>
                      <a:moveTo>
                        <a:pt x="535" y="1295"/>
                      </a:moveTo>
                      <a:cubicBezTo>
                        <a:pt x="532" y="1272"/>
                        <a:pt x="527" y="1251"/>
                        <a:pt x="525" y="1227"/>
                      </a:cubicBezTo>
                      <a:cubicBezTo>
                        <a:pt x="512" y="1224"/>
                        <a:pt x="497" y="1223"/>
                        <a:pt x="486" y="1227"/>
                      </a:cubicBezTo>
                      <a:cubicBezTo>
                        <a:pt x="498" y="1250"/>
                        <a:pt x="518" y="1273"/>
                        <a:pt x="535" y="1295"/>
                      </a:cubicBezTo>
                      <a:moveTo>
                        <a:pt x="1022" y="1223"/>
                      </a:moveTo>
                      <a:cubicBezTo>
                        <a:pt x="1007" y="1223"/>
                        <a:pt x="991" y="1230"/>
                        <a:pt x="973" y="1229"/>
                      </a:cubicBezTo>
                      <a:cubicBezTo>
                        <a:pt x="960" y="1255"/>
                        <a:pt x="945" y="1280"/>
                        <a:pt x="928" y="1303"/>
                      </a:cubicBezTo>
                      <a:cubicBezTo>
                        <a:pt x="927" y="1316"/>
                        <a:pt x="925" y="1329"/>
                        <a:pt x="922" y="1342"/>
                      </a:cubicBezTo>
                      <a:cubicBezTo>
                        <a:pt x="920" y="1353"/>
                        <a:pt x="915" y="1367"/>
                        <a:pt x="917" y="1376"/>
                      </a:cubicBezTo>
                      <a:cubicBezTo>
                        <a:pt x="925" y="1381"/>
                        <a:pt x="933" y="1372"/>
                        <a:pt x="939" y="1367"/>
                      </a:cubicBezTo>
                      <a:cubicBezTo>
                        <a:pt x="986" y="1330"/>
                        <a:pt x="1029" y="1283"/>
                        <a:pt x="1064" y="1236"/>
                      </a:cubicBezTo>
                      <a:cubicBezTo>
                        <a:pt x="1050" y="1234"/>
                        <a:pt x="1038" y="1224"/>
                        <a:pt x="1022" y="1223"/>
                      </a:cubicBezTo>
                      <a:close/>
                      <a:moveTo>
                        <a:pt x="539" y="1299"/>
                      </a:moveTo>
                      <a:cubicBezTo>
                        <a:pt x="563" y="1325"/>
                        <a:pt x="587" y="1352"/>
                        <a:pt x="615" y="1374"/>
                      </a:cubicBezTo>
                      <a:cubicBezTo>
                        <a:pt x="628" y="1368"/>
                        <a:pt x="645" y="1367"/>
                        <a:pt x="658" y="1362"/>
                      </a:cubicBezTo>
                      <a:cubicBezTo>
                        <a:pt x="630" y="1322"/>
                        <a:pt x="605" y="1279"/>
                        <a:pt x="583" y="1232"/>
                      </a:cubicBezTo>
                      <a:cubicBezTo>
                        <a:pt x="564" y="1230"/>
                        <a:pt x="545" y="1229"/>
                        <a:pt x="527" y="1226"/>
                      </a:cubicBezTo>
                      <a:cubicBezTo>
                        <a:pt x="530" y="1251"/>
                        <a:pt x="535" y="1275"/>
                        <a:pt x="539" y="1299"/>
                      </a:cubicBezTo>
                      <a:close/>
                      <a:moveTo>
                        <a:pt x="537" y="1300"/>
                      </a:moveTo>
                      <a:cubicBezTo>
                        <a:pt x="517" y="1278"/>
                        <a:pt x="500" y="1252"/>
                        <a:pt x="481" y="1229"/>
                      </a:cubicBezTo>
                      <a:cubicBezTo>
                        <a:pt x="456" y="1237"/>
                        <a:pt x="433" y="1246"/>
                        <a:pt x="412" y="1256"/>
                      </a:cubicBezTo>
                      <a:cubicBezTo>
                        <a:pt x="452" y="1302"/>
                        <a:pt x="504" y="1344"/>
                        <a:pt x="558" y="1379"/>
                      </a:cubicBezTo>
                      <a:cubicBezTo>
                        <a:pt x="550" y="1354"/>
                        <a:pt x="543" y="1328"/>
                        <a:pt x="537" y="1300"/>
                      </a:cubicBezTo>
                      <a:close/>
                      <a:moveTo>
                        <a:pt x="938" y="1232"/>
                      </a:moveTo>
                      <a:cubicBezTo>
                        <a:pt x="936" y="1253"/>
                        <a:pt x="931" y="1276"/>
                        <a:pt x="931" y="1295"/>
                      </a:cubicBezTo>
                      <a:cubicBezTo>
                        <a:pt x="945" y="1275"/>
                        <a:pt x="957" y="1253"/>
                        <a:pt x="970" y="1231"/>
                      </a:cubicBezTo>
                      <a:cubicBezTo>
                        <a:pt x="970" y="1230"/>
                        <a:pt x="970" y="1229"/>
                        <a:pt x="968" y="1229"/>
                      </a:cubicBezTo>
                      <a:cubicBezTo>
                        <a:pt x="959" y="1231"/>
                        <a:pt x="948" y="1232"/>
                        <a:pt x="938" y="1232"/>
                      </a:cubicBezTo>
                      <a:close/>
                      <a:moveTo>
                        <a:pt x="663" y="1362"/>
                      </a:moveTo>
                      <a:cubicBezTo>
                        <a:pt x="679" y="1359"/>
                        <a:pt x="696" y="1357"/>
                        <a:pt x="712" y="1355"/>
                      </a:cubicBezTo>
                      <a:cubicBezTo>
                        <a:pt x="700" y="1317"/>
                        <a:pt x="690" y="1278"/>
                        <a:pt x="680" y="1238"/>
                      </a:cubicBezTo>
                      <a:cubicBezTo>
                        <a:pt x="649" y="1236"/>
                        <a:pt x="616" y="1235"/>
                        <a:pt x="586" y="1232"/>
                      </a:cubicBezTo>
                      <a:cubicBezTo>
                        <a:pt x="608" y="1279"/>
                        <a:pt x="632" y="1324"/>
                        <a:pt x="663" y="1362"/>
                      </a:cubicBezTo>
                      <a:close/>
                      <a:moveTo>
                        <a:pt x="872" y="1237"/>
                      </a:moveTo>
                      <a:cubicBezTo>
                        <a:pt x="861" y="1280"/>
                        <a:pt x="845" y="1318"/>
                        <a:pt x="829" y="1357"/>
                      </a:cubicBezTo>
                      <a:cubicBezTo>
                        <a:pt x="845" y="1360"/>
                        <a:pt x="862" y="1361"/>
                        <a:pt x="876" y="1366"/>
                      </a:cubicBezTo>
                      <a:cubicBezTo>
                        <a:pt x="895" y="1349"/>
                        <a:pt x="908" y="1326"/>
                        <a:pt x="924" y="1306"/>
                      </a:cubicBezTo>
                      <a:cubicBezTo>
                        <a:pt x="927" y="1282"/>
                        <a:pt x="932" y="1259"/>
                        <a:pt x="933" y="1233"/>
                      </a:cubicBezTo>
                      <a:cubicBezTo>
                        <a:pt x="912" y="1234"/>
                        <a:pt x="892" y="1235"/>
                        <a:pt x="872" y="1237"/>
                      </a:cubicBezTo>
                      <a:close/>
                      <a:moveTo>
                        <a:pt x="1182" y="1304"/>
                      </a:moveTo>
                      <a:cubicBezTo>
                        <a:pt x="1190" y="1314"/>
                        <a:pt x="1196" y="1326"/>
                        <a:pt x="1200" y="1341"/>
                      </a:cubicBezTo>
                      <a:cubicBezTo>
                        <a:pt x="1222" y="1309"/>
                        <a:pt x="1244" y="1273"/>
                        <a:pt x="1257" y="1235"/>
                      </a:cubicBezTo>
                      <a:cubicBezTo>
                        <a:pt x="1234" y="1260"/>
                        <a:pt x="1208" y="1282"/>
                        <a:pt x="1182" y="1304"/>
                      </a:cubicBezTo>
                      <a:close/>
                      <a:moveTo>
                        <a:pt x="778" y="1239"/>
                      </a:moveTo>
                      <a:cubicBezTo>
                        <a:pt x="776" y="1277"/>
                        <a:pt x="774" y="1315"/>
                        <a:pt x="773" y="1353"/>
                      </a:cubicBezTo>
                      <a:cubicBezTo>
                        <a:pt x="791" y="1354"/>
                        <a:pt x="810" y="1355"/>
                        <a:pt x="826" y="1357"/>
                      </a:cubicBezTo>
                      <a:cubicBezTo>
                        <a:pt x="843" y="1319"/>
                        <a:pt x="857" y="1279"/>
                        <a:pt x="870" y="1237"/>
                      </a:cubicBezTo>
                      <a:cubicBezTo>
                        <a:pt x="840" y="1238"/>
                        <a:pt x="810" y="1239"/>
                        <a:pt x="778" y="1239"/>
                      </a:cubicBezTo>
                      <a:close/>
                      <a:moveTo>
                        <a:pt x="170" y="1239"/>
                      </a:moveTo>
                      <a:cubicBezTo>
                        <a:pt x="177" y="1254"/>
                        <a:pt x="187" y="1266"/>
                        <a:pt x="198" y="1276"/>
                      </a:cubicBezTo>
                      <a:moveTo>
                        <a:pt x="198" y="1276"/>
                      </a:moveTo>
                      <a:cubicBezTo>
                        <a:pt x="199" y="1278"/>
                        <a:pt x="200" y="1276"/>
                        <a:pt x="198" y="1276"/>
                      </a:cubicBezTo>
                      <a:moveTo>
                        <a:pt x="198" y="1276"/>
                      </a:moveTo>
                      <a:cubicBezTo>
                        <a:pt x="189" y="1264"/>
                        <a:pt x="180" y="1250"/>
                        <a:pt x="170" y="1239"/>
                      </a:cubicBezTo>
                      <a:moveTo>
                        <a:pt x="170" y="1239"/>
                      </a:moveTo>
                      <a:cubicBezTo>
                        <a:pt x="169" y="1237"/>
                        <a:pt x="169" y="1239"/>
                        <a:pt x="170" y="1239"/>
                      </a:cubicBezTo>
                      <a:moveTo>
                        <a:pt x="716" y="1355"/>
                      </a:moveTo>
                      <a:cubicBezTo>
                        <a:pt x="722" y="1356"/>
                        <a:pt x="725" y="1353"/>
                        <a:pt x="731" y="1354"/>
                      </a:cubicBezTo>
                      <a:cubicBezTo>
                        <a:pt x="729" y="1317"/>
                        <a:pt x="729" y="1277"/>
                        <a:pt x="727" y="1239"/>
                      </a:cubicBezTo>
                      <a:cubicBezTo>
                        <a:pt x="713" y="1240"/>
                        <a:pt x="696" y="1237"/>
                        <a:pt x="684" y="1239"/>
                      </a:cubicBezTo>
                      <a:cubicBezTo>
                        <a:pt x="694" y="1278"/>
                        <a:pt x="704" y="1318"/>
                        <a:pt x="716" y="1355"/>
                      </a:cubicBezTo>
                      <a:close/>
                      <a:moveTo>
                        <a:pt x="1067" y="1238"/>
                      </a:moveTo>
                      <a:cubicBezTo>
                        <a:pt x="1026" y="1291"/>
                        <a:pt x="978" y="1338"/>
                        <a:pt x="927" y="1381"/>
                      </a:cubicBezTo>
                      <a:cubicBezTo>
                        <a:pt x="939" y="1385"/>
                        <a:pt x="948" y="1391"/>
                        <a:pt x="959" y="1396"/>
                      </a:cubicBezTo>
                      <a:cubicBezTo>
                        <a:pt x="1011" y="1367"/>
                        <a:pt x="1058" y="1334"/>
                        <a:pt x="1101" y="1296"/>
                      </a:cubicBezTo>
                      <a:cubicBezTo>
                        <a:pt x="1104" y="1282"/>
                        <a:pt x="1110" y="1271"/>
                        <a:pt x="1112" y="1256"/>
                      </a:cubicBezTo>
                      <a:cubicBezTo>
                        <a:pt x="1098" y="1249"/>
                        <a:pt x="1084" y="1242"/>
                        <a:pt x="1067" y="1238"/>
                      </a:cubicBezTo>
                      <a:close/>
                      <a:moveTo>
                        <a:pt x="731" y="1239"/>
                      </a:moveTo>
                      <a:cubicBezTo>
                        <a:pt x="730" y="1276"/>
                        <a:pt x="733" y="1316"/>
                        <a:pt x="733" y="1354"/>
                      </a:cubicBezTo>
                      <a:cubicBezTo>
                        <a:pt x="745" y="1354"/>
                        <a:pt x="757" y="1353"/>
                        <a:pt x="770" y="1353"/>
                      </a:cubicBezTo>
                      <a:cubicBezTo>
                        <a:pt x="772" y="1316"/>
                        <a:pt x="774" y="1278"/>
                        <a:pt x="775" y="1240"/>
                      </a:cubicBezTo>
                      <a:cubicBezTo>
                        <a:pt x="761" y="1239"/>
                        <a:pt x="747" y="1238"/>
                        <a:pt x="731" y="1239"/>
                      </a:cubicBezTo>
                      <a:close/>
                      <a:moveTo>
                        <a:pt x="559" y="1383"/>
                      </a:moveTo>
                      <a:cubicBezTo>
                        <a:pt x="502" y="1348"/>
                        <a:pt x="454" y="1304"/>
                        <a:pt x="408" y="1258"/>
                      </a:cubicBezTo>
                      <a:cubicBezTo>
                        <a:pt x="395" y="1265"/>
                        <a:pt x="383" y="1272"/>
                        <a:pt x="371" y="1280"/>
                      </a:cubicBezTo>
                      <a:cubicBezTo>
                        <a:pt x="377" y="1308"/>
                        <a:pt x="393" y="1320"/>
                        <a:pt x="414" y="1334"/>
                      </a:cubicBezTo>
                      <a:cubicBezTo>
                        <a:pt x="445" y="1356"/>
                        <a:pt x="480" y="1376"/>
                        <a:pt x="511" y="1392"/>
                      </a:cubicBezTo>
                      <a:cubicBezTo>
                        <a:pt x="529" y="1393"/>
                        <a:pt x="548" y="1399"/>
                        <a:pt x="564" y="1398"/>
                      </a:cubicBezTo>
                      <a:cubicBezTo>
                        <a:pt x="563" y="1393"/>
                        <a:pt x="560" y="1389"/>
                        <a:pt x="559" y="1383"/>
                      </a:cubicBezTo>
                      <a:close/>
                      <a:moveTo>
                        <a:pt x="1106" y="1293"/>
                      </a:moveTo>
                      <a:cubicBezTo>
                        <a:pt x="1114" y="1284"/>
                        <a:pt x="1124" y="1276"/>
                        <a:pt x="1133" y="1267"/>
                      </a:cubicBezTo>
                      <a:cubicBezTo>
                        <a:pt x="1126" y="1264"/>
                        <a:pt x="1122" y="1260"/>
                        <a:pt x="1115" y="1258"/>
                      </a:cubicBezTo>
                      <a:cubicBezTo>
                        <a:pt x="1112" y="1269"/>
                        <a:pt x="1106" y="1282"/>
                        <a:pt x="1106" y="1293"/>
                      </a:cubicBezTo>
                      <a:close/>
                      <a:moveTo>
                        <a:pt x="193" y="1264"/>
                      </a:moveTo>
                      <a:cubicBezTo>
                        <a:pt x="193" y="1265"/>
                        <a:pt x="193" y="1265"/>
                        <a:pt x="194" y="1265"/>
                      </a:cubicBezTo>
                      <a:moveTo>
                        <a:pt x="194" y="1265"/>
                      </a:moveTo>
                      <a:cubicBezTo>
                        <a:pt x="194" y="1266"/>
                        <a:pt x="194" y="1266"/>
                        <a:pt x="195" y="1266"/>
                      </a:cubicBezTo>
                      <a:moveTo>
                        <a:pt x="195" y="1266"/>
                      </a:moveTo>
                      <a:cubicBezTo>
                        <a:pt x="205" y="1280"/>
                        <a:pt x="216" y="1293"/>
                        <a:pt x="232" y="1301"/>
                      </a:cubicBezTo>
                      <a:moveTo>
                        <a:pt x="232" y="1301"/>
                      </a:moveTo>
                      <a:cubicBezTo>
                        <a:pt x="232" y="1302"/>
                        <a:pt x="232" y="1302"/>
                        <a:pt x="233" y="1302"/>
                      </a:cubicBezTo>
                      <a:moveTo>
                        <a:pt x="233" y="1302"/>
                      </a:moveTo>
                      <a:cubicBezTo>
                        <a:pt x="234" y="1304"/>
                        <a:pt x="234" y="1302"/>
                        <a:pt x="233" y="1302"/>
                      </a:cubicBezTo>
                      <a:moveTo>
                        <a:pt x="233" y="1302"/>
                      </a:moveTo>
                      <a:cubicBezTo>
                        <a:pt x="233" y="1301"/>
                        <a:pt x="233" y="1301"/>
                        <a:pt x="232" y="1301"/>
                      </a:cubicBezTo>
                      <a:moveTo>
                        <a:pt x="195" y="1266"/>
                      </a:moveTo>
                      <a:cubicBezTo>
                        <a:pt x="207" y="1278"/>
                        <a:pt x="219" y="1290"/>
                        <a:pt x="232" y="1301"/>
                      </a:cubicBezTo>
                      <a:moveTo>
                        <a:pt x="195" y="1266"/>
                      </a:moveTo>
                      <a:cubicBezTo>
                        <a:pt x="195" y="1265"/>
                        <a:pt x="194" y="1265"/>
                        <a:pt x="194" y="1265"/>
                      </a:cubicBezTo>
                      <a:moveTo>
                        <a:pt x="194" y="1265"/>
                      </a:moveTo>
                      <a:cubicBezTo>
                        <a:pt x="194" y="1264"/>
                        <a:pt x="193" y="1264"/>
                        <a:pt x="193" y="1264"/>
                      </a:cubicBezTo>
                      <a:moveTo>
                        <a:pt x="193" y="1264"/>
                      </a:moveTo>
                      <a:cubicBezTo>
                        <a:pt x="192" y="1262"/>
                        <a:pt x="192" y="1264"/>
                        <a:pt x="193" y="1264"/>
                      </a:cubicBezTo>
                      <a:moveTo>
                        <a:pt x="1071" y="1373"/>
                      </a:moveTo>
                      <a:cubicBezTo>
                        <a:pt x="1070" y="1374"/>
                        <a:pt x="1071" y="1374"/>
                        <a:pt x="1071" y="1373"/>
                      </a:cubicBezTo>
                      <a:moveTo>
                        <a:pt x="1071" y="1373"/>
                      </a:moveTo>
                      <a:cubicBezTo>
                        <a:pt x="1096" y="1361"/>
                        <a:pt x="1127" y="1341"/>
                        <a:pt x="1154" y="1321"/>
                      </a:cubicBezTo>
                      <a:cubicBezTo>
                        <a:pt x="1159" y="1318"/>
                        <a:pt x="1178" y="1306"/>
                        <a:pt x="1178" y="1302"/>
                      </a:cubicBezTo>
                      <a:cubicBezTo>
                        <a:pt x="1178" y="1299"/>
                        <a:pt x="1160" y="1286"/>
                        <a:pt x="1158" y="1284"/>
                      </a:cubicBezTo>
                      <a:cubicBezTo>
                        <a:pt x="1149" y="1277"/>
                        <a:pt x="1143" y="1273"/>
                        <a:pt x="1134" y="1269"/>
                      </a:cubicBezTo>
                      <a:cubicBezTo>
                        <a:pt x="1124" y="1279"/>
                        <a:pt x="1114" y="1289"/>
                        <a:pt x="1102" y="1298"/>
                      </a:cubicBezTo>
                      <a:cubicBezTo>
                        <a:pt x="1094" y="1326"/>
                        <a:pt x="1082" y="1349"/>
                        <a:pt x="1071" y="1373"/>
                      </a:cubicBezTo>
                      <a:moveTo>
                        <a:pt x="253" y="1272"/>
                      </a:moveTo>
                      <a:cubicBezTo>
                        <a:pt x="253" y="1273"/>
                        <a:pt x="254" y="1273"/>
                        <a:pt x="254" y="1273"/>
                      </a:cubicBezTo>
                      <a:moveTo>
                        <a:pt x="254" y="1273"/>
                      </a:moveTo>
                      <a:cubicBezTo>
                        <a:pt x="266" y="1296"/>
                        <a:pt x="280" y="1316"/>
                        <a:pt x="295" y="1335"/>
                      </a:cubicBezTo>
                      <a:cubicBezTo>
                        <a:pt x="305" y="1338"/>
                        <a:pt x="314" y="1343"/>
                        <a:pt x="324" y="1345"/>
                      </a:cubicBezTo>
                      <a:cubicBezTo>
                        <a:pt x="324" y="1340"/>
                        <a:pt x="326" y="1335"/>
                        <a:pt x="327" y="1331"/>
                      </a:cubicBezTo>
                      <a:cubicBezTo>
                        <a:pt x="302" y="1313"/>
                        <a:pt x="277" y="1294"/>
                        <a:pt x="254" y="1273"/>
                      </a:cubicBezTo>
                      <a:moveTo>
                        <a:pt x="254" y="1273"/>
                      </a:moveTo>
                      <a:cubicBezTo>
                        <a:pt x="254" y="1273"/>
                        <a:pt x="254" y="1272"/>
                        <a:pt x="253" y="1272"/>
                      </a:cubicBezTo>
                      <a:moveTo>
                        <a:pt x="253" y="1272"/>
                      </a:moveTo>
                      <a:cubicBezTo>
                        <a:pt x="253" y="1271"/>
                        <a:pt x="252" y="1273"/>
                        <a:pt x="253" y="1272"/>
                      </a:cubicBezTo>
                      <a:moveTo>
                        <a:pt x="379" y="1308"/>
                      </a:moveTo>
                      <a:cubicBezTo>
                        <a:pt x="380" y="1309"/>
                        <a:pt x="380" y="1308"/>
                        <a:pt x="379" y="1308"/>
                      </a:cubicBezTo>
                      <a:moveTo>
                        <a:pt x="379" y="1308"/>
                      </a:moveTo>
                      <a:cubicBezTo>
                        <a:pt x="376" y="1299"/>
                        <a:pt x="372" y="1290"/>
                        <a:pt x="368" y="1282"/>
                      </a:cubicBezTo>
                      <a:cubicBezTo>
                        <a:pt x="365" y="1285"/>
                        <a:pt x="361" y="1288"/>
                        <a:pt x="358" y="1292"/>
                      </a:cubicBezTo>
                      <a:cubicBezTo>
                        <a:pt x="365" y="1297"/>
                        <a:pt x="371" y="1303"/>
                        <a:pt x="379" y="1308"/>
                      </a:cubicBezTo>
                      <a:moveTo>
                        <a:pt x="383" y="1315"/>
                      </a:moveTo>
                      <a:cubicBezTo>
                        <a:pt x="373" y="1308"/>
                        <a:pt x="366" y="1299"/>
                        <a:pt x="355" y="1294"/>
                      </a:cubicBezTo>
                      <a:cubicBezTo>
                        <a:pt x="345" y="1304"/>
                        <a:pt x="335" y="1315"/>
                        <a:pt x="330" y="1330"/>
                      </a:cubicBezTo>
                      <a:cubicBezTo>
                        <a:pt x="356" y="1345"/>
                        <a:pt x="378" y="1368"/>
                        <a:pt x="413" y="1371"/>
                      </a:cubicBezTo>
                      <a:cubicBezTo>
                        <a:pt x="401" y="1354"/>
                        <a:pt x="391" y="1335"/>
                        <a:pt x="383" y="1315"/>
                      </a:cubicBezTo>
                      <a:close/>
                      <a:moveTo>
                        <a:pt x="929" y="1297"/>
                      </a:moveTo>
                      <a:cubicBezTo>
                        <a:pt x="929" y="1297"/>
                        <a:pt x="930" y="1298"/>
                        <a:pt x="929" y="1297"/>
                      </a:cubicBezTo>
                      <a:close/>
                      <a:moveTo>
                        <a:pt x="224" y="1300"/>
                      </a:moveTo>
                      <a:cubicBezTo>
                        <a:pt x="224" y="1301"/>
                        <a:pt x="225" y="1301"/>
                        <a:pt x="225" y="1301"/>
                      </a:cubicBezTo>
                      <a:moveTo>
                        <a:pt x="225" y="1301"/>
                      </a:moveTo>
                      <a:cubicBezTo>
                        <a:pt x="259" y="1340"/>
                        <a:pt x="299" y="1371"/>
                        <a:pt x="343" y="1399"/>
                      </a:cubicBezTo>
                      <a:cubicBezTo>
                        <a:pt x="340" y="1392"/>
                        <a:pt x="333" y="1387"/>
                        <a:pt x="331" y="1378"/>
                      </a:cubicBezTo>
                      <a:cubicBezTo>
                        <a:pt x="326" y="1374"/>
                        <a:pt x="321" y="1369"/>
                        <a:pt x="317" y="1364"/>
                      </a:cubicBezTo>
                      <a:cubicBezTo>
                        <a:pt x="283" y="1346"/>
                        <a:pt x="259" y="1319"/>
                        <a:pt x="225" y="1301"/>
                      </a:cubicBezTo>
                      <a:moveTo>
                        <a:pt x="225" y="1301"/>
                      </a:moveTo>
                      <a:cubicBezTo>
                        <a:pt x="226" y="1300"/>
                        <a:pt x="225" y="1300"/>
                        <a:pt x="224" y="1300"/>
                      </a:cubicBezTo>
                      <a:moveTo>
                        <a:pt x="224" y="1300"/>
                      </a:moveTo>
                      <a:cubicBezTo>
                        <a:pt x="224" y="1299"/>
                        <a:pt x="223" y="1300"/>
                        <a:pt x="224" y="1300"/>
                      </a:cubicBezTo>
                      <a:moveTo>
                        <a:pt x="961" y="1398"/>
                      </a:moveTo>
                      <a:cubicBezTo>
                        <a:pt x="996" y="1395"/>
                        <a:pt x="1039" y="1392"/>
                        <a:pt x="1066" y="1377"/>
                      </a:cubicBezTo>
                      <a:cubicBezTo>
                        <a:pt x="1077" y="1353"/>
                        <a:pt x="1091" y="1328"/>
                        <a:pt x="1097" y="1302"/>
                      </a:cubicBezTo>
                      <a:cubicBezTo>
                        <a:pt x="1057" y="1339"/>
                        <a:pt x="1010" y="1370"/>
                        <a:pt x="961" y="1398"/>
                      </a:cubicBezTo>
                      <a:close/>
                      <a:moveTo>
                        <a:pt x="1294" y="1304"/>
                      </a:moveTo>
                      <a:cubicBezTo>
                        <a:pt x="1293" y="1304"/>
                        <a:pt x="1294" y="1305"/>
                        <a:pt x="1294" y="1304"/>
                      </a:cubicBezTo>
                      <a:close/>
                      <a:moveTo>
                        <a:pt x="1292" y="1305"/>
                      </a:moveTo>
                      <a:cubicBezTo>
                        <a:pt x="1292" y="1305"/>
                        <a:pt x="1293" y="1306"/>
                        <a:pt x="1292" y="1305"/>
                      </a:cubicBezTo>
                      <a:close/>
                      <a:moveTo>
                        <a:pt x="561" y="1382"/>
                      </a:moveTo>
                      <a:cubicBezTo>
                        <a:pt x="567" y="1384"/>
                        <a:pt x="571" y="1388"/>
                        <a:pt x="577" y="1391"/>
                      </a:cubicBezTo>
                      <a:cubicBezTo>
                        <a:pt x="587" y="1385"/>
                        <a:pt x="597" y="1379"/>
                        <a:pt x="610" y="1376"/>
                      </a:cubicBezTo>
                      <a:cubicBezTo>
                        <a:pt x="587" y="1352"/>
                        <a:pt x="562" y="1331"/>
                        <a:pt x="541" y="1305"/>
                      </a:cubicBezTo>
                      <a:cubicBezTo>
                        <a:pt x="546" y="1332"/>
                        <a:pt x="554" y="1357"/>
                        <a:pt x="561" y="1382"/>
                      </a:cubicBezTo>
                      <a:close/>
                      <a:moveTo>
                        <a:pt x="1179" y="1305"/>
                      </a:moveTo>
                      <a:cubicBezTo>
                        <a:pt x="1162" y="1320"/>
                        <a:pt x="1142" y="1333"/>
                        <a:pt x="1122" y="1345"/>
                      </a:cubicBezTo>
                      <a:cubicBezTo>
                        <a:pt x="1103" y="1357"/>
                        <a:pt x="1083" y="1369"/>
                        <a:pt x="1066" y="1382"/>
                      </a:cubicBezTo>
                      <a:cubicBezTo>
                        <a:pt x="1112" y="1371"/>
                        <a:pt x="1168" y="1364"/>
                        <a:pt x="1197" y="1341"/>
                      </a:cubicBezTo>
                      <a:cubicBezTo>
                        <a:pt x="1194" y="1326"/>
                        <a:pt x="1188" y="1314"/>
                        <a:pt x="1179" y="1305"/>
                      </a:cubicBezTo>
                      <a:close/>
                      <a:moveTo>
                        <a:pt x="1283" y="1311"/>
                      </a:moveTo>
                      <a:cubicBezTo>
                        <a:pt x="1257" y="1325"/>
                        <a:pt x="1230" y="1338"/>
                        <a:pt x="1200" y="1348"/>
                      </a:cubicBezTo>
                      <a:cubicBezTo>
                        <a:pt x="1201" y="1361"/>
                        <a:pt x="1197" y="1369"/>
                        <a:pt x="1194" y="1378"/>
                      </a:cubicBezTo>
                      <a:moveTo>
                        <a:pt x="1194" y="1378"/>
                      </a:moveTo>
                      <a:cubicBezTo>
                        <a:pt x="1193" y="1379"/>
                        <a:pt x="1194" y="1379"/>
                        <a:pt x="1194" y="1378"/>
                      </a:cubicBezTo>
                      <a:moveTo>
                        <a:pt x="1194" y="1378"/>
                      </a:moveTo>
                      <a:cubicBezTo>
                        <a:pt x="1227" y="1358"/>
                        <a:pt x="1258" y="1338"/>
                        <a:pt x="1283" y="1311"/>
                      </a:cubicBezTo>
                      <a:moveTo>
                        <a:pt x="1283" y="1311"/>
                      </a:moveTo>
                      <a:cubicBezTo>
                        <a:pt x="1285" y="1310"/>
                        <a:pt x="1283" y="1310"/>
                        <a:pt x="1283" y="1311"/>
                      </a:cubicBezTo>
                      <a:moveTo>
                        <a:pt x="881" y="1367"/>
                      </a:moveTo>
                      <a:cubicBezTo>
                        <a:pt x="892" y="1368"/>
                        <a:pt x="901" y="1372"/>
                        <a:pt x="911" y="1374"/>
                      </a:cubicBezTo>
                      <a:cubicBezTo>
                        <a:pt x="916" y="1355"/>
                        <a:pt x="921" y="1331"/>
                        <a:pt x="922" y="1312"/>
                      </a:cubicBezTo>
                      <a:cubicBezTo>
                        <a:pt x="910" y="1331"/>
                        <a:pt x="895" y="1349"/>
                        <a:pt x="881" y="1367"/>
                      </a:cubicBezTo>
                      <a:close/>
                      <a:moveTo>
                        <a:pt x="388" y="1319"/>
                      </a:moveTo>
                      <a:cubicBezTo>
                        <a:pt x="395" y="1338"/>
                        <a:pt x="406" y="1356"/>
                        <a:pt x="416" y="1373"/>
                      </a:cubicBezTo>
                      <a:cubicBezTo>
                        <a:pt x="444" y="1379"/>
                        <a:pt x="470" y="1386"/>
                        <a:pt x="500" y="1390"/>
                      </a:cubicBezTo>
                      <a:moveTo>
                        <a:pt x="500" y="1390"/>
                      </a:moveTo>
                      <a:cubicBezTo>
                        <a:pt x="500" y="1392"/>
                        <a:pt x="504" y="1389"/>
                        <a:pt x="500" y="1390"/>
                      </a:cubicBezTo>
                      <a:moveTo>
                        <a:pt x="388" y="1319"/>
                      </a:moveTo>
                      <a:cubicBezTo>
                        <a:pt x="423" y="1344"/>
                        <a:pt x="460" y="1368"/>
                        <a:pt x="500" y="1390"/>
                      </a:cubicBezTo>
                      <a:moveTo>
                        <a:pt x="388" y="1319"/>
                      </a:moveTo>
                      <a:cubicBezTo>
                        <a:pt x="387" y="1317"/>
                        <a:pt x="386" y="1319"/>
                        <a:pt x="388" y="1319"/>
                      </a:cubicBezTo>
                      <a:moveTo>
                        <a:pt x="261" y="1322"/>
                      </a:moveTo>
                      <a:cubicBezTo>
                        <a:pt x="260" y="1322"/>
                        <a:pt x="262" y="1323"/>
                        <a:pt x="261" y="1322"/>
                      </a:cubicBezTo>
                      <a:close/>
                      <a:moveTo>
                        <a:pt x="264" y="1323"/>
                      </a:moveTo>
                      <a:cubicBezTo>
                        <a:pt x="264" y="1324"/>
                        <a:pt x="264" y="1324"/>
                        <a:pt x="264" y="1324"/>
                      </a:cubicBezTo>
                      <a:cubicBezTo>
                        <a:pt x="279" y="1334"/>
                        <a:pt x="292" y="1346"/>
                        <a:pt x="308" y="1355"/>
                      </a:cubicBezTo>
                      <a:moveTo>
                        <a:pt x="308" y="1355"/>
                      </a:moveTo>
                      <a:cubicBezTo>
                        <a:pt x="308" y="1356"/>
                        <a:pt x="308" y="1356"/>
                        <a:pt x="309" y="1356"/>
                      </a:cubicBezTo>
                      <a:moveTo>
                        <a:pt x="309" y="1356"/>
                      </a:moveTo>
                      <a:cubicBezTo>
                        <a:pt x="309" y="1357"/>
                        <a:pt x="310" y="1356"/>
                        <a:pt x="309" y="1356"/>
                      </a:cubicBezTo>
                      <a:moveTo>
                        <a:pt x="309" y="1356"/>
                      </a:moveTo>
                      <a:cubicBezTo>
                        <a:pt x="309" y="1355"/>
                        <a:pt x="309" y="1355"/>
                        <a:pt x="308" y="1355"/>
                      </a:cubicBezTo>
                      <a:moveTo>
                        <a:pt x="308" y="1355"/>
                      </a:moveTo>
                      <a:cubicBezTo>
                        <a:pt x="299" y="1338"/>
                        <a:pt x="282" y="1330"/>
                        <a:pt x="264" y="1323"/>
                      </a:cubicBezTo>
                      <a:moveTo>
                        <a:pt x="264" y="1323"/>
                      </a:moveTo>
                      <a:cubicBezTo>
                        <a:pt x="263" y="1322"/>
                        <a:pt x="263" y="1323"/>
                        <a:pt x="264" y="1323"/>
                      </a:cubicBezTo>
                      <a:moveTo>
                        <a:pt x="327" y="1347"/>
                      </a:moveTo>
                      <a:cubicBezTo>
                        <a:pt x="343" y="1351"/>
                        <a:pt x="359" y="1360"/>
                        <a:pt x="374" y="1361"/>
                      </a:cubicBezTo>
                      <a:cubicBezTo>
                        <a:pt x="358" y="1353"/>
                        <a:pt x="345" y="1342"/>
                        <a:pt x="329" y="1333"/>
                      </a:cubicBezTo>
                      <a:cubicBezTo>
                        <a:pt x="328" y="1337"/>
                        <a:pt x="327" y="1341"/>
                        <a:pt x="327" y="1347"/>
                      </a:cubicBezTo>
                      <a:close/>
                      <a:moveTo>
                        <a:pt x="299" y="1340"/>
                      </a:moveTo>
                      <a:cubicBezTo>
                        <a:pt x="308" y="1349"/>
                        <a:pt x="314" y="1361"/>
                        <a:pt x="326" y="1367"/>
                      </a:cubicBezTo>
                      <a:cubicBezTo>
                        <a:pt x="325" y="1362"/>
                        <a:pt x="324" y="1356"/>
                        <a:pt x="324" y="1348"/>
                      </a:cubicBezTo>
                      <a:cubicBezTo>
                        <a:pt x="315" y="1346"/>
                        <a:pt x="309" y="1342"/>
                        <a:pt x="299" y="1340"/>
                      </a:cubicBezTo>
                      <a:moveTo>
                        <a:pt x="299" y="1340"/>
                      </a:moveTo>
                      <a:cubicBezTo>
                        <a:pt x="299" y="1338"/>
                        <a:pt x="298" y="1340"/>
                        <a:pt x="299" y="1340"/>
                      </a:cubicBezTo>
                      <a:moveTo>
                        <a:pt x="1254" y="1341"/>
                      </a:moveTo>
                      <a:cubicBezTo>
                        <a:pt x="1254" y="1340"/>
                        <a:pt x="1254" y="1341"/>
                        <a:pt x="1254" y="1342"/>
                      </a:cubicBezTo>
                      <a:moveTo>
                        <a:pt x="1254" y="1342"/>
                      </a:moveTo>
                      <a:cubicBezTo>
                        <a:pt x="1253" y="1341"/>
                        <a:pt x="1253" y="1342"/>
                        <a:pt x="1253" y="1343"/>
                      </a:cubicBezTo>
                      <a:moveTo>
                        <a:pt x="1253" y="1343"/>
                      </a:moveTo>
                      <a:cubicBezTo>
                        <a:pt x="1252" y="1342"/>
                        <a:pt x="1252" y="1343"/>
                        <a:pt x="1252" y="1343"/>
                      </a:cubicBezTo>
                      <a:moveTo>
                        <a:pt x="1252" y="1343"/>
                      </a:moveTo>
                      <a:cubicBezTo>
                        <a:pt x="1231" y="1356"/>
                        <a:pt x="1213" y="1372"/>
                        <a:pt x="1191" y="1383"/>
                      </a:cubicBezTo>
                      <a:cubicBezTo>
                        <a:pt x="1188" y="1390"/>
                        <a:pt x="1182" y="1395"/>
                        <a:pt x="1178" y="1402"/>
                      </a:cubicBezTo>
                      <a:moveTo>
                        <a:pt x="1178" y="1402"/>
                      </a:moveTo>
                      <a:cubicBezTo>
                        <a:pt x="1177" y="1402"/>
                        <a:pt x="1177" y="1402"/>
                        <a:pt x="1177" y="1403"/>
                      </a:cubicBezTo>
                      <a:moveTo>
                        <a:pt x="1177" y="1403"/>
                      </a:moveTo>
                      <a:cubicBezTo>
                        <a:pt x="1175" y="1404"/>
                        <a:pt x="1177" y="1404"/>
                        <a:pt x="1177" y="1403"/>
                      </a:cubicBezTo>
                      <a:moveTo>
                        <a:pt x="1177" y="1403"/>
                      </a:moveTo>
                      <a:cubicBezTo>
                        <a:pt x="1178" y="1403"/>
                        <a:pt x="1178" y="1403"/>
                        <a:pt x="1178" y="1402"/>
                      </a:cubicBezTo>
                      <a:moveTo>
                        <a:pt x="1178" y="1402"/>
                      </a:moveTo>
                      <a:cubicBezTo>
                        <a:pt x="1205" y="1385"/>
                        <a:pt x="1229" y="1365"/>
                        <a:pt x="1252" y="1343"/>
                      </a:cubicBezTo>
                      <a:moveTo>
                        <a:pt x="1252" y="1343"/>
                      </a:moveTo>
                      <a:cubicBezTo>
                        <a:pt x="1252" y="1344"/>
                        <a:pt x="1253" y="1343"/>
                        <a:pt x="1253" y="1343"/>
                      </a:cubicBezTo>
                      <a:moveTo>
                        <a:pt x="1253" y="1343"/>
                      </a:moveTo>
                      <a:cubicBezTo>
                        <a:pt x="1253" y="1343"/>
                        <a:pt x="1253" y="1342"/>
                        <a:pt x="1254" y="1342"/>
                      </a:cubicBezTo>
                      <a:moveTo>
                        <a:pt x="1254" y="1342"/>
                      </a:moveTo>
                      <a:cubicBezTo>
                        <a:pt x="1254" y="1342"/>
                        <a:pt x="1254" y="1341"/>
                        <a:pt x="1254" y="1341"/>
                      </a:cubicBezTo>
                      <a:moveTo>
                        <a:pt x="1254" y="1341"/>
                      </a:moveTo>
                      <a:cubicBezTo>
                        <a:pt x="1256" y="1340"/>
                        <a:pt x="1254" y="1339"/>
                        <a:pt x="1254" y="1341"/>
                      </a:cubicBezTo>
                      <a:moveTo>
                        <a:pt x="1193" y="1348"/>
                      </a:moveTo>
                      <a:cubicBezTo>
                        <a:pt x="1193" y="1348"/>
                        <a:pt x="1194" y="1349"/>
                        <a:pt x="1193" y="1348"/>
                      </a:cubicBezTo>
                      <a:close/>
                      <a:moveTo>
                        <a:pt x="330" y="1369"/>
                      </a:moveTo>
                      <a:cubicBezTo>
                        <a:pt x="368" y="1393"/>
                        <a:pt x="409" y="1413"/>
                        <a:pt x="454" y="1429"/>
                      </a:cubicBezTo>
                      <a:cubicBezTo>
                        <a:pt x="444" y="1415"/>
                        <a:pt x="432" y="1403"/>
                        <a:pt x="423" y="1388"/>
                      </a:cubicBezTo>
                      <a:cubicBezTo>
                        <a:pt x="395" y="1370"/>
                        <a:pt x="360" y="1360"/>
                        <a:pt x="326" y="1349"/>
                      </a:cubicBezTo>
                      <a:cubicBezTo>
                        <a:pt x="327" y="1357"/>
                        <a:pt x="327" y="1364"/>
                        <a:pt x="330" y="1369"/>
                      </a:cubicBezTo>
                      <a:close/>
                      <a:moveTo>
                        <a:pt x="1151" y="1402"/>
                      </a:moveTo>
                      <a:cubicBezTo>
                        <a:pt x="1149" y="1403"/>
                        <a:pt x="1151" y="1403"/>
                        <a:pt x="1151" y="1402"/>
                      </a:cubicBezTo>
                      <a:moveTo>
                        <a:pt x="1151" y="1402"/>
                      </a:moveTo>
                      <a:cubicBezTo>
                        <a:pt x="1165" y="1397"/>
                        <a:pt x="1176" y="1388"/>
                        <a:pt x="1189" y="1382"/>
                      </a:cubicBezTo>
                      <a:cubicBezTo>
                        <a:pt x="1193" y="1373"/>
                        <a:pt x="1197" y="1363"/>
                        <a:pt x="1198" y="1350"/>
                      </a:cubicBezTo>
                      <a:cubicBezTo>
                        <a:pt x="1183" y="1365"/>
                        <a:pt x="1168" y="1386"/>
                        <a:pt x="1151" y="1402"/>
                      </a:cubicBezTo>
                      <a:moveTo>
                        <a:pt x="1191" y="1352"/>
                      </a:moveTo>
                      <a:cubicBezTo>
                        <a:pt x="1142" y="1377"/>
                        <a:pt x="1096" y="1406"/>
                        <a:pt x="1039" y="1424"/>
                      </a:cubicBezTo>
                      <a:cubicBezTo>
                        <a:pt x="1033" y="1434"/>
                        <a:pt x="1025" y="1443"/>
                        <a:pt x="1017" y="1452"/>
                      </a:cubicBezTo>
                      <a:moveTo>
                        <a:pt x="1017" y="1452"/>
                      </a:moveTo>
                      <a:cubicBezTo>
                        <a:pt x="1016" y="1453"/>
                        <a:pt x="1017" y="1453"/>
                        <a:pt x="1017" y="1452"/>
                      </a:cubicBezTo>
                      <a:moveTo>
                        <a:pt x="1017" y="1452"/>
                      </a:moveTo>
                      <a:cubicBezTo>
                        <a:pt x="1063" y="1442"/>
                        <a:pt x="1102" y="1425"/>
                        <a:pt x="1141" y="1408"/>
                      </a:cubicBezTo>
                      <a:cubicBezTo>
                        <a:pt x="1159" y="1390"/>
                        <a:pt x="1176" y="1372"/>
                        <a:pt x="1191" y="1352"/>
                      </a:cubicBezTo>
                      <a:moveTo>
                        <a:pt x="1191" y="1352"/>
                      </a:moveTo>
                      <a:cubicBezTo>
                        <a:pt x="1193" y="1352"/>
                        <a:pt x="1191" y="1351"/>
                        <a:pt x="1191" y="1352"/>
                      </a:cubicBezTo>
                      <a:moveTo>
                        <a:pt x="735" y="1356"/>
                      </a:moveTo>
                      <a:cubicBezTo>
                        <a:pt x="733" y="1373"/>
                        <a:pt x="736" y="1393"/>
                        <a:pt x="736" y="1411"/>
                      </a:cubicBezTo>
                      <a:cubicBezTo>
                        <a:pt x="746" y="1411"/>
                        <a:pt x="756" y="1411"/>
                        <a:pt x="766" y="1411"/>
                      </a:cubicBezTo>
                      <a:cubicBezTo>
                        <a:pt x="768" y="1393"/>
                        <a:pt x="768" y="1374"/>
                        <a:pt x="770" y="1356"/>
                      </a:cubicBezTo>
                      <a:cubicBezTo>
                        <a:pt x="758" y="1356"/>
                        <a:pt x="747" y="1356"/>
                        <a:pt x="735" y="1356"/>
                      </a:cubicBezTo>
                      <a:close/>
                      <a:moveTo>
                        <a:pt x="773" y="1356"/>
                      </a:moveTo>
                      <a:cubicBezTo>
                        <a:pt x="771" y="1374"/>
                        <a:pt x="770" y="1392"/>
                        <a:pt x="769" y="1411"/>
                      </a:cubicBezTo>
                      <a:cubicBezTo>
                        <a:pt x="779" y="1411"/>
                        <a:pt x="789" y="1411"/>
                        <a:pt x="799" y="1411"/>
                      </a:cubicBezTo>
                      <a:cubicBezTo>
                        <a:pt x="809" y="1394"/>
                        <a:pt x="817" y="1376"/>
                        <a:pt x="825" y="1359"/>
                      </a:cubicBezTo>
                      <a:cubicBezTo>
                        <a:pt x="807" y="1358"/>
                        <a:pt x="791" y="1356"/>
                        <a:pt x="773" y="1356"/>
                      </a:cubicBezTo>
                      <a:close/>
                      <a:moveTo>
                        <a:pt x="718" y="1358"/>
                      </a:moveTo>
                      <a:cubicBezTo>
                        <a:pt x="721" y="1371"/>
                        <a:pt x="728" y="1389"/>
                        <a:pt x="733" y="1403"/>
                      </a:cubicBezTo>
                      <a:cubicBezTo>
                        <a:pt x="732" y="1388"/>
                        <a:pt x="731" y="1373"/>
                        <a:pt x="731" y="1357"/>
                      </a:cubicBezTo>
                      <a:cubicBezTo>
                        <a:pt x="727" y="1357"/>
                        <a:pt x="721" y="1356"/>
                        <a:pt x="718" y="1358"/>
                      </a:cubicBezTo>
                      <a:close/>
                      <a:moveTo>
                        <a:pt x="664" y="1365"/>
                      </a:moveTo>
                      <a:cubicBezTo>
                        <a:pt x="673" y="1379"/>
                        <a:pt x="687" y="1397"/>
                        <a:pt x="701" y="1410"/>
                      </a:cubicBezTo>
                      <a:cubicBezTo>
                        <a:pt x="712" y="1408"/>
                        <a:pt x="723" y="1413"/>
                        <a:pt x="732" y="1410"/>
                      </a:cubicBezTo>
                      <a:cubicBezTo>
                        <a:pt x="724" y="1394"/>
                        <a:pt x="719" y="1376"/>
                        <a:pt x="713" y="1358"/>
                      </a:cubicBezTo>
                      <a:cubicBezTo>
                        <a:pt x="696" y="1359"/>
                        <a:pt x="679" y="1361"/>
                        <a:pt x="664" y="1365"/>
                      </a:cubicBezTo>
                      <a:close/>
                      <a:moveTo>
                        <a:pt x="1171" y="1359"/>
                      </a:moveTo>
                      <a:cubicBezTo>
                        <a:pt x="1137" y="1369"/>
                        <a:pt x="1101" y="1378"/>
                        <a:pt x="1064" y="1386"/>
                      </a:cubicBezTo>
                      <a:cubicBezTo>
                        <a:pt x="1058" y="1397"/>
                        <a:pt x="1050" y="1409"/>
                        <a:pt x="1043" y="1420"/>
                      </a:cubicBezTo>
                      <a:cubicBezTo>
                        <a:pt x="1090" y="1404"/>
                        <a:pt x="1132" y="1383"/>
                        <a:pt x="1171" y="1359"/>
                      </a:cubicBezTo>
                      <a:moveTo>
                        <a:pt x="1171" y="1359"/>
                      </a:moveTo>
                      <a:cubicBezTo>
                        <a:pt x="1172" y="1358"/>
                        <a:pt x="1171" y="1358"/>
                        <a:pt x="1171" y="1359"/>
                      </a:cubicBezTo>
                      <a:moveTo>
                        <a:pt x="827" y="1360"/>
                      </a:moveTo>
                      <a:cubicBezTo>
                        <a:pt x="820" y="1378"/>
                        <a:pt x="811" y="1394"/>
                        <a:pt x="802" y="1411"/>
                      </a:cubicBezTo>
                      <a:cubicBezTo>
                        <a:pt x="813" y="1409"/>
                        <a:pt x="828" y="1411"/>
                        <a:pt x="838" y="1409"/>
                      </a:cubicBezTo>
                      <a:cubicBezTo>
                        <a:pt x="847" y="1399"/>
                        <a:pt x="859" y="1388"/>
                        <a:pt x="868" y="1378"/>
                      </a:cubicBezTo>
                      <a:cubicBezTo>
                        <a:pt x="871" y="1375"/>
                        <a:pt x="876" y="1371"/>
                        <a:pt x="874" y="1367"/>
                      </a:cubicBezTo>
                      <a:cubicBezTo>
                        <a:pt x="860" y="1364"/>
                        <a:pt x="844" y="1361"/>
                        <a:pt x="827" y="1360"/>
                      </a:cubicBezTo>
                      <a:close/>
                      <a:moveTo>
                        <a:pt x="375" y="1363"/>
                      </a:moveTo>
                      <a:cubicBezTo>
                        <a:pt x="375" y="1362"/>
                        <a:pt x="376" y="1363"/>
                        <a:pt x="375" y="1363"/>
                      </a:cubicBezTo>
                      <a:close/>
                      <a:moveTo>
                        <a:pt x="618" y="1375"/>
                      </a:moveTo>
                      <a:cubicBezTo>
                        <a:pt x="621" y="1381"/>
                        <a:pt x="628" y="1387"/>
                        <a:pt x="635" y="1392"/>
                      </a:cubicBezTo>
                      <a:cubicBezTo>
                        <a:pt x="641" y="1397"/>
                        <a:pt x="650" y="1406"/>
                        <a:pt x="657" y="1408"/>
                      </a:cubicBezTo>
                      <a:cubicBezTo>
                        <a:pt x="669" y="1411"/>
                        <a:pt x="681" y="1407"/>
                        <a:pt x="695" y="1410"/>
                      </a:cubicBezTo>
                      <a:cubicBezTo>
                        <a:pt x="685" y="1397"/>
                        <a:pt x="672" y="1379"/>
                        <a:pt x="659" y="1366"/>
                      </a:cubicBezTo>
                      <a:cubicBezTo>
                        <a:pt x="644" y="1368"/>
                        <a:pt x="632" y="1372"/>
                        <a:pt x="618" y="1375"/>
                      </a:cubicBezTo>
                      <a:close/>
                      <a:moveTo>
                        <a:pt x="879" y="1368"/>
                      </a:moveTo>
                      <a:cubicBezTo>
                        <a:pt x="870" y="1379"/>
                        <a:pt x="860" y="1391"/>
                        <a:pt x="850" y="1400"/>
                      </a:cubicBezTo>
                      <a:cubicBezTo>
                        <a:pt x="848" y="1403"/>
                        <a:pt x="842" y="1405"/>
                        <a:pt x="844" y="1409"/>
                      </a:cubicBezTo>
                      <a:cubicBezTo>
                        <a:pt x="857" y="1409"/>
                        <a:pt x="870" y="1407"/>
                        <a:pt x="884" y="1407"/>
                      </a:cubicBezTo>
                      <a:cubicBezTo>
                        <a:pt x="892" y="1402"/>
                        <a:pt x="900" y="1396"/>
                        <a:pt x="908" y="1391"/>
                      </a:cubicBezTo>
                      <a:cubicBezTo>
                        <a:pt x="908" y="1385"/>
                        <a:pt x="910" y="1381"/>
                        <a:pt x="911" y="1377"/>
                      </a:cubicBezTo>
                      <a:cubicBezTo>
                        <a:pt x="900" y="1374"/>
                        <a:pt x="890" y="1371"/>
                        <a:pt x="879" y="1368"/>
                      </a:cubicBezTo>
                      <a:close/>
                      <a:moveTo>
                        <a:pt x="419" y="1382"/>
                      </a:moveTo>
                      <a:cubicBezTo>
                        <a:pt x="416" y="1375"/>
                        <a:pt x="405" y="1372"/>
                        <a:pt x="398" y="1372"/>
                      </a:cubicBezTo>
                      <a:cubicBezTo>
                        <a:pt x="405" y="1375"/>
                        <a:pt x="413" y="1382"/>
                        <a:pt x="419" y="1382"/>
                      </a:cubicBezTo>
                      <a:close/>
                      <a:moveTo>
                        <a:pt x="332" y="1374"/>
                      </a:moveTo>
                      <a:cubicBezTo>
                        <a:pt x="368" y="1419"/>
                        <a:pt x="423" y="1445"/>
                        <a:pt x="487" y="1461"/>
                      </a:cubicBezTo>
                      <a:moveTo>
                        <a:pt x="487" y="1461"/>
                      </a:moveTo>
                      <a:cubicBezTo>
                        <a:pt x="488" y="1462"/>
                        <a:pt x="489" y="1461"/>
                        <a:pt x="487" y="1461"/>
                      </a:cubicBezTo>
                      <a:moveTo>
                        <a:pt x="487" y="1461"/>
                      </a:moveTo>
                      <a:cubicBezTo>
                        <a:pt x="476" y="1454"/>
                        <a:pt x="470" y="1441"/>
                        <a:pt x="458" y="1434"/>
                      </a:cubicBezTo>
                      <a:cubicBezTo>
                        <a:pt x="438" y="1423"/>
                        <a:pt x="414" y="1417"/>
                        <a:pt x="392" y="1407"/>
                      </a:cubicBezTo>
                      <a:cubicBezTo>
                        <a:pt x="371" y="1397"/>
                        <a:pt x="351" y="1384"/>
                        <a:pt x="332" y="1374"/>
                      </a:cubicBezTo>
                      <a:moveTo>
                        <a:pt x="332" y="1374"/>
                      </a:moveTo>
                      <a:cubicBezTo>
                        <a:pt x="331" y="1373"/>
                        <a:pt x="331" y="1374"/>
                        <a:pt x="332" y="1374"/>
                      </a:cubicBezTo>
                      <a:moveTo>
                        <a:pt x="419" y="1377"/>
                      </a:moveTo>
                      <a:cubicBezTo>
                        <a:pt x="420" y="1381"/>
                        <a:pt x="424" y="1383"/>
                        <a:pt x="425" y="1387"/>
                      </a:cubicBezTo>
                      <a:cubicBezTo>
                        <a:pt x="461" y="1403"/>
                        <a:pt x="496" y="1420"/>
                        <a:pt x="536" y="1431"/>
                      </a:cubicBezTo>
                      <a:cubicBezTo>
                        <a:pt x="537" y="1422"/>
                        <a:pt x="546" y="1417"/>
                        <a:pt x="546" y="1411"/>
                      </a:cubicBezTo>
                      <a:cubicBezTo>
                        <a:pt x="533" y="1406"/>
                        <a:pt x="522" y="1401"/>
                        <a:pt x="511" y="1394"/>
                      </a:cubicBezTo>
                      <a:cubicBezTo>
                        <a:pt x="479" y="1390"/>
                        <a:pt x="450" y="1383"/>
                        <a:pt x="419" y="1377"/>
                      </a:cubicBezTo>
                      <a:moveTo>
                        <a:pt x="419" y="1377"/>
                      </a:moveTo>
                      <a:cubicBezTo>
                        <a:pt x="419" y="1376"/>
                        <a:pt x="418" y="1377"/>
                        <a:pt x="419" y="1377"/>
                      </a:cubicBezTo>
                      <a:moveTo>
                        <a:pt x="612" y="1377"/>
                      </a:moveTo>
                      <a:cubicBezTo>
                        <a:pt x="601" y="1382"/>
                        <a:pt x="588" y="1386"/>
                        <a:pt x="579" y="1392"/>
                      </a:cubicBezTo>
                      <a:cubicBezTo>
                        <a:pt x="593" y="1405"/>
                        <a:pt x="625" y="1407"/>
                        <a:pt x="650" y="1406"/>
                      </a:cubicBezTo>
                      <a:cubicBezTo>
                        <a:pt x="636" y="1397"/>
                        <a:pt x="626" y="1386"/>
                        <a:pt x="612" y="1377"/>
                      </a:cubicBezTo>
                      <a:close/>
                      <a:moveTo>
                        <a:pt x="914" y="1387"/>
                      </a:moveTo>
                      <a:cubicBezTo>
                        <a:pt x="915" y="1384"/>
                        <a:pt x="920" y="1384"/>
                        <a:pt x="920" y="1380"/>
                      </a:cubicBezTo>
                      <a:cubicBezTo>
                        <a:pt x="917" y="1380"/>
                        <a:pt x="917" y="1378"/>
                        <a:pt x="914" y="1379"/>
                      </a:cubicBezTo>
                      <a:cubicBezTo>
                        <a:pt x="915" y="1382"/>
                        <a:pt x="911" y="1385"/>
                        <a:pt x="914" y="1387"/>
                      </a:cubicBezTo>
                      <a:close/>
                      <a:moveTo>
                        <a:pt x="1062" y="1382"/>
                      </a:moveTo>
                      <a:cubicBezTo>
                        <a:pt x="1061" y="1382"/>
                        <a:pt x="1059" y="1383"/>
                        <a:pt x="1059" y="1384"/>
                      </a:cubicBezTo>
                      <a:cubicBezTo>
                        <a:pt x="1061" y="1384"/>
                        <a:pt x="1062" y="1384"/>
                        <a:pt x="1062" y="1382"/>
                      </a:cubicBezTo>
                      <a:moveTo>
                        <a:pt x="1062" y="1382"/>
                      </a:moveTo>
                      <a:cubicBezTo>
                        <a:pt x="1064" y="1381"/>
                        <a:pt x="1062" y="1381"/>
                        <a:pt x="1062" y="1382"/>
                      </a:cubicBezTo>
                      <a:moveTo>
                        <a:pt x="911" y="1391"/>
                      </a:moveTo>
                      <a:cubicBezTo>
                        <a:pt x="911" y="1397"/>
                        <a:pt x="908" y="1400"/>
                        <a:pt x="908" y="1405"/>
                      </a:cubicBezTo>
                      <a:cubicBezTo>
                        <a:pt x="923" y="1401"/>
                        <a:pt x="944" y="1404"/>
                        <a:pt x="956" y="1397"/>
                      </a:cubicBezTo>
                      <a:cubicBezTo>
                        <a:pt x="941" y="1391"/>
                        <a:pt x="923" y="1374"/>
                        <a:pt x="911" y="1391"/>
                      </a:cubicBezTo>
                      <a:close/>
                      <a:moveTo>
                        <a:pt x="339" y="1387"/>
                      </a:moveTo>
                      <a:cubicBezTo>
                        <a:pt x="338" y="1387"/>
                        <a:pt x="339" y="1388"/>
                        <a:pt x="340" y="1388"/>
                      </a:cubicBezTo>
                      <a:moveTo>
                        <a:pt x="340" y="1388"/>
                      </a:moveTo>
                      <a:cubicBezTo>
                        <a:pt x="346" y="1400"/>
                        <a:pt x="356" y="1408"/>
                        <a:pt x="369" y="1414"/>
                      </a:cubicBezTo>
                      <a:moveTo>
                        <a:pt x="369" y="1414"/>
                      </a:moveTo>
                      <a:cubicBezTo>
                        <a:pt x="369" y="1414"/>
                        <a:pt x="371" y="1414"/>
                        <a:pt x="371" y="1415"/>
                      </a:cubicBezTo>
                      <a:moveTo>
                        <a:pt x="371" y="1415"/>
                      </a:moveTo>
                      <a:cubicBezTo>
                        <a:pt x="372" y="1416"/>
                        <a:pt x="372" y="1414"/>
                        <a:pt x="371" y="1415"/>
                      </a:cubicBezTo>
                      <a:moveTo>
                        <a:pt x="371" y="1415"/>
                      </a:moveTo>
                      <a:cubicBezTo>
                        <a:pt x="371" y="1414"/>
                        <a:pt x="370" y="1414"/>
                        <a:pt x="369" y="1414"/>
                      </a:cubicBezTo>
                      <a:moveTo>
                        <a:pt x="369" y="1414"/>
                      </a:moveTo>
                      <a:cubicBezTo>
                        <a:pt x="360" y="1405"/>
                        <a:pt x="349" y="1396"/>
                        <a:pt x="340" y="1388"/>
                      </a:cubicBezTo>
                      <a:moveTo>
                        <a:pt x="340" y="1388"/>
                      </a:moveTo>
                      <a:cubicBezTo>
                        <a:pt x="340" y="1387"/>
                        <a:pt x="339" y="1387"/>
                        <a:pt x="339" y="1387"/>
                      </a:cubicBezTo>
                      <a:moveTo>
                        <a:pt x="339" y="1387"/>
                      </a:moveTo>
                      <a:cubicBezTo>
                        <a:pt x="338" y="1385"/>
                        <a:pt x="337" y="1387"/>
                        <a:pt x="339" y="1387"/>
                      </a:cubicBezTo>
                      <a:moveTo>
                        <a:pt x="567" y="1396"/>
                      </a:moveTo>
                      <a:cubicBezTo>
                        <a:pt x="568" y="1393"/>
                        <a:pt x="572" y="1394"/>
                        <a:pt x="573" y="1391"/>
                      </a:cubicBezTo>
                      <a:cubicBezTo>
                        <a:pt x="570" y="1390"/>
                        <a:pt x="566" y="1388"/>
                        <a:pt x="563" y="1386"/>
                      </a:cubicBezTo>
                      <a:cubicBezTo>
                        <a:pt x="564" y="1390"/>
                        <a:pt x="565" y="1394"/>
                        <a:pt x="567" y="1396"/>
                      </a:cubicBezTo>
                      <a:close/>
                      <a:moveTo>
                        <a:pt x="982" y="1419"/>
                      </a:moveTo>
                      <a:cubicBezTo>
                        <a:pt x="986" y="1424"/>
                        <a:pt x="989" y="1430"/>
                        <a:pt x="989" y="1439"/>
                      </a:cubicBezTo>
                      <a:cubicBezTo>
                        <a:pt x="1006" y="1434"/>
                        <a:pt x="1021" y="1428"/>
                        <a:pt x="1038" y="1423"/>
                      </a:cubicBezTo>
                      <a:cubicBezTo>
                        <a:pt x="1040" y="1417"/>
                        <a:pt x="1046" y="1411"/>
                        <a:pt x="1050" y="1405"/>
                      </a:cubicBezTo>
                      <a:cubicBezTo>
                        <a:pt x="1054" y="1399"/>
                        <a:pt x="1059" y="1390"/>
                        <a:pt x="1059" y="1387"/>
                      </a:cubicBezTo>
                      <a:cubicBezTo>
                        <a:pt x="1030" y="1395"/>
                        <a:pt x="1008" y="1409"/>
                        <a:pt x="982" y="1419"/>
                      </a:cubicBezTo>
                      <a:close/>
                      <a:moveTo>
                        <a:pt x="1184" y="1388"/>
                      </a:moveTo>
                      <a:cubicBezTo>
                        <a:pt x="1153" y="1402"/>
                        <a:pt x="1127" y="1421"/>
                        <a:pt x="1103" y="1442"/>
                      </a:cubicBezTo>
                      <a:moveTo>
                        <a:pt x="1103" y="1442"/>
                      </a:moveTo>
                      <a:cubicBezTo>
                        <a:pt x="1102" y="1442"/>
                        <a:pt x="1101" y="1443"/>
                        <a:pt x="1101" y="1443"/>
                      </a:cubicBezTo>
                      <a:moveTo>
                        <a:pt x="1101" y="1443"/>
                      </a:moveTo>
                      <a:cubicBezTo>
                        <a:pt x="1099" y="1444"/>
                        <a:pt x="1101" y="1444"/>
                        <a:pt x="1101" y="1443"/>
                      </a:cubicBezTo>
                      <a:moveTo>
                        <a:pt x="1101" y="1443"/>
                      </a:moveTo>
                      <a:cubicBezTo>
                        <a:pt x="1102" y="1443"/>
                        <a:pt x="1103" y="1443"/>
                        <a:pt x="1103" y="1442"/>
                      </a:cubicBezTo>
                      <a:moveTo>
                        <a:pt x="1103" y="1442"/>
                      </a:moveTo>
                      <a:cubicBezTo>
                        <a:pt x="1134" y="1428"/>
                        <a:pt x="1167" y="1416"/>
                        <a:pt x="1184" y="1388"/>
                      </a:cubicBezTo>
                      <a:moveTo>
                        <a:pt x="1184" y="1388"/>
                      </a:moveTo>
                      <a:cubicBezTo>
                        <a:pt x="1186" y="1387"/>
                        <a:pt x="1184" y="1386"/>
                        <a:pt x="1184" y="1388"/>
                      </a:cubicBezTo>
                      <a:moveTo>
                        <a:pt x="429" y="1391"/>
                      </a:moveTo>
                      <a:cubicBezTo>
                        <a:pt x="438" y="1406"/>
                        <a:pt x="450" y="1419"/>
                        <a:pt x="461" y="1432"/>
                      </a:cubicBezTo>
                      <a:cubicBezTo>
                        <a:pt x="485" y="1439"/>
                        <a:pt x="511" y="1450"/>
                        <a:pt x="537" y="1452"/>
                      </a:cubicBezTo>
                      <a:cubicBezTo>
                        <a:pt x="534" y="1448"/>
                        <a:pt x="536" y="1440"/>
                        <a:pt x="535" y="1434"/>
                      </a:cubicBezTo>
                      <a:cubicBezTo>
                        <a:pt x="497" y="1422"/>
                        <a:pt x="463" y="1407"/>
                        <a:pt x="429" y="1391"/>
                      </a:cubicBezTo>
                      <a:moveTo>
                        <a:pt x="429" y="1391"/>
                      </a:moveTo>
                      <a:cubicBezTo>
                        <a:pt x="428" y="1390"/>
                        <a:pt x="428" y="1392"/>
                        <a:pt x="429" y="1391"/>
                      </a:cubicBezTo>
                      <a:moveTo>
                        <a:pt x="966" y="1402"/>
                      </a:moveTo>
                      <a:cubicBezTo>
                        <a:pt x="971" y="1406"/>
                        <a:pt x="976" y="1410"/>
                        <a:pt x="980" y="1416"/>
                      </a:cubicBezTo>
                      <a:cubicBezTo>
                        <a:pt x="1001" y="1409"/>
                        <a:pt x="1020" y="1400"/>
                        <a:pt x="1038" y="1391"/>
                      </a:cubicBezTo>
                      <a:cubicBezTo>
                        <a:pt x="1015" y="1395"/>
                        <a:pt x="989" y="1397"/>
                        <a:pt x="966" y="1402"/>
                      </a:cubicBezTo>
                      <a:close/>
                      <a:moveTo>
                        <a:pt x="567" y="1399"/>
                      </a:moveTo>
                      <a:cubicBezTo>
                        <a:pt x="573" y="1400"/>
                        <a:pt x="584" y="1403"/>
                        <a:pt x="589" y="1401"/>
                      </a:cubicBezTo>
                      <a:cubicBezTo>
                        <a:pt x="581" y="1397"/>
                        <a:pt x="574" y="1390"/>
                        <a:pt x="567" y="1399"/>
                      </a:cubicBezTo>
                      <a:close/>
                      <a:moveTo>
                        <a:pt x="891" y="1406"/>
                      </a:moveTo>
                      <a:cubicBezTo>
                        <a:pt x="896" y="1407"/>
                        <a:pt x="899" y="1404"/>
                        <a:pt x="904" y="1405"/>
                      </a:cubicBezTo>
                      <a:cubicBezTo>
                        <a:pt x="903" y="1401"/>
                        <a:pt x="907" y="1397"/>
                        <a:pt x="905" y="1395"/>
                      </a:cubicBezTo>
                      <a:cubicBezTo>
                        <a:pt x="901" y="1399"/>
                        <a:pt x="895" y="1402"/>
                        <a:pt x="891" y="1406"/>
                      </a:cubicBezTo>
                      <a:close/>
                      <a:moveTo>
                        <a:pt x="548" y="1410"/>
                      </a:moveTo>
                      <a:cubicBezTo>
                        <a:pt x="552" y="1408"/>
                        <a:pt x="555" y="1404"/>
                        <a:pt x="558" y="1401"/>
                      </a:cubicBezTo>
                      <a:cubicBezTo>
                        <a:pt x="546" y="1401"/>
                        <a:pt x="532" y="1396"/>
                        <a:pt x="521" y="1397"/>
                      </a:cubicBezTo>
                      <a:cubicBezTo>
                        <a:pt x="530" y="1401"/>
                        <a:pt x="539" y="1405"/>
                        <a:pt x="548" y="1410"/>
                      </a:cubicBezTo>
                      <a:close/>
                      <a:moveTo>
                        <a:pt x="552" y="1412"/>
                      </a:moveTo>
                      <a:cubicBezTo>
                        <a:pt x="559" y="1414"/>
                        <a:pt x="565" y="1417"/>
                        <a:pt x="572" y="1419"/>
                      </a:cubicBezTo>
                      <a:cubicBezTo>
                        <a:pt x="571" y="1413"/>
                        <a:pt x="567" y="1409"/>
                        <a:pt x="566" y="1402"/>
                      </a:cubicBezTo>
                      <a:cubicBezTo>
                        <a:pt x="558" y="1402"/>
                        <a:pt x="556" y="1408"/>
                        <a:pt x="552" y="1412"/>
                      </a:cubicBezTo>
                      <a:close/>
                      <a:moveTo>
                        <a:pt x="950" y="1403"/>
                      </a:moveTo>
                      <a:cubicBezTo>
                        <a:pt x="936" y="1407"/>
                        <a:pt x="915" y="1424"/>
                        <a:pt x="901" y="1427"/>
                      </a:cubicBezTo>
                      <a:cubicBezTo>
                        <a:pt x="899" y="1433"/>
                        <a:pt x="898" y="1439"/>
                        <a:pt x="895" y="1444"/>
                      </a:cubicBezTo>
                      <a:cubicBezTo>
                        <a:pt x="925" y="1438"/>
                        <a:pt x="950" y="1427"/>
                        <a:pt x="977" y="1418"/>
                      </a:cubicBezTo>
                      <a:cubicBezTo>
                        <a:pt x="971" y="1409"/>
                        <a:pt x="964" y="1399"/>
                        <a:pt x="950" y="1403"/>
                      </a:cubicBezTo>
                      <a:close/>
                      <a:moveTo>
                        <a:pt x="576" y="1421"/>
                      </a:moveTo>
                      <a:cubicBezTo>
                        <a:pt x="625" y="1439"/>
                        <a:pt x="678" y="1457"/>
                        <a:pt x="736" y="1463"/>
                      </a:cubicBezTo>
                      <a:cubicBezTo>
                        <a:pt x="684" y="1449"/>
                        <a:pt x="638" y="1429"/>
                        <a:pt x="596" y="1405"/>
                      </a:cubicBezTo>
                      <a:cubicBezTo>
                        <a:pt x="586" y="1405"/>
                        <a:pt x="579" y="1403"/>
                        <a:pt x="569" y="1403"/>
                      </a:cubicBezTo>
                      <a:cubicBezTo>
                        <a:pt x="571" y="1409"/>
                        <a:pt x="574" y="1415"/>
                        <a:pt x="576" y="1421"/>
                      </a:cubicBezTo>
                      <a:close/>
                      <a:moveTo>
                        <a:pt x="908" y="1407"/>
                      </a:moveTo>
                      <a:cubicBezTo>
                        <a:pt x="905" y="1412"/>
                        <a:pt x="905" y="1418"/>
                        <a:pt x="902" y="1423"/>
                      </a:cubicBezTo>
                      <a:cubicBezTo>
                        <a:pt x="917" y="1418"/>
                        <a:pt x="930" y="1411"/>
                        <a:pt x="942" y="1404"/>
                      </a:cubicBezTo>
                      <a:cubicBezTo>
                        <a:pt x="931" y="1405"/>
                        <a:pt x="920" y="1407"/>
                        <a:pt x="908" y="1407"/>
                      </a:cubicBezTo>
                      <a:close/>
                      <a:moveTo>
                        <a:pt x="606" y="1407"/>
                      </a:moveTo>
                      <a:cubicBezTo>
                        <a:pt x="645" y="1429"/>
                        <a:pt x="691" y="1449"/>
                        <a:pt x="737" y="1461"/>
                      </a:cubicBezTo>
                      <a:cubicBezTo>
                        <a:pt x="716" y="1449"/>
                        <a:pt x="695" y="1437"/>
                        <a:pt x="674" y="1423"/>
                      </a:cubicBezTo>
                      <a:cubicBezTo>
                        <a:pt x="667" y="1419"/>
                        <a:pt x="660" y="1411"/>
                        <a:pt x="654" y="1410"/>
                      </a:cubicBezTo>
                      <a:cubicBezTo>
                        <a:pt x="638" y="1406"/>
                        <a:pt x="624" y="1410"/>
                        <a:pt x="606" y="1407"/>
                      </a:cubicBezTo>
                      <a:moveTo>
                        <a:pt x="606" y="1407"/>
                      </a:moveTo>
                      <a:cubicBezTo>
                        <a:pt x="605" y="1404"/>
                        <a:pt x="602" y="1408"/>
                        <a:pt x="606" y="1407"/>
                      </a:cubicBezTo>
                      <a:moveTo>
                        <a:pt x="886" y="1409"/>
                      </a:moveTo>
                      <a:cubicBezTo>
                        <a:pt x="854" y="1430"/>
                        <a:pt x="820" y="1448"/>
                        <a:pt x="783" y="1463"/>
                      </a:cubicBezTo>
                      <a:cubicBezTo>
                        <a:pt x="824" y="1454"/>
                        <a:pt x="862" y="1441"/>
                        <a:pt x="897" y="1426"/>
                      </a:cubicBezTo>
                      <a:cubicBezTo>
                        <a:pt x="899" y="1420"/>
                        <a:pt x="901" y="1413"/>
                        <a:pt x="903" y="1408"/>
                      </a:cubicBezTo>
                      <a:cubicBezTo>
                        <a:pt x="897" y="1407"/>
                        <a:pt x="893" y="1410"/>
                        <a:pt x="886" y="1409"/>
                      </a:cubicBezTo>
                      <a:close/>
                      <a:moveTo>
                        <a:pt x="839" y="1412"/>
                      </a:moveTo>
                      <a:cubicBezTo>
                        <a:pt x="819" y="1430"/>
                        <a:pt x="798" y="1447"/>
                        <a:pt x="776" y="1463"/>
                      </a:cubicBezTo>
                      <a:cubicBezTo>
                        <a:pt x="814" y="1448"/>
                        <a:pt x="848" y="1430"/>
                        <a:pt x="879" y="1410"/>
                      </a:cubicBezTo>
                      <a:cubicBezTo>
                        <a:pt x="865" y="1410"/>
                        <a:pt x="853" y="1412"/>
                        <a:pt x="839" y="1412"/>
                      </a:cubicBezTo>
                      <a:close/>
                      <a:moveTo>
                        <a:pt x="736" y="1456"/>
                      </a:moveTo>
                      <a:cubicBezTo>
                        <a:pt x="735" y="1447"/>
                        <a:pt x="725" y="1440"/>
                        <a:pt x="718" y="1433"/>
                      </a:cubicBezTo>
                      <a:cubicBezTo>
                        <a:pt x="712" y="1427"/>
                        <a:pt x="704" y="1415"/>
                        <a:pt x="697" y="1413"/>
                      </a:cubicBezTo>
                      <a:cubicBezTo>
                        <a:pt x="687" y="1409"/>
                        <a:pt x="674" y="1412"/>
                        <a:pt x="661" y="1412"/>
                      </a:cubicBezTo>
                      <a:cubicBezTo>
                        <a:pt x="685" y="1428"/>
                        <a:pt x="708" y="1444"/>
                        <a:pt x="736" y="1456"/>
                      </a:cubicBezTo>
                      <a:close/>
                      <a:moveTo>
                        <a:pt x="770" y="1463"/>
                      </a:moveTo>
                      <a:cubicBezTo>
                        <a:pt x="769" y="1462"/>
                        <a:pt x="769" y="1463"/>
                        <a:pt x="769" y="1463"/>
                      </a:cubicBezTo>
                      <a:moveTo>
                        <a:pt x="769" y="1463"/>
                      </a:moveTo>
                      <a:cubicBezTo>
                        <a:pt x="767" y="1464"/>
                        <a:pt x="769" y="1465"/>
                        <a:pt x="769" y="1463"/>
                      </a:cubicBezTo>
                      <a:moveTo>
                        <a:pt x="769" y="1463"/>
                      </a:moveTo>
                      <a:cubicBezTo>
                        <a:pt x="770" y="1464"/>
                        <a:pt x="770" y="1463"/>
                        <a:pt x="770" y="1463"/>
                      </a:cubicBezTo>
                      <a:moveTo>
                        <a:pt x="770" y="1463"/>
                      </a:moveTo>
                      <a:cubicBezTo>
                        <a:pt x="789" y="1450"/>
                        <a:pt x="811" y="1435"/>
                        <a:pt x="828" y="1418"/>
                      </a:cubicBezTo>
                      <a:cubicBezTo>
                        <a:pt x="830" y="1417"/>
                        <a:pt x="834" y="1414"/>
                        <a:pt x="832" y="1412"/>
                      </a:cubicBezTo>
                      <a:cubicBezTo>
                        <a:pt x="824" y="1414"/>
                        <a:pt x="811" y="1412"/>
                        <a:pt x="801" y="1413"/>
                      </a:cubicBezTo>
                      <a:cubicBezTo>
                        <a:pt x="792" y="1430"/>
                        <a:pt x="781" y="1446"/>
                        <a:pt x="770" y="1463"/>
                      </a:cubicBezTo>
                      <a:moveTo>
                        <a:pt x="735" y="1445"/>
                      </a:moveTo>
                      <a:cubicBezTo>
                        <a:pt x="735" y="1434"/>
                        <a:pt x="734" y="1424"/>
                        <a:pt x="733" y="1414"/>
                      </a:cubicBezTo>
                      <a:cubicBezTo>
                        <a:pt x="724" y="1414"/>
                        <a:pt x="712" y="1411"/>
                        <a:pt x="702" y="1414"/>
                      </a:cubicBezTo>
                      <a:cubicBezTo>
                        <a:pt x="713" y="1424"/>
                        <a:pt x="723" y="1436"/>
                        <a:pt x="735" y="1445"/>
                      </a:cubicBezTo>
                      <a:close/>
                      <a:moveTo>
                        <a:pt x="574" y="1423"/>
                      </a:moveTo>
                      <a:cubicBezTo>
                        <a:pt x="566" y="1420"/>
                        <a:pt x="558" y="1416"/>
                        <a:pt x="549" y="1414"/>
                      </a:cubicBezTo>
                      <a:cubicBezTo>
                        <a:pt x="545" y="1420"/>
                        <a:pt x="540" y="1423"/>
                        <a:pt x="539" y="1433"/>
                      </a:cubicBezTo>
                      <a:cubicBezTo>
                        <a:pt x="554" y="1436"/>
                        <a:pt x="571" y="1443"/>
                        <a:pt x="584" y="1444"/>
                      </a:cubicBezTo>
                      <a:cubicBezTo>
                        <a:pt x="580" y="1438"/>
                        <a:pt x="578" y="1430"/>
                        <a:pt x="574" y="1423"/>
                      </a:cubicBezTo>
                      <a:close/>
                      <a:moveTo>
                        <a:pt x="761" y="1463"/>
                      </a:moveTo>
                      <a:cubicBezTo>
                        <a:pt x="763" y="1448"/>
                        <a:pt x="764" y="1430"/>
                        <a:pt x="766" y="1414"/>
                      </a:cubicBezTo>
                      <a:cubicBezTo>
                        <a:pt x="757" y="1414"/>
                        <a:pt x="745" y="1412"/>
                        <a:pt x="737" y="1415"/>
                      </a:cubicBezTo>
                      <a:cubicBezTo>
                        <a:pt x="745" y="1431"/>
                        <a:pt x="752" y="1449"/>
                        <a:pt x="761" y="1463"/>
                      </a:cubicBezTo>
                      <a:close/>
                      <a:moveTo>
                        <a:pt x="765" y="1464"/>
                      </a:moveTo>
                      <a:cubicBezTo>
                        <a:pt x="776" y="1448"/>
                        <a:pt x="788" y="1432"/>
                        <a:pt x="798" y="1414"/>
                      </a:cubicBezTo>
                      <a:cubicBezTo>
                        <a:pt x="788" y="1414"/>
                        <a:pt x="778" y="1414"/>
                        <a:pt x="768" y="1414"/>
                      </a:cubicBezTo>
                      <a:cubicBezTo>
                        <a:pt x="768" y="1431"/>
                        <a:pt x="764" y="1449"/>
                        <a:pt x="765" y="1464"/>
                      </a:cubicBezTo>
                      <a:close/>
                      <a:moveTo>
                        <a:pt x="366" y="1415"/>
                      </a:moveTo>
                      <a:cubicBezTo>
                        <a:pt x="366" y="1416"/>
                        <a:pt x="367" y="1416"/>
                        <a:pt x="367" y="1416"/>
                      </a:cubicBezTo>
                      <a:moveTo>
                        <a:pt x="367" y="1416"/>
                      </a:moveTo>
                      <a:cubicBezTo>
                        <a:pt x="382" y="1430"/>
                        <a:pt x="403" y="1442"/>
                        <a:pt x="422" y="1448"/>
                      </a:cubicBezTo>
                      <a:cubicBezTo>
                        <a:pt x="403" y="1438"/>
                        <a:pt x="388" y="1425"/>
                        <a:pt x="367" y="1416"/>
                      </a:cubicBezTo>
                      <a:moveTo>
                        <a:pt x="367" y="1416"/>
                      </a:moveTo>
                      <a:cubicBezTo>
                        <a:pt x="367" y="1416"/>
                        <a:pt x="366" y="1416"/>
                        <a:pt x="366" y="1415"/>
                      </a:cubicBezTo>
                      <a:moveTo>
                        <a:pt x="366" y="1415"/>
                      </a:moveTo>
                      <a:cubicBezTo>
                        <a:pt x="365" y="1414"/>
                        <a:pt x="364" y="1416"/>
                        <a:pt x="366" y="1415"/>
                      </a:cubicBezTo>
                      <a:moveTo>
                        <a:pt x="1132" y="1415"/>
                      </a:moveTo>
                      <a:cubicBezTo>
                        <a:pt x="1094" y="1431"/>
                        <a:pt x="1057" y="1446"/>
                        <a:pt x="1014" y="1456"/>
                      </a:cubicBezTo>
                      <a:cubicBezTo>
                        <a:pt x="1007" y="1463"/>
                        <a:pt x="999" y="1470"/>
                        <a:pt x="991" y="1477"/>
                      </a:cubicBezTo>
                      <a:cubicBezTo>
                        <a:pt x="1048" y="1467"/>
                        <a:pt x="1099" y="1450"/>
                        <a:pt x="1132" y="1415"/>
                      </a:cubicBezTo>
                      <a:moveTo>
                        <a:pt x="1132" y="1415"/>
                      </a:moveTo>
                      <a:cubicBezTo>
                        <a:pt x="1133" y="1415"/>
                        <a:pt x="1132" y="1414"/>
                        <a:pt x="1132" y="1415"/>
                      </a:cubicBezTo>
                      <a:moveTo>
                        <a:pt x="979" y="1419"/>
                      </a:moveTo>
                      <a:cubicBezTo>
                        <a:pt x="953" y="1430"/>
                        <a:pt x="925" y="1440"/>
                        <a:pt x="894" y="1447"/>
                      </a:cubicBezTo>
                      <a:cubicBezTo>
                        <a:pt x="893" y="1451"/>
                        <a:pt x="891" y="1455"/>
                        <a:pt x="890" y="1460"/>
                      </a:cubicBezTo>
                      <a:cubicBezTo>
                        <a:pt x="924" y="1455"/>
                        <a:pt x="955" y="1447"/>
                        <a:pt x="987" y="1439"/>
                      </a:cubicBezTo>
                      <a:cubicBezTo>
                        <a:pt x="986" y="1431"/>
                        <a:pt x="983" y="1424"/>
                        <a:pt x="979" y="1419"/>
                      </a:cubicBezTo>
                      <a:close/>
                      <a:moveTo>
                        <a:pt x="755" y="1463"/>
                      </a:moveTo>
                      <a:cubicBezTo>
                        <a:pt x="756" y="1464"/>
                        <a:pt x="756" y="1462"/>
                        <a:pt x="755" y="1463"/>
                      </a:cubicBezTo>
                      <a:moveTo>
                        <a:pt x="755" y="1463"/>
                      </a:moveTo>
                      <a:cubicBezTo>
                        <a:pt x="749" y="1449"/>
                        <a:pt x="743" y="1437"/>
                        <a:pt x="737" y="1424"/>
                      </a:cubicBezTo>
                      <a:cubicBezTo>
                        <a:pt x="736" y="1433"/>
                        <a:pt x="739" y="1439"/>
                        <a:pt x="738" y="1448"/>
                      </a:cubicBezTo>
                      <a:cubicBezTo>
                        <a:pt x="743" y="1453"/>
                        <a:pt x="749" y="1458"/>
                        <a:pt x="755" y="1463"/>
                      </a:cubicBezTo>
                      <a:moveTo>
                        <a:pt x="587" y="1446"/>
                      </a:moveTo>
                      <a:cubicBezTo>
                        <a:pt x="632" y="1456"/>
                        <a:pt x="682" y="1466"/>
                        <a:pt x="733" y="1466"/>
                      </a:cubicBezTo>
                      <a:cubicBezTo>
                        <a:pt x="676" y="1459"/>
                        <a:pt x="625" y="1440"/>
                        <a:pt x="578" y="1426"/>
                      </a:cubicBezTo>
                      <a:cubicBezTo>
                        <a:pt x="582" y="1432"/>
                        <a:pt x="584" y="1439"/>
                        <a:pt x="587" y="1446"/>
                      </a:cubicBezTo>
                      <a:close/>
                      <a:moveTo>
                        <a:pt x="1034" y="1427"/>
                      </a:moveTo>
                      <a:cubicBezTo>
                        <a:pt x="1019" y="1432"/>
                        <a:pt x="1004" y="1437"/>
                        <a:pt x="989" y="1441"/>
                      </a:cubicBezTo>
                      <a:cubicBezTo>
                        <a:pt x="989" y="1450"/>
                        <a:pt x="986" y="1454"/>
                        <a:pt x="984" y="1460"/>
                      </a:cubicBezTo>
                      <a:moveTo>
                        <a:pt x="984" y="1460"/>
                      </a:moveTo>
                      <a:cubicBezTo>
                        <a:pt x="982" y="1460"/>
                        <a:pt x="984" y="1461"/>
                        <a:pt x="984" y="1460"/>
                      </a:cubicBezTo>
                      <a:moveTo>
                        <a:pt x="984" y="1460"/>
                      </a:moveTo>
                      <a:cubicBezTo>
                        <a:pt x="994" y="1459"/>
                        <a:pt x="1001" y="1456"/>
                        <a:pt x="1011" y="1455"/>
                      </a:cubicBezTo>
                      <a:cubicBezTo>
                        <a:pt x="1019" y="1446"/>
                        <a:pt x="1027" y="1437"/>
                        <a:pt x="1034" y="1427"/>
                      </a:cubicBezTo>
                      <a:moveTo>
                        <a:pt x="1034" y="1427"/>
                      </a:moveTo>
                      <a:cubicBezTo>
                        <a:pt x="1035" y="1426"/>
                        <a:pt x="1034" y="1426"/>
                        <a:pt x="1034" y="1427"/>
                      </a:cubicBezTo>
                      <a:moveTo>
                        <a:pt x="1141" y="1428"/>
                      </a:moveTo>
                      <a:cubicBezTo>
                        <a:pt x="1141" y="1428"/>
                        <a:pt x="1142" y="1429"/>
                        <a:pt x="1141" y="1428"/>
                      </a:cubicBezTo>
                      <a:close/>
                      <a:moveTo>
                        <a:pt x="1139" y="1429"/>
                      </a:moveTo>
                      <a:cubicBezTo>
                        <a:pt x="1138" y="1429"/>
                        <a:pt x="1138" y="1429"/>
                        <a:pt x="1137" y="1430"/>
                      </a:cubicBezTo>
                      <a:moveTo>
                        <a:pt x="1137" y="1430"/>
                      </a:moveTo>
                      <a:cubicBezTo>
                        <a:pt x="1136" y="1430"/>
                        <a:pt x="1136" y="1430"/>
                        <a:pt x="1135" y="1431"/>
                      </a:cubicBezTo>
                      <a:moveTo>
                        <a:pt x="1135" y="1431"/>
                      </a:moveTo>
                      <a:cubicBezTo>
                        <a:pt x="1116" y="1441"/>
                        <a:pt x="1092" y="1448"/>
                        <a:pt x="1074" y="1461"/>
                      </a:cubicBezTo>
                      <a:cubicBezTo>
                        <a:pt x="1096" y="1452"/>
                        <a:pt x="1118" y="1443"/>
                        <a:pt x="1135" y="1431"/>
                      </a:cubicBezTo>
                      <a:moveTo>
                        <a:pt x="1135" y="1431"/>
                      </a:moveTo>
                      <a:cubicBezTo>
                        <a:pt x="1137" y="1431"/>
                        <a:pt x="1137" y="1431"/>
                        <a:pt x="1137" y="1430"/>
                      </a:cubicBezTo>
                      <a:moveTo>
                        <a:pt x="1137" y="1430"/>
                      </a:moveTo>
                      <a:cubicBezTo>
                        <a:pt x="1138" y="1430"/>
                        <a:pt x="1139" y="1430"/>
                        <a:pt x="1139" y="1429"/>
                      </a:cubicBezTo>
                      <a:moveTo>
                        <a:pt x="1139" y="1429"/>
                      </a:moveTo>
                      <a:cubicBezTo>
                        <a:pt x="1141" y="1428"/>
                        <a:pt x="1139" y="1428"/>
                        <a:pt x="1139" y="1429"/>
                      </a:cubicBezTo>
                      <a:moveTo>
                        <a:pt x="789" y="1465"/>
                      </a:moveTo>
                      <a:cubicBezTo>
                        <a:pt x="825" y="1461"/>
                        <a:pt x="858" y="1454"/>
                        <a:pt x="891" y="1446"/>
                      </a:cubicBezTo>
                      <a:cubicBezTo>
                        <a:pt x="892" y="1440"/>
                        <a:pt x="897" y="1434"/>
                        <a:pt x="895" y="1429"/>
                      </a:cubicBezTo>
                      <a:cubicBezTo>
                        <a:pt x="863" y="1444"/>
                        <a:pt x="826" y="1455"/>
                        <a:pt x="789" y="1465"/>
                      </a:cubicBezTo>
                      <a:close/>
                      <a:moveTo>
                        <a:pt x="404" y="1435"/>
                      </a:moveTo>
                      <a:cubicBezTo>
                        <a:pt x="404" y="1434"/>
                        <a:pt x="405" y="1435"/>
                        <a:pt x="404" y="1435"/>
                      </a:cubicBezTo>
                      <a:close/>
                      <a:moveTo>
                        <a:pt x="407" y="1436"/>
                      </a:moveTo>
                      <a:cubicBezTo>
                        <a:pt x="407" y="1437"/>
                        <a:pt x="408" y="1436"/>
                        <a:pt x="409" y="1437"/>
                      </a:cubicBezTo>
                      <a:moveTo>
                        <a:pt x="409" y="1437"/>
                      </a:moveTo>
                      <a:cubicBezTo>
                        <a:pt x="409" y="1437"/>
                        <a:pt x="409" y="1437"/>
                        <a:pt x="409" y="1438"/>
                      </a:cubicBezTo>
                      <a:cubicBezTo>
                        <a:pt x="439" y="1456"/>
                        <a:pt x="472" y="1472"/>
                        <a:pt x="513" y="1480"/>
                      </a:cubicBezTo>
                      <a:moveTo>
                        <a:pt x="513" y="1480"/>
                      </a:moveTo>
                      <a:cubicBezTo>
                        <a:pt x="514" y="1483"/>
                        <a:pt x="517" y="1479"/>
                        <a:pt x="513" y="1480"/>
                      </a:cubicBezTo>
                      <a:moveTo>
                        <a:pt x="513" y="1480"/>
                      </a:moveTo>
                      <a:cubicBezTo>
                        <a:pt x="487" y="1457"/>
                        <a:pt x="441" y="1454"/>
                        <a:pt x="409" y="1437"/>
                      </a:cubicBezTo>
                      <a:moveTo>
                        <a:pt x="409" y="1437"/>
                      </a:moveTo>
                      <a:cubicBezTo>
                        <a:pt x="409" y="1436"/>
                        <a:pt x="408" y="1436"/>
                        <a:pt x="407" y="1436"/>
                      </a:cubicBezTo>
                      <a:moveTo>
                        <a:pt x="407" y="1436"/>
                      </a:moveTo>
                      <a:cubicBezTo>
                        <a:pt x="406" y="1434"/>
                        <a:pt x="406" y="1436"/>
                        <a:pt x="407" y="1436"/>
                      </a:cubicBezTo>
                      <a:moveTo>
                        <a:pt x="541" y="1455"/>
                      </a:moveTo>
                      <a:cubicBezTo>
                        <a:pt x="559" y="1457"/>
                        <a:pt x="575" y="1462"/>
                        <a:pt x="594" y="1463"/>
                      </a:cubicBezTo>
                      <a:cubicBezTo>
                        <a:pt x="592" y="1458"/>
                        <a:pt x="588" y="1454"/>
                        <a:pt x="586" y="1448"/>
                      </a:cubicBezTo>
                      <a:cubicBezTo>
                        <a:pt x="570" y="1444"/>
                        <a:pt x="554" y="1440"/>
                        <a:pt x="538" y="1435"/>
                      </a:cubicBezTo>
                      <a:cubicBezTo>
                        <a:pt x="536" y="1441"/>
                        <a:pt x="539" y="1450"/>
                        <a:pt x="541" y="1455"/>
                      </a:cubicBezTo>
                      <a:close/>
                      <a:moveTo>
                        <a:pt x="466" y="1437"/>
                      </a:moveTo>
                      <a:cubicBezTo>
                        <a:pt x="466" y="1437"/>
                        <a:pt x="466" y="1437"/>
                        <a:pt x="466" y="1438"/>
                      </a:cubicBezTo>
                      <a:cubicBezTo>
                        <a:pt x="476" y="1446"/>
                        <a:pt x="485" y="1455"/>
                        <a:pt x="495" y="1463"/>
                      </a:cubicBezTo>
                      <a:cubicBezTo>
                        <a:pt x="514" y="1467"/>
                        <a:pt x="531" y="1473"/>
                        <a:pt x="552" y="1474"/>
                      </a:cubicBezTo>
                      <a:moveTo>
                        <a:pt x="552" y="1474"/>
                      </a:moveTo>
                      <a:cubicBezTo>
                        <a:pt x="552" y="1475"/>
                        <a:pt x="553" y="1474"/>
                        <a:pt x="552" y="1474"/>
                      </a:cubicBezTo>
                      <a:moveTo>
                        <a:pt x="552" y="1474"/>
                      </a:moveTo>
                      <a:cubicBezTo>
                        <a:pt x="547" y="1468"/>
                        <a:pt x="542" y="1463"/>
                        <a:pt x="538" y="1456"/>
                      </a:cubicBezTo>
                      <a:cubicBezTo>
                        <a:pt x="512" y="1451"/>
                        <a:pt x="490" y="1443"/>
                        <a:pt x="466" y="1437"/>
                      </a:cubicBezTo>
                      <a:moveTo>
                        <a:pt x="466" y="1437"/>
                      </a:moveTo>
                      <a:cubicBezTo>
                        <a:pt x="466" y="1435"/>
                        <a:pt x="465" y="1437"/>
                        <a:pt x="466" y="1437"/>
                      </a:cubicBezTo>
                      <a:moveTo>
                        <a:pt x="888" y="1463"/>
                      </a:moveTo>
                      <a:cubicBezTo>
                        <a:pt x="888" y="1467"/>
                        <a:pt x="885" y="1469"/>
                        <a:pt x="884" y="1472"/>
                      </a:cubicBezTo>
                      <a:cubicBezTo>
                        <a:pt x="919" y="1472"/>
                        <a:pt x="949" y="1466"/>
                        <a:pt x="980" y="1462"/>
                      </a:cubicBezTo>
                      <a:cubicBezTo>
                        <a:pt x="982" y="1456"/>
                        <a:pt x="988" y="1448"/>
                        <a:pt x="986" y="1441"/>
                      </a:cubicBezTo>
                      <a:cubicBezTo>
                        <a:pt x="956" y="1451"/>
                        <a:pt x="922" y="1458"/>
                        <a:pt x="888" y="1463"/>
                      </a:cubicBezTo>
                      <a:close/>
                      <a:moveTo>
                        <a:pt x="1098" y="1445"/>
                      </a:moveTo>
                      <a:cubicBezTo>
                        <a:pt x="1098" y="1445"/>
                        <a:pt x="1099" y="1446"/>
                        <a:pt x="1098" y="1445"/>
                      </a:cubicBezTo>
                      <a:close/>
                      <a:moveTo>
                        <a:pt x="423" y="1450"/>
                      </a:moveTo>
                      <a:cubicBezTo>
                        <a:pt x="423" y="1450"/>
                        <a:pt x="424" y="1451"/>
                        <a:pt x="423" y="1450"/>
                      </a:cubicBezTo>
                      <a:close/>
                      <a:moveTo>
                        <a:pt x="600" y="1464"/>
                      </a:moveTo>
                      <a:cubicBezTo>
                        <a:pt x="639" y="1469"/>
                        <a:pt x="688" y="1474"/>
                        <a:pt x="730" y="1469"/>
                      </a:cubicBezTo>
                      <a:cubicBezTo>
                        <a:pt x="679" y="1467"/>
                        <a:pt x="633" y="1459"/>
                        <a:pt x="590" y="1449"/>
                      </a:cubicBezTo>
                      <a:cubicBezTo>
                        <a:pt x="593" y="1455"/>
                        <a:pt x="595" y="1461"/>
                        <a:pt x="600" y="1464"/>
                      </a:cubicBezTo>
                      <a:close/>
                      <a:moveTo>
                        <a:pt x="888" y="1449"/>
                      </a:moveTo>
                      <a:cubicBezTo>
                        <a:pt x="859" y="1457"/>
                        <a:pt x="828" y="1462"/>
                        <a:pt x="797" y="1467"/>
                      </a:cubicBezTo>
                      <a:cubicBezTo>
                        <a:pt x="795" y="1467"/>
                        <a:pt x="793" y="1467"/>
                        <a:pt x="792" y="1467"/>
                      </a:cubicBezTo>
                      <a:cubicBezTo>
                        <a:pt x="790" y="1468"/>
                        <a:pt x="792" y="1469"/>
                        <a:pt x="794" y="1468"/>
                      </a:cubicBezTo>
                      <a:cubicBezTo>
                        <a:pt x="826" y="1467"/>
                        <a:pt x="856" y="1465"/>
                        <a:pt x="885" y="1461"/>
                      </a:cubicBezTo>
                      <a:cubicBezTo>
                        <a:pt x="887" y="1457"/>
                        <a:pt x="888" y="1453"/>
                        <a:pt x="890" y="1449"/>
                      </a:cubicBezTo>
                      <a:cubicBezTo>
                        <a:pt x="889" y="1449"/>
                        <a:pt x="888" y="1449"/>
                        <a:pt x="888" y="1449"/>
                      </a:cubicBezTo>
                      <a:close/>
                      <a:moveTo>
                        <a:pt x="425" y="1451"/>
                      </a:moveTo>
                      <a:cubicBezTo>
                        <a:pt x="425" y="1451"/>
                        <a:pt x="426" y="1452"/>
                        <a:pt x="425" y="1451"/>
                      </a:cubicBezTo>
                      <a:close/>
                      <a:moveTo>
                        <a:pt x="427" y="1452"/>
                      </a:moveTo>
                      <a:cubicBezTo>
                        <a:pt x="427" y="1452"/>
                        <a:pt x="428" y="1453"/>
                        <a:pt x="427" y="1452"/>
                      </a:cubicBezTo>
                      <a:close/>
                      <a:moveTo>
                        <a:pt x="429" y="1453"/>
                      </a:moveTo>
                      <a:cubicBezTo>
                        <a:pt x="428" y="1453"/>
                        <a:pt x="430" y="1454"/>
                        <a:pt x="429" y="1453"/>
                      </a:cubicBezTo>
                      <a:close/>
                      <a:moveTo>
                        <a:pt x="749" y="1462"/>
                      </a:moveTo>
                      <a:cubicBezTo>
                        <a:pt x="749" y="1462"/>
                        <a:pt x="750" y="1462"/>
                        <a:pt x="750" y="1463"/>
                      </a:cubicBezTo>
                      <a:moveTo>
                        <a:pt x="750" y="1463"/>
                      </a:moveTo>
                      <a:cubicBezTo>
                        <a:pt x="751" y="1464"/>
                        <a:pt x="752" y="1462"/>
                        <a:pt x="750" y="1463"/>
                      </a:cubicBezTo>
                      <a:moveTo>
                        <a:pt x="750" y="1463"/>
                      </a:moveTo>
                      <a:cubicBezTo>
                        <a:pt x="750" y="1462"/>
                        <a:pt x="749" y="1462"/>
                        <a:pt x="749" y="1462"/>
                      </a:cubicBezTo>
                      <a:moveTo>
                        <a:pt x="749" y="1462"/>
                      </a:moveTo>
                      <a:cubicBezTo>
                        <a:pt x="746" y="1458"/>
                        <a:pt x="742" y="1456"/>
                        <a:pt x="739" y="1453"/>
                      </a:cubicBezTo>
                      <a:cubicBezTo>
                        <a:pt x="738" y="1460"/>
                        <a:pt x="744" y="1460"/>
                        <a:pt x="749" y="1462"/>
                      </a:cubicBezTo>
                      <a:moveTo>
                        <a:pt x="559" y="1476"/>
                      </a:moveTo>
                      <a:cubicBezTo>
                        <a:pt x="572" y="1480"/>
                        <a:pt x="590" y="1477"/>
                        <a:pt x="605" y="1480"/>
                      </a:cubicBezTo>
                      <a:cubicBezTo>
                        <a:pt x="605" y="1476"/>
                        <a:pt x="598" y="1472"/>
                        <a:pt x="597" y="1466"/>
                      </a:cubicBezTo>
                      <a:cubicBezTo>
                        <a:pt x="577" y="1465"/>
                        <a:pt x="561" y="1460"/>
                        <a:pt x="543" y="1458"/>
                      </a:cubicBezTo>
                      <a:cubicBezTo>
                        <a:pt x="547" y="1464"/>
                        <a:pt x="551" y="1473"/>
                        <a:pt x="559" y="1476"/>
                      </a:cubicBezTo>
                      <a:close/>
                      <a:moveTo>
                        <a:pt x="981" y="1463"/>
                      </a:moveTo>
                      <a:cubicBezTo>
                        <a:pt x="976" y="1471"/>
                        <a:pt x="970" y="1476"/>
                        <a:pt x="964" y="1481"/>
                      </a:cubicBezTo>
                      <a:cubicBezTo>
                        <a:pt x="972" y="1480"/>
                        <a:pt x="978" y="1479"/>
                        <a:pt x="986" y="1478"/>
                      </a:cubicBezTo>
                      <a:cubicBezTo>
                        <a:pt x="993" y="1472"/>
                        <a:pt x="1000" y="1466"/>
                        <a:pt x="1007" y="1460"/>
                      </a:cubicBezTo>
                      <a:cubicBezTo>
                        <a:pt x="1007" y="1458"/>
                        <a:pt x="1008" y="1458"/>
                        <a:pt x="1006" y="1458"/>
                      </a:cubicBezTo>
                      <a:cubicBezTo>
                        <a:pt x="998" y="1460"/>
                        <a:pt x="989" y="1461"/>
                        <a:pt x="981" y="1463"/>
                      </a:cubicBezTo>
                      <a:close/>
                      <a:moveTo>
                        <a:pt x="1069" y="1460"/>
                      </a:moveTo>
                      <a:cubicBezTo>
                        <a:pt x="1069" y="1459"/>
                        <a:pt x="1070" y="1460"/>
                        <a:pt x="1069" y="1460"/>
                      </a:cubicBezTo>
                      <a:close/>
                      <a:moveTo>
                        <a:pt x="1066" y="1461"/>
                      </a:moveTo>
                      <a:cubicBezTo>
                        <a:pt x="1041" y="1468"/>
                        <a:pt x="1016" y="1476"/>
                        <a:pt x="987" y="1480"/>
                      </a:cubicBezTo>
                      <a:cubicBezTo>
                        <a:pt x="984" y="1484"/>
                        <a:pt x="979" y="1485"/>
                        <a:pt x="976" y="1488"/>
                      </a:cubicBezTo>
                      <a:cubicBezTo>
                        <a:pt x="1008" y="1481"/>
                        <a:pt x="1042" y="1475"/>
                        <a:pt x="1066" y="1461"/>
                      </a:cubicBezTo>
                      <a:moveTo>
                        <a:pt x="1066" y="1461"/>
                      </a:moveTo>
                      <a:cubicBezTo>
                        <a:pt x="1070" y="1462"/>
                        <a:pt x="1067" y="1458"/>
                        <a:pt x="1066" y="1461"/>
                      </a:cubicBezTo>
                      <a:moveTo>
                        <a:pt x="742" y="1463"/>
                      </a:moveTo>
                      <a:cubicBezTo>
                        <a:pt x="742" y="1465"/>
                        <a:pt x="746" y="1462"/>
                        <a:pt x="742" y="1463"/>
                      </a:cubicBezTo>
                      <a:moveTo>
                        <a:pt x="742" y="1463"/>
                      </a:moveTo>
                      <a:cubicBezTo>
                        <a:pt x="741" y="1462"/>
                        <a:pt x="740" y="1461"/>
                        <a:pt x="739" y="1461"/>
                      </a:cubicBezTo>
                      <a:cubicBezTo>
                        <a:pt x="739" y="1463"/>
                        <a:pt x="740" y="1462"/>
                        <a:pt x="742" y="1463"/>
                      </a:cubicBezTo>
                      <a:moveTo>
                        <a:pt x="1072" y="1462"/>
                      </a:moveTo>
                      <a:cubicBezTo>
                        <a:pt x="1072" y="1461"/>
                        <a:pt x="1073" y="1462"/>
                        <a:pt x="1072" y="1462"/>
                      </a:cubicBezTo>
                      <a:close/>
                      <a:moveTo>
                        <a:pt x="774" y="1463"/>
                      </a:moveTo>
                      <a:cubicBezTo>
                        <a:pt x="774" y="1463"/>
                        <a:pt x="775" y="1464"/>
                        <a:pt x="774" y="1463"/>
                      </a:cubicBezTo>
                      <a:close/>
                      <a:moveTo>
                        <a:pt x="746" y="1464"/>
                      </a:moveTo>
                      <a:cubicBezTo>
                        <a:pt x="745" y="1464"/>
                        <a:pt x="746" y="1465"/>
                        <a:pt x="746" y="1464"/>
                      </a:cubicBezTo>
                      <a:close/>
                      <a:moveTo>
                        <a:pt x="780" y="1464"/>
                      </a:moveTo>
                      <a:cubicBezTo>
                        <a:pt x="780" y="1464"/>
                        <a:pt x="781" y="1465"/>
                        <a:pt x="780" y="1464"/>
                      </a:cubicBezTo>
                      <a:close/>
                      <a:moveTo>
                        <a:pt x="796" y="1472"/>
                      </a:moveTo>
                      <a:cubicBezTo>
                        <a:pt x="823" y="1473"/>
                        <a:pt x="851" y="1473"/>
                        <a:pt x="879" y="1473"/>
                      </a:cubicBezTo>
                      <a:cubicBezTo>
                        <a:pt x="879" y="1470"/>
                        <a:pt x="886" y="1464"/>
                        <a:pt x="882" y="1463"/>
                      </a:cubicBezTo>
                      <a:cubicBezTo>
                        <a:pt x="855" y="1469"/>
                        <a:pt x="823" y="1468"/>
                        <a:pt x="796" y="1472"/>
                      </a:cubicBezTo>
                      <a:close/>
                      <a:moveTo>
                        <a:pt x="882" y="1475"/>
                      </a:moveTo>
                      <a:cubicBezTo>
                        <a:pt x="882" y="1479"/>
                        <a:pt x="879" y="1481"/>
                        <a:pt x="878" y="1485"/>
                      </a:cubicBezTo>
                      <a:cubicBezTo>
                        <a:pt x="901" y="1482"/>
                        <a:pt x="937" y="1489"/>
                        <a:pt x="958" y="1482"/>
                      </a:cubicBezTo>
                      <a:cubicBezTo>
                        <a:pt x="961" y="1480"/>
                        <a:pt x="965" y="1476"/>
                        <a:pt x="968" y="1473"/>
                      </a:cubicBezTo>
                      <a:cubicBezTo>
                        <a:pt x="971" y="1470"/>
                        <a:pt x="977" y="1467"/>
                        <a:pt x="975" y="1464"/>
                      </a:cubicBezTo>
                      <a:cubicBezTo>
                        <a:pt x="946" y="1470"/>
                        <a:pt x="916" y="1474"/>
                        <a:pt x="882" y="1475"/>
                      </a:cubicBezTo>
                      <a:close/>
                      <a:moveTo>
                        <a:pt x="784" y="1466"/>
                      </a:moveTo>
                      <a:cubicBezTo>
                        <a:pt x="784" y="1466"/>
                        <a:pt x="785" y="1467"/>
                        <a:pt x="784" y="1466"/>
                      </a:cubicBezTo>
                      <a:close/>
                      <a:moveTo>
                        <a:pt x="503" y="1468"/>
                      </a:moveTo>
                      <a:cubicBezTo>
                        <a:pt x="520" y="1486"/>
                        <a:pt x="554" y="1491"/>
                        <a:pt x="582" y="1493"/>
                      </a:cubicBezTo>
                      <a:cubicBezTo>
                        <a:pt x="572" y="1490"/>
                        <a:pt x="565" y="1483"/>
                        <a:pt x="556" y="1478"/>
                      </a:cubicBezTo>
                      <a:cubicBezTo>
                        <a:pt x="537" y="1475"/>
                        <a:pt x="521" y="1471"/>
                        <a:pt x="503" y="1468"/>
                      </a:cubicBezTo>
                      <a:moveTo>
                        <a:pt x="503" y="1468"/>
                      </a:moveTo>
                      <a:cubicBezTo>
                        <a:pt x="502" y="1467"/>
                        <a:pt x="502" y="1468"/>
                        <a:pt x="503" y="1468"/>
                      </a:cubicBezTo>
                      <a:moveTo>
                        <a:pt x="611" y="1480"/>
                      </a:moveTo>
                      <a:cubicBezTo>
                        <a:pt x="653" y="1483"/>
                        <a:pt x="697" y="1480"/>
                        <a:pt x="732" y="1473"/>
                      </a:cubicBezTo>
                      <a:cubicBezTo>
                        <a:pt x="687" y="1475"/>
                        <a:pt x="642" y="1473"/>
                        <a:pt x="601" y="1467"/>
                      </a:cubicBezTo>
                      <a:cubicBezTo>
                        <a:pt x="604" y="1472"/>
                        <a:pt x="605" y="1478"/>
                        <a:pt x="611" y="1480"/>
                      </a:cubicBezTo>
                      <a:close/>
                      <a:moveTo>
                        <a:pt x="738" y="1472"/>
                      </a:moveTo>
                      <a:cubicBezTo>
                        <a:pt x="737" y="1472"/>
                        <a:pt x="736" y="1472"/>
                        <a:pt x="736" y="1473"/>
                      </a:cubicBezTo>
                      <a:cubicBezTo>
                        <a:pt x="737" y="1473"/>
                        <a:pt x="738" y="1473"/>
                        <a:pt x="738" y="1472"/>
                      </a:cubicBezTo>
                      <a:close/>
                      <a:moveTo>
                        <a:pt x="789" y="1473"/>
                      </a:moveTo>
                      <a:cubicBezTo>
                        <a:pt x="788" y="1473"/>
                        <a:pt x="786" y="1473"/>
                        <a:pt x="786" y="1474"/>
                      </a:cubicBezTo>
                      <a:cubicBezTo>
                        <a:pt x="787" y="1474"/>
                        <a:pt x="789" y="1474"/>
                        <a:pt x="789" y="1473"/>
                      </a:cubicBezTo>
                      <a:close/>
                      <a:moveTo>
                        <a:pt x="742" y="1475"/>
                      </a:moveTo>
                      <a:cubicBezTo>
                        <a:pt x="741" y="1475"/>
                        <a:pt x="742" y="1476"/>
                        <a:pt x="742" y="1475"/>
                      </a:cubicBezTo>
                      <a:close/>
                      <a:moveTo>
                        <a:pt x="745" y="1509"/>
                      </a:moveTo>
                      <a:cubicBezTo>
                        <a:pt x="748" y="1509"/>
                        <a:pt x="752" y="1509"/>
                        <a:pt x="755" y="1509"/>
                      </a:cubicBezTo>
                      <a:cubicBezTo>
                        <a:pt x="757" y="1498"/>
                        <a:pt x="761" y="1484"/>
                        <a:pt x="759" y="1474"/>
                      </a:cubicBezTo>
                      <a:cubicBezTo>
                        <a:pt x="754" y="1485"/>
                        <a:pt x="737" y="1490"/>
                        <a:pt x="745" y="1509"/>
                      </a:cubicBezTo>
                      <a:close/>
                      <a:moveTo>
                        <a:pt x="877" y="1476"/>
                      </a:moveTo>
                      <a:cubicBezTo>
                        <a:pt x="879" y="1475"/>
                        <a:pt x="877" y="1475"/>
                        <a:pt x="877" y="1476"/>
                      </a:cubicBezTo>
                      <a:moveTo>
                        <a:pt x="877" y="1476"/>
                      </a:moveTo>
                      <a:cubicBezTo>
                        <a:pt x="848" y="1477"/>
                        <a:pt x="817" y="1475"/>
                        <a:pt x="791" y="1475"/>
                      </a:cubicBezTo>
                      <a:cubicBezTo>
                        <a:pt x="817" y="1479"/>
                        <a:pt x="844" y="1483"/>
                        <a:pt x="873" y="1485"/>
                      </a:cubicBezTo>
                      <a:cubicBezTo>
                        <a:pt x="875" y="1482"/>
                        <a:pt x="877" y="1480"/>
                        <a:pt x="877" y="1476"/>
                      </a:cubicBezTo>
                      <a:moveTo>
                        <a:pt x="655" y="1493"/>
                      </a:moveTo>
                      <a:cubicBezTo>
                        <a:pt x="685" y="1490"/>
                        <a:pt x="715" y="1482"/>
                        <a:pt x="737" y="1477"/>
                      </a:cubicBezTo>
                      <a:cubicBezTo>
                        <a:pt x="737" y="1476"/>
                        <a:pt x="739" y="1475"/>
                        <a:pt x="736" y="1475"/>
                      </a:cubicBezTo>
                      <a:cubicBezTo>
                        <a:pt x="700" y="1482"/>
                        <a:pt x="655" y="1485"/>
                        <a:pt x="612" y="1483"/>
                      </a:cubicBezTo>
                      <a:cubicBezTo>
                        <a:pt x="615" y="1498"/>
                        <a:pt x="635" y="1496"/>
                        <a:pt x="655" y="1493"/>
                      </a:cubicBezTo>
                      <a:close/>
                      <a:moveTo>
                        <a:pt x="749" y="1476"/>
                      </a:moveTo>
                      <a:cubicBezTo>
                        <a:pt x="748" y="1476"/>
                        <a:pt x="749" y="1477"/>
                        <a:pt x="749" y="1476"/>
                      </a:cubicBezTo>
                      <a:close/>
                      <a:moveTo>
                        <a:pt x="754" y="1476"/>
                      </a:moveTo>
                      <a:cubicBezTo>
                        <a:pt x="749" y="1477"/>
                        <a:pt x="746" y="1481"/>
                        <a:pt x="741" y="1483"/>
                      </a:cubicBezTo>
                      <a:cubicBezTo>
                        <a:pt x="742" y="1484"/>
                        <a:pt x="741" y="1488"/>
                        <a:pt x="743" y="1489"/>
                      </a:cubicBezTo>
                      <a:cubicBezTo>
                        <a:pt x="746" y="1485"/>
                        <a:pt x="752" y="1481"/>
                        <a:pt x="754" y="1476"/>
                      </a:cubicBezTo>
                      <a:moveTo>
                        <a:pt x="754" y="1476"/>
                      </a:moveTo>
                      <a:cubicBezTo>
                        <a:pt x="756" y="1475"/>
                        <a:pt x="754" y="1475"/>
                        <a:pt x="754" y="1476"/>
                      </a:cubicBezTo>
                      <a:moveTo>
                        <a:pt x="773" y="1476"/>
                      </a:moveTo>
                      <a:cubicBezTo>
                        <a:pt x="772" y="1476"/>
                        <a:pt x="773" y="1477"/>
                        <a:pt x="773" y="1476"/>
                      </a:cubicBezTo>
                      <a:close/>
                      <a:moveTo>
                        <a:pt x="782" y="1475"/>
                      </a:moveTo>
                      <a:cubicBezTo>
                        <a:pt x="781" y="1475"/>
                        <a:pt x="780" y="1475"/>
                        <a:pt x="780" y="1476"/>
                      </a:cubicBezTo>
                      <a:cubicBezTo>
                        <a:pt x="781" y="1476"/>
                        <a:pt x="782" y="1476"/>
                        <a:pt x="782" y="1475"/>
                      </a:cubicBezTo>
                      <a:close/>
                      <a:moveTo>
                        <a:pt x="746" y="1477"/>
                      </a:moveTo>
                      <a:cubicBezTo>
                        <a:pt x="743" y="1476"/>
                        <a:pt x="739" y="1478"/>
                        <a:pt x="742" y="1480"/>
                      </a:cubicBezTo>
                      <a:cubicBezTo>
                        <a:pt x="742" y="1478"/>
                        <a:pt x="745" y="1479"/>
                        <a:pt x="746" y="1477"/>
                      </a:cubicBezTo>
                      <a:moveTo>
                        <a:pt x="746" y="1477"/>
                      </a:moveTo>
                      <a:cubicBezTo>
                        <a:pt x="750" y="1478"/>
                        <a:pt x="746" y="1474"/>
                        <a:pt x="746" y="1477"/>
                      </a:cubicBezTo>
                      <a:moveTo>
                        <a:pt x="758" y="1509"/>
                      </a:moveTo>
                      <a:cubicBezTo>
                        <a:pt x="768" y="1509"/>
                        <a:pt x="777" y="1509"/>
                        <a:pt x="787" y="1509"/>
                      </a:cubicBezTo>
                      <a:cubicBezTo>
                        <a:pt x="781" y="1500"/>
                        <a:pt x="770" y="1487"/>
                        <a:pt x="763" y="1476"/>
                      </a:cubicBezTo>
                      <a:cubicBezTo>
                        <a:pt x="761" y="1486"/>
                        <a:pt x="760" y="1498"/>
                        <a:pt x="758" y="1509"/>
                      </a:cubicBezTo>
                      <a:close/>
                      <a:moveTo>
                        <a:pt x="796" y="1509"/>
                      </a:moveTo>
                      <a:cubicBezTo>
                        <a:pt x="804" y="1511"/>
                        <a:pt x="813" y="1505"/>
                        <a:pt x="826" y="1508"/>
                      </a:cubicBezTo>
                      <a:cubicBezTo>
                        <a:pt x="807" y="1497"/>
                        <a:pt x="786" y="1489"/>
                        <a:pt x="769" y="1476"/>
                      </a:cubicBezTo>
                      <a:cubicBezTo>
                        <a:pt x="777" y="1485"/>
                        <a:pt x="782" y="1505"/>
                        <a:pt x="796" y="1509"/>
                      </a:cubicBezTo>
                      <a:close/>
                      <a:moveTo>
                        <a:pt x="837" y="1507"/>
                      </a:moveTo>
                      <a:cubicBezTo>
                        <a:pt x="844" y="1507"/>
                        <a:pt x="860" y="1507"/>
                        <a:pt x="864" y="1499"/>
                      </a:cubicBezTo>
                      <a:cubicBezTo>
                        <a:pt x="831" y="1496"/>
                        <a:pt x="800" y="1484"/>
                        <a:pt x="774" y="1477"/>
                      </a:cubicBezTo>
                      <a:cubicBezTo>
                        <a:pt x="791" y="1485"/>
                        <a:pt x="814" y="1505"/>
                        <a:pt x="837" y="1507"/>
                      </a:cubicBezTo>
                      <a:close/>
                      <a:moveTo>
                        <a:pt x="865" y="1497"/>
                      </a:moveTo>
                      <a:cubicBezTo>
                        <a:pt x="867" y="1494"/>
                        <a:pt x="870" y="1491"/>
                        <a:pt x="871" y="1487"/>
                      </a:cubicBezTo>
                      <a:cubicBezTo>
                        <a:pt x="839" y="1487"/>
                        <a:pt x="810" y="1479"/>
                        <a:pt x="783" y="1477"/>
                      </a:cubicBezTo>
                      <a:cubicBezTo>
                        <a:pt x="809" y="1485"/>
                        <a:pt x="835" y="1493"/>
                        <a:pt x="865" y="1497"/>
                      </a:cubicBezTo>
                      <a:close/>
                      <a:moveTo>
                        <a:pt x="617" y="1495"/>
                      </a:moveTo>
                      <a:cubicBezTo>
                        <a:pt x="616" y="1492"/>
                        <a:pt x="610" y="1486"/>
                        <a:pt x="606" y="1483"/>
                      </a:cubicBezTo>
                      <a:cubicBezTo>
                        <a:pt x="592" y="1483"/>
                        <a:pt x="576" y="1479"/>
                        <a:pt x="563" y="1480"/>
                      </a:cubicBezTo>
                      <a:cubicBezTo>
                        <a:pt x="577" y="1489"/>
                        <a:pt x="591" y="1498"/>
                        <a:pt x="617" y="1495"/>
                      </a:cubicBezTo>
                      <a:close/>
                      <a:moveTo>
                        <a:pt x="626" y="1499"/>
                      </a:moveTo>
                      <a:cubicBezTo>
                        <a:pt x="667" y="1513"/>
                        <a:pt x="710" y="1498"/>
                        <a:pt x="738" y="1480"/>
                      </a:cubicBezTo>
                      <a:cubicBezTo>
                        <a:pt x="706" y="1488"/>
                        <a:pt x="665" y="1495"/>
                        <a:pt x="626" y="1499"/>
                      </a:cubicBezTo>
                      <a:close/>
                      <a:moveTo>
                        <a:pt x="1025" y="1480"/>
                      </a:moveTo>
                      <a:cubicBezTo>
                        <a:pt x="1025" y="1479"/>
                        <a:pt x="1026" y="1480"/>
                        <a:pt x="1025" y="1480"/>
                      </a:cubicBezTo>
                      <a:close/>
                      <a:moveTo>
                        <a:pt x="1022" y="1481"/>
                      </a:moveTo>
                      <a:cubicBezTo>
                        <a:pt x="1023" y="1481"/>
                        <a:pt x="1022" y="1480"/>
                        <a:pt x="1022" y="1481"/>
                      </a:cubicBezTo>
                      <a:close/>
                      <a:moveTo>
                        <a:pt x="516" y="1482"/>
                      </a:moveTo>
                      <a:cubicBezTo>
                        <a:pt x="516" y="1481"/>
                        <a:pt x="517" y="1482"/>
                        <a:pt x="516" y="1482"/>
                      </a:cubicBezTo>
                      <a:close/>
                      <a:moveTo>
                        <a:pt x="1018" y="1482"/>
                      </a:moveTo>
                      <a:cubicBezTo>
                        <a:pt x="1001" y="1486"/>
                        <a:pt x="981" y="1488"/>
                        <a:pt x="966" y="1495"/>
                      </a:cubicBezTo>
                      <a:moveTo>
                        <a:pt x="966" y="1495"/>
                      </a:moveTo>
                      <a:cubicBezTo>
                        <a:pt x="962" y="1494"/>
                        <a:pt x="965" y="1498"/>
                        <a:pt x="966" y="1495"/>
                      </a:cubicBezTo>
                      <a:moveTo>
                        <a:pt x="966" y="1495"/>
                      </a:moveTo>
                      <a:cubicBezTo>
                        <a:pt x="985" y="1493"/>
                        <a:pt x="1002" y="1488"/>
                        <a:pt x="1018" y="1482"/>
                      </a:cubicBezTo>
                      <a:moveTo>
                        <a:pt x="1018" y="1482"/>
                      </a:moveTo>
                      <a:cubicBezTo>
                        <a:pt x="1022" y="1483"/>
                        <a:pt x="1019" y="1479"/>
                        <a:pt x="1018" y="1482"/>
                      </a:cubicBezTo>
                      <a:moveTo>
                        <a:pt x="940" y="1495"/>
                      </a:moveTo>
                      <a:cubicBezTo>
                        <a:pt x="955" y="1492"/>
                        <a:pt x="972" y="1491"/>
                        <a:pt x="980" y="1482"/>
                      </a:cubicBezTo>
                      <a:cubicBezTo>
                        <a:pt x="962" y="1482"/>
                        <a:pt x="950" y="1488"/>
                        <a:pt x="940" y="1495"/>
                      </a:cubicBezTo>
                      <a:close/>
                      <a:moveTo>
                        <a:pt x="681" y="1507"/>
                      </a:moveTo>
                      <a:cubicBezTo>
                        <a:pt x="694" y="1507"/>
                        <a:pt x="707" y="1507"/>
                        <a:pt x="719" y="1509"/>
                      </a:cubicBezTo>
                      <a:cubicBezTo>
                        <a:pt x="726" y="1503"/>
                        <a:pt x="734" y="1498"/>
                        <a:pt x="740" y="1491"/>
                      </a:cubicBezTo>
                      <a:cubicBezTo>
                        <a:pt x="737" y="1491"/>
                        <a:pt x="741" y="1484"/>
                        <a:pt x="738" y="1484"/>
                      </a:cubicBezTo>
                      <a:cubicBezTo>
                        <a:pt x="722" y="1494"/>
                        <a:pt x="700" y="1499"/>
                        <a:pt x="681" y="1507"/>
                      </a:cubicBezTo>
                      <a:close/>
                      <a:moveTo>
                        <a:pt x="876" y="1487"/>
                      </a:moveTo>
                      <a:cubicBezTo>
                        <a:pt x="874" y="1491"/>
                        <a:pt x="871" y="1493"/>
                        <a:pt x="870" y="1498"/>
                      </a:cubicBezTo>
                      <a:cubicBezTo>
                        <a:pt x="900" y="1502"/>
                        <a:pt x="934" y="1501"/>
                        <a:pt x="950" y="1486"/>
                      </a:cubicBezTo>
                      <a:cubicBezTo>
                        <a:pt x="927" y="1487"/>
                        <a:pt x="902" y="1488"/>
                        <a:pt x="876" y="1487"/>
                      </a:cubicBezTo>
                      <a:close/>
                      <a:moveTo>
                        <a:pt x="542" y="1492"/>
                      </a:moveTo>
                      <a:cubicBezTo>
                        <a:pt x="542" y="1492"/>
                        <a:pt x="543" y="1493"/>
                        <a:pt x="542" y="1492"/>
                      </a:cubicBezTo>
                      <a:close/>
                      <a:moveTo>
                        <a:pt x="570" y="1495"/>
                      </a:moveTo>
                      <a:cubicBezTo>
                        <a:pt x="565" y="1495"/>
                        <a:pt x="538" y="1491"/>
                        <a:pt x="548" y="1494"/>
                      </a:cubicBezTo>
                      <a:cubicBezTo>
                        <a:pt x="571" y="1502"/>
                        <a:pt x="600" y="1512"/>
                        <a:pt x="625" y="1510"/>
                      </a:cubicBezTo>
                      <a:cubicBezTo>
                        <a:pt x="606" y="1504"/>
                        <a:pt x="592" y="1498"/>
                        <a:pt x="570" y="1495"/>
                      </a:cubicBezTo>
                      <a:close/>
                      <a:moveTo>
                        <a:pt x="958" y="1495"/>
                      </a:moveTo>
                      <a:cubicBezTo>
                        <a:pt x="949" y="1496"/>
                        <a:pt x="942" y="1497"/>
                        <a:pt x="935" y="1499"/>
                      </a:cubicBezTo>
                      <a:cubicBezTo>
                        <a:pt x="943" y="1498"/>
                        <a:pt x="953" y="1499"/>
                        <a:pt x="958" y="1495"/>
                      </a:cubicBezTo>
                      <a:moveTo>
                        <a:pt x="958" y="1495"/>
                      </a:moveTo>
                      <a:cubicBezTo>
                        <a:pt x="962" y="1496"/>
                        <a:pt x="958" y="1492"/>
                        <a:pt x="958" y="1495"/>
                      </a:cubicBezTo>
                      <a:moveTo>
                        <a:pt x="724" y="1509"/>
                      </a:moveTo>
                      <a:cubicBezTo>
                        <a:pt x="730" y="1509"/>
                        <a:pt x="736" y="1509"/>
                        <a:pt x="742" y="1509"/>
                      </a:cubicBezTo>
                      <a:cubicBezTo>
                        <a:pt x="740" y="1505"/>
                        <a:pt x="741" y="1498"/>
                        <a:pt x="739" y="1495"/>
                      </a:cubicBezTo>
                      <a:cubicBezTo>
                        <a:pt x="735" y="1501"/>
                        <a:pt x="728" y="1504"/>
                        <a:pt x="724" y="1509"/>
                      </a:cubicBezTo>
                      <a:close/>
                      <a:moveTo>
                        <a:pt x="613" y="1499"/>
                      </a:moveTo>
                      <a:cubicBezTo>
                        <a:pt x="615" y="1500"/>
                        <a:pt x="623" y="1501"/>
                        <a:pt x="624" y="1500"/>
                      </a:cubicBezTo>
                      <a:cubicBezTo>
                        <a:pt x="622" y="1496"/>
                        <a:pt x="599" y="1499"/>
                        <a:pt x="613" y="1499"/>
                      </a:cubicBezTo>
                      <a:close/>
                      <a:moveTo>
                        <a:pt x="929" y="1500"/>
                      </a:moveTo>
                      <a:cubicBezTo>
                        <a:pt x="929" y="1500"/>
                        <a:pt x="930" y="1501"/>
                        <a:pt x="929" y="1500"/>
                      </a:cubicBezTo>
                      <a:close/>
                      <a:moveTo>
                        <a:pt x="865" y="1505"/>
                      </a:moveTo>
                      <a:cubicBezTo>
                        <a:pt x="871" y="1503"/>
                        <a:pt x="880" y="1504"/>
                        <a:pt x="886" y="1502"/>
                      </a:cubicBezTo>
                      <a:cubicBezTo>
                        <a:pt x="879" y="1502"/>
                        <a:pt x="867" y="1497"/>
                        <a:pt x="865" y="1505"/>
                      </a:cubicBezTo>
                      <a:close/>
                      <a:moveTo>
                        <a:pt x="608" y="1501"/>
                      </a:moveTo>
                      <a:cubicBezTo>
                        <a:pt x="608" y="1501"/>
                        <a:pt x="607" y="1501"/>
                        <a:pt x="606" y="1502"/>
                      </a:cubicBezTo>
                      <a:cubicBezTo>
                        <a:pt x="607" y="1502"/>
                        <a:pt x="608" y="1502"/>
                        <a:pt x="608" y="1501"/>
                      </a:cubicBezTo>
                      <a:close/>
                      <a:moveTo>
                        <a:pt x="885" y="1514"/>
                      </a:moveTo>
                      <a:cubicBezTo>
                        <a:pt x="909" y="1514"/>
                        <a:pt x="929" y="1509"/>
                        <a:pt x="946" y="1501"/>
                      </a:cubicBezTo>
                      <a:cubicBezTo>
                        <a:pt x="921" y="1500"/>
                        <a:pt x="904" y="1509"/>
                        <a:pt x="885" y="1514"/>
                      </a:cubicBezTo>
                      <a:close/>
                      <a:moveTo>
                        <a:pt x="633" y="1509"/>
                      </a:moveTo>
                      <a:cubicBezTo>
                        <a:pt x="629" y="1504"/>
                        <a:pt x="618" y="1501"/>
                        <a:pt x="609" y="1503"/>
                      </a:cubicBezTo>
                      <a:cubicBezTo>
                        <a:pt x="618" y="1504"/>
                        <a:pt x="626" y="1509"/>
                        <a:pt x="633" y="1509"/>
                      </a:cubicBezTo>
                      <a:close/>
                      <a:moveTo>
                        <a:pt x="858" y="1512"/>
                      </a:moveTo>
                      <a:cubicBezTo>
                        <a:pt x="879" y="1516"/>
                        <a:pt x="896" y="1508"/>
                        <a:pt x="912" y="1503"/>
                      </a:cubicBezTo>
                      <a:cubicBezTo>
                        <a:pt x="893" y="1506"/>
                        <a:pt x="869" y="1502"/>
                        <a:pt x="858" y="1512"/>
                      </a:cubicBezTo>
                      <a:close/>
                      <a:moveTo>
                        <a:pt x="659" y="1507"/>
                      </a:moveTo>
                      <a:cubicBezTo>
                        <a:pt x="650" y="1508"/>
                        <a:pt x="641" y="1503"/>
                        <a:pt x="633" y="1506"/>
                      </a:cubicBezTo>
                      <a:cubicBezTo>
                        <a:pt x="638" y="1512"/>
                        <a:pt x="652" y="1509"/>
                        <a:pt x="659" y="1507"/>
                      </a:cubicBezTo>
                      <a:close/>
                      <a:moveTo>
                        <a:pt x="645" y="1512"/>
                      </a:moveTo>
                      <a:cubicBezTo>
                        <a:pt x="667" y="1518"/>
                        <a:pt x="698" y="1526"/>
                        <a:pt x="714" y="1511"/>
                      </a:cubicBezTo>
                      <a:cubicBezTo>
                        <a:pt x="688" y="1510"/>
                        <a:pt x="666" y="1506"/>
                        <a:pt x="645" y="1512"/>
                      </a:cubicBezTo>
                      <a:close/>
                      <a:moveTo>
                        <a:pt x="845" y="1510"/>
                      </a:moveTo>
                      <a:cubicBezTo>
                        <a:pt x="849" y="1510"/>
                        <a:pt x="855" y="1512"/>
                        <a:pt x="856" y="1508"/>
                      </a:cubicBezTo>
                      <a:cubicBezTo>
                        <a:pt x="852" y="1509"/>
                        <a:pt x="847" y="1508"/>
                        <a:pt x="845" y="1510"/>
                      </a:cubicBezTo>
                      <a:close/>
                      <a:moveTo>
                        <a:pt x="798" y="1512"/>
                      </a:moveTo>
                      <a:cubicBezTo>
                        <a:pt x="808" y="1524"/>
                        <a:pt x="839" y="1525"/>
                        <a:pt x="850" y="1513"/>
                      </a:cubicBezTo>
                      <a:cubicBezTo>
                        <a:pt x="837" y="1508"/>
                        <a:pt x="813" y="1509"/>
                        <a:pt x="798" y="1512"/>
                      </a:cubicBezTo>
                      <a:close/>
                      <a:moveTo>
                        <a:pt x="699" y="1522"/>
                      </a:moveTo>
                      <a:cubicBezTo>
                        <a:pt x="714" y="1522"/>
                        <a:pt x="731" y="1526"/>
                        <a:pt x="746" y="1524"/>
                      </a:cubicBezTo>
                      <a:cubicBezTo>
                        <a:pt x="743" y="1521"/>
                        <a:pt x="744" y="1515"/>
                        <a:pt x="742" y="1511"/>
                      </a:cubicBezTo>
                      <a:cubicBezTo>
                        <a:pt x="721" y="1509"/>
                        <a:pt x="710" y="1514"/>
                        <a:pt x="699" y="1522"/>
                      </a:cubicBezTo>
                      <a:close/>
                      <a:moveTo>
                        <a:pt x="750" y="1525"/>
                      </a:moveTo>
                      <a:cubicBezTo>
                        <a:pt x="753" y="1522"/>
                        <a:pt x="754" y="1517"/>
                        <a:pt x="754" y="1511"/>
                      </a:cubicBezTo>
                      <a:cubicBezTo>
                        <a:pt x="751" y="1511"/>
                        <a:pt x="748" y="1511"/>
                        <a:pt x="745" y="1511"/>
                      </a:cubicBezTo>
                      <a:cubicBezTo>
                        <a:pt x="747" y="1516"/>
                        <a:pt x="745" y="1524"/>
                        <a:pt x="750" y="1525"/>
                      </a:cubicBezTo>
                      <a:close/>
                      <a:moveTo>
                        <a:pt x="790" y="1511"/>
                      </a:moveTo>
                      <a:cubicBezTo>
                        <a:pt x="779" y="1511"/>
                        <a:pt x="768" y="1511"/>
                        <a:pt x="757" y="1511"/>
                      </a:cubicBezTo>
                      <a:cubicBezTo>
                        <a:pt x="757" y="1517"/>
                        <a:pt x="755" y="1520"/>
                        <a:pt x="754" y="1525"/>
                      </a:cubicBezTo>
                      <a:cubicBezTo>
                        <a:pt x="773" y="1525"/>
                        <a:pt x="792" y="1526"/>
                        <a:pt x="807" y="1522"/>
                      </a:cubicBezTo>
                      <a:cubicBezTo>
                        <a:pt x="800" y="1520"/>
                        <a:pt x="797" y="1514"/>
                        <a:pt x="790" y="1511"/>
                      </a:cubicBezTo>
                      <a:close/>
                      <a:moveTo>
                        <a:pt x="852" y="1517"/>
                      </a:moveTo>
                      <a:cubicBezTo>
                        <a:pt x="851" y="1518"/>
                        <a:pt x="852" y="1518"/>
                        <a:pt x="852" y="1517"/>
                      </a:cubicBezTo>
                      <a:moveTo>
                        <a:pt x="852" y="1517"/>
                      </a:moveTo>
                      <a:cubicBezTo>
                        <a:pt x="857" y="1517"/>
                        <a:pt x="861" y="1517"/>
                        <a:pt x="864" y="1515"/>
                      </a:cubicBezTo>
                      <a:cubicBezTo>
                        <a:pt x="859" y="1515"/>
                        <a:pt x="854" y="1513"/>
                        <a:pt x="852" y="1517"/>
                      </a:cubicBezTo>
                      <a:moveTo>
                        <a:pt x="655" y="1518"/>
                      </a:moveTo>
                      <a:cubicBezTo>
                        <a:pt x="655" y="1518"/>
                        <a:pt x="656" y="1519"/>
                        <a:pt x="655" y="1518"/>
                      </a:cubicBezTo>
                      <a:close/>
                      <a:moveTo>
                        <a:pt x="674" y="1522"/>
                      </a:moveTo>
                      <a:cubicBezTo>
                        <a:pt x="679" y="1522"/>
                        <a:pt x="678" y="1522"/>
                        <a:pt x="674" y="1521"/>
                      </a:cubicBezTo>
                      <a:cubicBezTo>
                        <a:pt x="672" y="1521"/>
                        <a:pt x="662" y="1518"/>
                        <a:pt x="658" y="1519"/>
                      </a:cubicBezTo>
                      <a:cubicBezTo>
                        <a:pt x="665" y="1520"/>
                        <a:pt x="671" y="1522"/>
                        <a:pt x="674" y="1522"/>
                      </a:cubicBezTo>
                      <a:close/>
                    </a:path>
                  </a:pathLst>
                </a:custGeom>
                <a:solidFill>
                  <a:srgbClr val="C8C8C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40" name="_color1" descr="© INSCALE GmbH, 15.06.2010"/>
                <p:cNvSpPr>
                  <a:spLocks noEditPoints="1"/>
                </p:cNvSpPr>
                <p:nvPr/>
              </p:nvSpPr>
              <p:spPr bwMode="gray">
                <a:xfrm>
                  <a:off x="4928475" y="1966104"/>
                  <a:ext cx="3505339" cy="3346627"/>
                </a:xfrm>
                <a:custGeom>
                  <a:avLst/>
                  <a:gdLst/>
                  <a:ahLst/>
                  <a:cxnLst>
                    <a:cxn ang="0">
                      <a:pos x="384" y="189"/>
                    </a:cxn>
                    <a:cxn ang="0">
                      <a:pos x="1025" y="205"/>
                    </a:cxn>
                    <a:cxn ang="0">
                      <a:pos x="1008" y="222"/>
                    </a:cxn>
                    <a:cxn ang="0">
                      <a:pos x="303" y="287"/>
                    </a:cxn>
                    <a:cxn ang="0">
                      <a:pos x="1438" y="336"/>
                    </a:cxn>
                    <a:cxn ang="0">
                      <a:pos x="1510" y="454"/>
                    </a:cxn>
                    <a:cxn ang="0">
                      <a:pos x="1570" y="581"/>
                    </a:cxn>
                    <a:cxn ang="0">
                      <a:pos x="179" y="535"/>
                    </a:cxn>
                    <a:cxn ang="0">
                      <a:pos x="1553" y="610"/>
                    </a:cxn>
                    <a:cxn ang="0">
                      <a:pos x="235" y="694"/>
                    </a:cxn>
                    <a:cxn ang="0">
                      <a:pos x="240" y="723"/>
                    </a:cxn>
                    <a:cxn ang="0">
                      <a:pos x="1574" y="823"/>
                    </a:cxn>
                    <a:cxn ang="0">
                      <a:pos x="1656" y="952"/>
                    </a:cxn>
                    <a:cxn ang="0">
                      <a:pos x="1670" y="983"/>
                    </a:cxn>
                    <a:cxn ang="0">
                      <a:pos x="1680" y="1016"/>
                    </a:cxn>
                    <a:cxn ang="0">
                      <a:pos x="1653" y="1092"/>
                    </a:cxn>
                    <a:cxn ang="0">
                      <a:pos x="1625" y="1070"/>
                    </a:cxn>
                    <a:cxn ang="0">
                      <a:pos x="1304" y="1217"/>
                    </a:cxn>
                    <a:cxn ang="0">
                      <a:pos x="1548" y="1278"/>
                    </a:cxn>
                    <a:cxn ang="0">
                      <a:pos x="1390" y="1253"/>
                    </a:cxn>
                    <a:cxn ang="0">
                      <a:pos x="1572" y="1253"/>
                    </a:cxn>
                    <a:cxn ang="0">
                      <a:pos x="1373" y="1296"/>
                    </a:cxn>
                    <a:cxn ang="0">
                      <a:pos x="524" y="1564"/>
                    </a:cxn>
                    <a:cxn ang="0">
                      <a:pos x="640" y="19"/>
                    </a:cxn>
                    <a:cxn ang="0">
                      <a:pos x="514" y="60"/>
                    </a:cxn>
                    <a:cxn ang="0">
                      <a:pos x="595" y="39"/>
                    </a:cxn>
                    <a:cxn ang="0">
                      <a:pos x="476" y="143"/>
                    </a:cxn>
                    <a:cxn ang="0">
                      <a:pos x="568" y="66"/>
                    </a:cxn>
                    <a:cxn ang="0">
                      <a:pos x="1392" y="1158"/>
                    </a:cxn>
                    <a:cxn ang="0">
                      <a:pos x="1405" y="1142"/>
                    </a:cxn>
                    <a:cxn ang="0">
                      <a:pos x="1493" y="942"/>
                    </a:cxn>
                    <a:cxn ang="0">
                      <a:pos x="1463" y="654"/>
                    </a:cxn>
                    <a:cxn ang="0">
                      <a:pos x="1531" y="606"/>
                    </a:cxn>
                    <a:cxn ang="0">
                      <a:pos x="1448" y="417"/>
                    </a:cxn>
                    <a:cxn ang="0">
                      <a:pos x="1274" y="301"/>
                    </a:cxn>
                    <a:cxn ang="0">
                      <a:pos x="1381" y="278"/>
                    </a:cxn>
                    <a:cxn ang="0">
                      <a:pos x="1223" y="161"/>
                    </a:cxn>
                    <a:cxn ang="0">
                      <a:pos x="986" y="252"/>
                    </a:cxn>
                    <a:cxn ang="0">
                      <a:pos x="835" y="224"/>
                    </a:cxn>
                    <a:cxn ang="0">
                      <a:pos x="733" y="313"/>
                    </a:cxn>
                    <a:cxn ang="0">
                      <a:pos x="607" y="304"/>
                    </a:cxn>
                    <a:cxn ang="0">
                      <a:pos x="540" y="276"/>
                    </a:cxn>
                    <a:cxn ang="0">
                      <a:pos x="336" y="313"/>
                    </a:cxn>
                    <a:cxn ang="0">
                      <a:pos x="420" y="378"/>
                    </a:cxn>
                    <a:cxn ang="0">
                      <a:pos x="233" y="393"/>
                    </a:cxn>
                    <a:cxn ang="0">
                      <a:pos x="211" y="407"/>
                    </a:cxn>
                    <a:cxn ang="0">
                      <a:pos x="182" y="554"/>
                    </a:cxn>
                    <a:cxn ang="0">
                      <a:pos x="211" y="635"/>
                    </a:cxn>
                    <a:cxn ang="0">
                      <a:pos x="252" y="678"/>
                    </a:cxn>
                    <a:cxn ang="0">
                      <a:pos x="192" y="770"/>
                    </a:cxn>
                    <a:cxn ang="0">
                      <a:pos x="70" y="552"/>
                    </a:cxn>
                    <a:cxn ang="0">
                      <a:pos x="383" y="1408"/>
                    </a:cxn>
                    <a:cxn ang="0">
                      <a:pos x="340" y="1140"/>
                    </a:cxn>
                    <a:cxn ang="0">
                      <a:pos x="437" y="1211"/>
                    </a:cxn>
                    <a:cxn ang="0">
                      <a:pos x="528" y="1017"/>
                    </a:cxn>
                    <a:cxn ang="0">
                      <a:pos x="710" y="1053"/>
                    </a:cxn>
                    <a:cxn ang="0">
                      <a:pos x="972" y="1230"/>
                    </a:cxn>
                    <a:cxn ang="0">
                      <a:pos x="1167" y="1076"/>
                    </a:cxn>
                    <a:cxn ang="0">
                      <a:pos x="263" y="663"/>
                    </a:cxn>
                    <a:cxn ang="0">
                      <a:pos x="358" y="598"/>
                    </a:cxn>
                    <a:cxn ang="0">
                      <a:pos x="748" y="322"/>
                    </a:cxn>
                    <a:cxn ang="0">
                      <a:pos x="1627" y="1195"/>
                    </a:cxn>
                  </a:cxnLst>
                  <a:rect l="0" t="0" r="r" b="b"/>
                  <a:pathLst>
                    <a:path w="1695" h="1619">
                      <a:moveTo>
                        <a:pt x="644" y="14"/>
                      </a:moveTo>
                      <a:cubicBezTo>
                        <a:pt x="639" y="14"/>
                        <a:pt x="635" y="15"/>
                        <a:pt x="632" y="17"/>
                      </a:cubicBezTo>
                      <a:cubicBezTo>
                        <a:pt x="637" y="18"/>
                        <a:pt x="640" y="16"/>
                        <a:pt x="644" y="14"/>
                      </a:cubicBezTo>
                      <a:close/>
                      <a:moveTo>
                        <a:pt x="650" y="19"/>
                      </a:moveTo>
                      <a:cubicBezTo>
                        <a:pt x="653" y="22"/>
                        <a:pt x="656" y="17"/>
                        <a:pt x="659" y="16"/>
                      </a:cubicBezTo>
                      <a:cubicBezTo>
                        <a:pt x="655" y="16"/>
                        <a:pt x="651" y="16"/>
                        <a:pt x="650" y="19"/>
                      </a:cubicBezTo>
                      <a:close/>
                      <a:moveTo>
                        <a:pt x="624" y="30"/>
                      </a:moveTo>
                      <a:cubicBezTo>
                        <a:pt x="630" y="28"/>
                        <a:pt x="637" y="28"/>
                        <a:pt x="640" y="25"/>
                      </a:cubicBezTo>
                      <a:cubicBezTo>
                        <a:pt x="635" y="26"/>
                        <a:pt x="627" y="26"/>
                        <a:pt x="624" y="30"/>
                      </a:cubicBezTo>
                      <a:close/>
                      <a:moveTo>
                        <a:pt x="623" y="30"/>
                      </a:moveTo>
                      <a:cubicBezTo>
                        <a:pt x="619" y="31"/>
                        <a:pt x="614" y="31"/>
                        <a:pt x="612" y="33"/>
                      </a:cubicBezTo>
                      <a:cubicBezTo>
                        <a:pt x="616" y="33"/>
                        <a:pt x="621" y="33"/>
                        <a:pt x="623" y="30"/>
                      </a:cubicBezTo>
                      <a:close/>
                      <a:moveTo>
                        <a:pt x="1163" y="173"/>
                      </a:moveTo>
                      <a:cubicBezTo>
                        <a:pt x="1161" y="169"/>
                        <a:pt x="1163" y="169"/>
                        <a:pt x="1164" y="166"/>
                      </a:cubicBezTo>
                      <a:cubicBezTo>
                        <a:pt x="1161" y="162"/>
                        <a:pt x="1154" y="163"/>
                        <a:pt x="1150" y="165"/>
                      </a:cubicBezTo>
                      <a:cubicBezTo>
                        <a:pt x="1152" y="170"/>
                        <a:pt x="1156" y="173"/>
                        <a:pt x="1163" y="173"/>
                      </a:cubicBezTo>
                      <a:close/>
                      <a:moveTo>
                        <a:pt x="368" y="214"/>
                      </a:moveTo>
                      <a:cubicBezTo>
                        <a:pt x="382" y="213"/>
                        <a:pt x="388" y="203"/>
                        <a:pt x="395" y="195"/>
                      </a:cubicBezTo>
                      <a:cubicBezTo>
                        <a:pt x="390" y="197"/>
                        <a:pt x="389" y="193"/>
                        <a:pt x="391" y="190"/>
                      </a:cubicBezTo>
                      <a:cubicBezTo>
                        <a:pt x="386" y="190"/>
                        <a:pt x="387" y="191"/>
                        <a:pt x="389" y="188"/>
                      </a:cubicBezTo>
                      <a:cubicBezTo>
                        <a:pt x="387" y="187"/>
                        <a:pt x="385" y="191"/>
                        <a:pt x="384" y="189"/>
                      </a:cubicBezTo>
                      <a:cubicBezTo>
                        <a:pt x="387" y="186"/>
                        <a:pt x="392" y="184"/>
                        <a:pt x="395" y="179"/>
                      </a:cubicBezTo>
                      <a:cubicBezTo>
                        <a:pt x="391" y="180"/>
                        <a:pt x="386" y="179"/>
                        <a:pt x="382" y="182"/>
                      </a:cubicBezTo>
                      <a:cubicBezTo>
                        <a:pt x="381" y="185"/>
                        <a:pt x="385" y="183"/>
                        <a:pt x="384" y="186"/>
                      </a:cubicBezTo>
                      <a:cubicBezTo>
                        <a:pt x="381" y="186"/>
                        <a:pt x="381" y="188"/>
                        <a:pt x="378" y="188"/>
                      </a:cubicBezTo>
                      <a:cubicBezTo>
                        <a:pt x="378" y="186"/>
                        <a:pt x="378" y="185"/>
                        <a:pt x="376" y="185"/>
                      </a:cubicBezTo>
                      <a:cubicBezTo>
                        <a:pt x="374" y="189"/>
                        <a:pt x="370" y="198"/>
                        <a:pt x="366" y="194"/>
                      </a:cubicBezTo>
                      <a:cubicBezTo>
                        <a:pt x="361" y="198"/>
                        <a:pt x="361" y="204"/>
                        <a:pt x="356" y="209"/>
                      </a:cubicBezTo>
                      <a:cubicBezTo>
                        <a:pt x="359" y="211"/>
                        <a:pt x="365" y="211"/>
                        <a:pt x="368" y="214"/>
                      </a:cubicBezTo>
                      <a:close/>
                      <a:moveTo>
                        <a:pt x="775" y="204"/>
                      </a:moveTo>
                      <a:cubicBezTo>
                        <a:pt x="776" y="205"/>
                        <a:pt x="777" y="205"/>
                        <a:pt x="778" y="206"/>
                      </a:cubicBezTo>
                      <a:cubicBezTo>
                        <a:pt x="781" y="206"/>
                        <a:pt x="780" y="202"/>
                        <a:pt x="784" y="203"/>
                      </a:cubicBezTo>
                      <a:cubicBezTo>
                        <a:pt x="784" y="205"/>
                        <a:pt x="783" y="205"/>
                        <a:pt x="783" y="207"/>
                      </a:cubicBezTo>
                      <a:cubicBezTo>
                        <a:pt x="791" y="209"/>
                        <a:pt x="795" y="209"/>
                        <a:pt x="803" y="211"/>
                      </a:cubicBezTo>
                      <a:cubicBezTo>
                        <a:pt x="803" y="206"/>
                        <a:pt x="801" y="203"/>
                        <a:pt x="800" y="200"/>
                      </a:cubicBezTo>
                      <a:cubicBezTo>
                        <a:pt x="796" y="199"/>
                        <a:pt x="797" y="203"/>
                        <a:pt x="794" y="202"/>
                      </a:cubicBezTo>
                      <a:cubicBezTo>
                        <a:pt x="795" y="198"/>
                        <a:pt x="790" y="203"/>
                        <a:pt x="790" y="200"/>
                      </a:cubicBezTo>
                      <a:cubicBezTo>
                        <a:pt x="790" y="193"/>
                        <a:pt x="783" y="188"/>
                        <a:pt x="776" y="191"/>
                      </a:cubicBezTo>
                      <a:cubicBezTo>
                        <a:pt x="774" y="196"/>
                        <a:pt x="779" y="202"/>
                        <a:pt x="775" y="204"/>
                      </a:cubicBezTo>
                      <a:close/>
                      <a:moveTo>
                        <a:pt x="1025" y="205"/>
                      </a:moveTo>
                      <a:cubicBezTo>
                        <a:pt x="1021" y="202"/>
                        <a:pt x="1009" y="202"/>
                        <a:pt x="1003" y="205"/>
                      </a:cubicBezTo>
                      <a:cubicBezTo>
                        <a:pt x="1007" y="208"/>
                        <a:pt x="1022" y="211"/>
                        <a:pt x="1025" y="205"/>
                      </a:cubicBezTo>
                      <a:close/>
                      <a:moveTo>
                        <a:pt x="827" y="214"/>
                      </a:moveTo>
                      <a:cubicBezTo>
                        <a:pt x="824" y="211"/>
                        <a:pt x="819" y="204"/>
                        <a:pt x="815" y="208"/>
                      </a:cubicBezTo>
                      <a:cubicBezTo>
                        <a:pt x="813" y="206"/>
                        <a:pt x="814" y="202"/>
                        <a:pt x="810" y="203"/>
                      </a:cubicBezTo>
                      <a:cubicBezTo>
                        <a:pt x="810" y="209"/>
                        <a:pt x="806" y="215"/>
                        <a:pt x="808" y="220"/>
                      </a:cubicBezTo>
                      <a:cubicBezTo>
                        <a:pt x="815" y="218"/>
                        <a:pt x="819" y="214"/>
                        <a:pt x="827" y="214"/>
                      </a:cubicBezTo>
                      <a:close/>
                      <a:moveTo>
                        <a:pt x="990" y="219"/>
                      </a:moveTo>
                      <a:cubicBezTo>
                        <a:pt x="988" y="218"/>
                        <a:pt x="989" y="216"/>
                        <a:pt x="989" y="215"/>
                      </a:cubicBezTo>
                      <a:cubicBezTo>
                        <a:pt x="993" y="214"/>
                        <a:pt x="994" y="213"/>
                        <a:pt x="995" y="210"/>
                      </a:cubicBezTo>
                      <a:cubicBezTo>
                        <a:pt x="996" y="211"/>
                        <a:pt x="1001" y="212"/>
                        <a:pt x="1001" y="209"/>
                      </a:cubicBezTo>
                      <a:cubicBezTo>
                        <a:pt x="1000" y="205"/>
                        <a:pt x="993" y="205"/>
                        <a:pt x="988" y="206"/>
                      </a:cubicBezTo>
                      <a:cubicBezTo>
                        <a:pt x="986" y="209"/>
                        <a:pt x="993" y="209"/>
                        <a:pt x="990" y="210"/>
                      </a:cubicBezTo>
                      <a:cubicBezTo>
                        <a:pt x="986" y="208"/>
                        <a:pt x="985" y="205"/>
                        <a:pt x="978" y="206"/>
                      </a:cubicBezTo>
                      <a:cubicBezTo>
                        <a:pt x="978" y="208"/>
                        <a:pt x="980" y="209"/>
                        <a:pt x="978" y="209"/>
                      </a:cubicBezTo>
                      <a:cubicBezTo>
                        <a:pt x="975" y="208"/>
                        <a:pt x="969" y="207"/>
                        <a:pt x="966" y="208"/>
                      </a:cubicBezTo>
                      <a:cubicBezTo>
                        <a:pt x="968" y="217"/>
                        <a:pt x="981" y="220"/>
                        <a:pt x="990" y="219"/>
                      </a:cubicBezTo>
                      <a:close/>
                      <a:moveTo>
                        <a:pt x="998" y="219"/>
                      </a:moveTo>
                      <a:cubicBezTo>
                        <a:pt x="999" y="222"/>
                        <a:pt x="1003" y="225"/>
                        <a:pt x="1006" y="222"/>
                      </a:cubicBezTo>
                      <a:cubicBezTo>
                        <a:pt x="1006" y="219"/>
                        <a:pt x="1001" y="217"/>
                        <a:pt x="998" y="219"/>
                      </a:cubicBezTo>
                      <a:close/>
                      <a:moveTo>
                        <a:pt x="1008" y="222"/>
                      </a:moveTo>
                      <a:cubicBezTo>
                        <a:pt x="1010" y="229"/>
                        <a:pt x="1021" y="222"/>
                        <a:pt x="1024" y="222"/>
                      </a:cubicBezTo>
                      <a:cubicBezTo>
                        <a:pt x="1020" y="219"/>
                        <a:pt x="1010" y="215"/>
                        <a:pt x="1008" y="222"/>
                      </a:cubicBezTo>
                      <a:close/>
                      <a:moveTo>
                        <a:pt x="700" y="223"/>
                      </a:moveTo>
                      <a:cubicBezTo>
                        <a:pt x="692" y="221"/>
                        <a:pt x="686" y="227"/>
                        <a:pt x="680" y="228"/>
                      </a:cubicBezTo>
                      <a:cubicBezTo>
                        <a:pt x="677" y="229"/>
                        <a:pt x="675" y="226"/>
                        <a:pt x="673" y="226"/>
                      </a:cubicBezTo>
                      <a:cubicBezTo>
                        <a:pt x="664" y="226"/>
                        <a:pt x="657" y="232"/>
                        <a:pt x="650" y="236"/>
                      </a:cubicBezTo>
                      <a:cubicBezTo>
                        <a:pt x="651" y="236"/>
                        <a:pt x="652" y="236"/>
                        <a:pt x="652" y="238"/>
                      </a:cubicBezTo>
                      <a:cubicBezTo>
                        <a:pt x="639" y="246"/>
                        <a:pt x="627" y="254"/>
                        <a:pt x="618" y="266"/>
                      </a:cubicBezTo>
                      <a:cubicBezTo>
                        <a:pt x="619" y="269"/>
                        <a:pt x="625" y="268"/>
                        <a:pt x="626" y="272"/>
                      </a:cubicBezTo>
                      <a:cubicBezTo>
                        <a:pt x="626" y="275"/>
                        <a:pt x="624" y="275"/>
                        <a:pt x="624" y="278"/>
                      </a:cubicBezTo>
                      <a:cubicBezTo>
                        <a:pt x="627" y="282"/>
                        <a:pt x="632" y="283"/>
                        <a:pt x="638" y="283"/>
                      </a:cubicBezTo>
                      <a:cubicBezTo>
                        <a:pt x="624" y="263"/>
                        <a:pt x="661" y="241"/>
                        <a:pt x="673" y="237"/>
                      </a:cubicBezTo>
                      <a:cubicBezTo>
                        <a:pt x="683" y="234"/>
                        <a:pt x="700" y="237"/>
                        <a:pt x="700" y="223"/>
                      </a:cubicBezTo>
                      <a:close/>
                      <a:moveTo>
                        <a:pt x="1326" y="255"/>
                      </a:moveTo>
                      <a:cubicBezTo>
                        <a:pt x="1325" y="250"/>
                        <a:pt x="1322" y="249"/>
                        <a:pt x="1318" y="247"/>
                      </a:cubicBezTo>
                      <a:cubicBezTo>
                        <a:pt x="1319" y="252"/>
                        <a:pt x="1322" y="254"/>
                        <a:pt x="1326" y="255"/>
                      </a:cubicBezTo>
                      <a:close/>
                      <a:moveTo>
                        <a:pt x="702" y="263"/>
                      </a:moveTo>
                      <a:cubicBezTo>
                        <a:pt x="704" y="264"/>
                        <a:pt x="709" y="263"/>
                        <a:pt x="708" y="258"/>
                      </a:cubicBezTo>
                      <a:cubicBezTo>
                        <a:pt x="703" y="257"/>
                        <a:pt x="701" y="258"/>
                        <a:pt x="702" y="263"/>
                      </a:cubicBezTo>
                      <a:close/>
                      <a:moveTo>
                        <a:pt x="335" y="283"/>
                      </a:moveTo>
                      <a:cubicBezTo>
                        <a:pt x="331" y="283"/>
                        <a:pt x="330" y="286"/>
                        <a:pt x="328" y="289"/>
                      </a:cubicBezTo>
                      <a:cubicBezTo>
                        <a:pt x="332" y="288"/>
                        <a:pt x="333" y="285"/>
                        <a:pt x="335" y="283"/>
                      </a:cubicBezTo>
                      <a:close/>
                      <a:moveTo>
                        <a:pt x="303" y="287"/>
                      </a:moveTo>
                      <a:cubicBezTo>
                        <a:pt x="299" y="287"/>
                        <a:pt x="296" y="288"/>
                        <a:pt x="296" y="292"/>
                      </a:cubicBezTo>
                      <a:cubicBezTo>
                        <a:pt x="300" y="292"/>
                        <a:pt x="302" y="289"/>
                        <a:pt x="303" y="287"/>
                      </a:cubicBezTo>
                      <a:close/>
                      <a:moveTo>
                        <a:pt x="650" y="298"/>
                      </a:moveTo>
                      <a:cubicBezTo>
                        <a:pt x="654" y="295"/>
                        <a:pt x="651" y="287"/>
                        <a:pt x="645" y="288"/>
                      </a:cubicBezTo>
                      <a:cubicBezTo>
                        <a:pt x="643" y="292"/>
                        <a:pt x="646" y="298"/>
                        <a:pt x="650" y="298"/>
                      </a:cubicBezTo>
                      <a:close/>
                      <a:moveTo>
                        <a:pt x="294" y="294"/>
                      </a:moveTo>
                      <a:cubicBezTo>
                        <a:pt x="290" y="295"/>
                        <a:pt x="289" y="298"/>
                        <a:pt x="288" y="300"/>
                      </a:cubicBezTo>
                      <a:cubicBezTo>
                        <a:pt x="291" y="300"/>
                        <a:pt x="293" y="298"/>
                        <a:pt x="294" y="294"/>
                      </a:cubicBezTo>
                      <a:close/>
                      <a:moveTo>
                        <a:pt x="252" y="331"/>
                      </a:moveTo>
                      <a:cubicBezTo>
                        <a:pt x="262" y="330"/>
                        <a:pt x="267" y="320"/>
                        <a:pt x="266" y="311"/>
                      </a:cubicBezTo>
                      <a:cubicBezTo>
                        <a:pt x="259" y="311"/>
                        <a:pt x="258" y="316"/>
                        <a:pt x="253" y="318"/>
                      </a:cubicBezTo>
                      <a:cubicBezTo>
                        <a:pt x="253" y="315"/>
                        <a:pt x="255" y="315"/>
                        <a:pt x="254" y="313"/>
                      </a:cubicBezTo>
                      <a:cubicBezTo>
                        <a:pt x="249" y="316"/>
                        <a:pt x="243" y="320"/>
                        <a:pt x="241" y="327"/>
                      </a:cubicBezTo>
                      <a:cubicBezTo>
                        <a:pt x="232" y="331"/>
                        <a:pt x="225" y="333"/>
                        <a:pt x="222" y="343"/>
                      </a:cubicBezTo>
                      <a:cubicBezTo>
                        <a:pt x="225" y="345"/>
                        <a:pt x="230" y="345"/>
                        <a:pt x="235" y="347"/>
                      </a:cubicBezTo>
                      <a:cubicBezTo>
                        <a:pt x="242" y="343"/>
                        <a:pt x="247" y="337"/>
                        <a:pt x="252" y="331"/>
                      </a:cubicBezTo>
                      <a:close/>
                      <a:moveTo>
                        <a:pt x="1434" y="332"/>
                      </a:moveTo>
                      <a:cubicBezTo>
                        <a:pt x="1433" y="327"/>
                        <a:pt x="1427" y="321"/>
                        <a:pt x="1424" y="321"/>
                      </a:cubicBezTo>
                      <a:cubicBezTo>
                        <a:pt x="1428" y="324"/>
                        <a:pt x="1429" y="330"/>
                        <a:pt x="1434" y="332"/>
                      </a:cubicBezTo>
                      <a:close/>
                      <a:moveTo>
                        <a:pt x="1443" y="338"/>
                      </a:moveTo>
                      <a:cubicBezTo>
                        <a:pt x="1442" y="337"/>
                        <a:pt x="1440" y="333"/>
                        <a:pt x="1438" y="336"/>
                      </a:cubicBezTo>
                      <a:cubicBezTo>
                        <a:pt x="1440" y="336"/>
                        <a:pt x="1441" y="341"/>
                        <a:pt x="1443" y="338"/>
                      </a:cubicBezTo>
                      <a:close/>
                      <a:moveTo>
                        <a:pt x="1291" y="369"/>
                      </a:moveTo>
                      <a:cubicBezTo>
                        <a:pt x="1295" y="372"/>
                        <a:pt x="1297" y="376"/>
                        <a:pt x="1304" y="376"/>
                      </a:cubicBezTo>
                      <a:cubicBezTo>
                        <a:pt x="1302" y="372"/>
                        <a:pt x="1296" y="367"/>
                        <a:pt x="1291" y="369"/>
                      </a:cubicBezTo>
                      <a:close/>
                      <a:moveTo>
                        <a:pt x="1480" y="388"/>
                      </a:moveTo>
                      <a:cubicBezTo>
                        <a:pt x="1480" y="384"/>
                        <a:pt x="1479" y="381"/>
                        <a:pt x="1476" y="381"/>
                      </a:cubicBezTo>
                      <a:cubicBezTo>
                        <a:pt x="1476" y="384"/>
                        <a:pt x="1478" y="386"/>
                        <a:pt x="1480" y="388"/>
                      </a:cubicBezTo>
                      <a:close/>
                      <a:moveTo>
                        <a:pt x="1489" y="410"/>
                      </a:moveTo>
                      <a:cubicBezTo>
                        <a:pt x="1484" y="407"/>
                        <a:pt x="1486" y="397"/>
                        <a:pt x="1480" y="394"/>
                      </a:cubicBezTo>
                      <a:cubicBezTo>
                        <a:pt x="1478" y="401"/>
                        <a:pt x="1485" y="410"/>
                        <a:pt x="1489" y="410"/>
                      </a:cubicBezTo>
                      <a:close/>
                      <a:moveTo>
                        <a:pt x="1494" y="424"/>
                      </a:moveTo>
                      <a:cubicBezTo>
                        <a:pt x="1493" y="419"/>
                        <a:pt x="1491" y="416"/>
                        <a:pt x="1487" y="414"/>
                      </a:cubicBezTo>
                      <a:cubicBezTo>
                        <a:pt x="1488" y="418"/>
                        <a:pt x="1491" y="421"/>
                        <a:pt x="1494" y="424"/>
                      </a:cubicBezTo>
                      <a:close/>
                      <a:moveTo>
                        <a:pt x="1487" y="454"/>
                      </a:moveTo>
                      <a:cubicBezTo>
                        <a:pt x="1487" y="455"/>
                        <a:pt x="1485" y="455"/>
                        <a:pt x="1483" y="455"/>
                      </a:cubicBezTo>
                      <a:cubicBezTo>
                        <a:pt x="1488" y="465"/>
                        <a:pt x="1498" y="471"/>
                        <a:pt x="1507" y="477"/>
                      </a:cubicBezTo>
                      <a:cubicBezTo>
                        <a:pt x="1506" y="472"/>
                        <a:pt x="1506" y="469"/>
                        <a:pt x="1505" y="464"/>
                      </a:cubicBezTo>
                      <a:cubicBezTo>
                        <a:pt x="1501" y="464"/>
                        <a:pt x="1495" y="468"/>
                        <a:pt x="1495" y="462"/>
                      </a:cubicBezTo>
                      <a:cubicBezTo>
                        <a:pt x="1496" y="462"/>
                        <a:pt x="1498" y="463"/>
                        <a:pt x="1499" y="463"/>
                      </a:cubicBezTo>
                      <a:cubicBezTo>
                        <a:pt x="1499" y="461"/>
                        <a:pt x="1498" y="457"/>
                        <a:pt x="1500" y="456"/>
                      </a:cubicBezTo>
                      <a:cubicBezTo>
                        <a:pt x="1503" y="455"/>
                        <a:pt x="1507" y="455"/>
                        <a:pt x="1510" y="454"/>
                      </a:cubicBezTo>
                      <a:cubicBezTo>
                        <a:pt x="1510" y="447"/>
                        <a:pt x="1502" y="447"/>
                        <a:pt x="1501" y="440"/>
                      </a:cubicBezTo>
                      <a:cubicBezTo>
                        <a:pt x="1504" y="437"/>
                        <a:pt x="1503" y="432"/>
                        <a:pt x="1500" y="428"/>
                      </a:cubicBezTo>
                      <a:cubicBezTo>
                        <a:pt x="1494" y="429"/>
                        <a:pt x="1493" y="423"/>
                        <a:pt x="1488" y="422"/>
                      </a:cubicBezTo>
                      <a:cubicBezTo>
                        <a:pt x="1488" y="425"/>
                        <a:pt x="1490" y="426"/>
                        <a:pt x="1489" y="429"/>
                      </a:cubicBezTo>
                      <a:cubicBezTo>
                        <a:pt x="1481" y="435"/>
                        <a:pt x="1471" y="429"/>
                        <a:pt x="1460" y="429"/>
                      </a:cubicBezTo>
                      <a:cubicBezTo>
                        <a:pt x="1465" y="441"/>
                        <a:pt x="1483" y="441"/>
                        <a:pt x="1487" y="454"/>
                      </a:cubicBezTo>
                      <a:close/>
                      <a:moveTo>
                        <a:pt x="1515" y="474"/>
                      </a:moveTo>
                      <a:cubicBezTo>
                        <a:pt x="1514" y="477"/>
                        <a:pt x="1512" y="473"/>
                        <a:pt x="1510" y="474"/>
                      </a:cubicBezTo>
                      <a:cubicBezTo>
                        <a:pt x="1514" y="481"/>
                        <a:pt x="1519" y="486"/>
                        <a:pt x="1525" y="491"/>
                      </a:cubicBezTo>
                      <a:cubicBezTo>
                        <a:pt x="1526" y="492"/>
                        <a:pt x="1528" y="491"/>
                        <a:pt x="1529" y="491"/>
                      </a:cubicBezTo>
                      <a:cubicBezTo>
                        <a:pt x="1536" y="495"/>
                        <a:pt x="1535" y="507"/>
                        <a:pt x="1544" y="511"/>
                      </a:cubicBezTo>
                      <a:cubicBezTo>
                        <a:pt x="1545" y="521"/>
                        <a:pt x="1552" y="526"/>
                        <a:pt x="1548" y="536"/>
                      </a:cubicBezTo>
                      <a:cubicBezTo>
                        <a:pt x="1545" y="535"/>
                        <a:pt x="1545" y="531"/>
                        <a:pt x="1542" y="530"/>
                      </a:cubicBezTo>
                      <a:cubicBezTo>
                        <a:pt x="1545" y="541"/>
                        <a:pt x="1552" y="547"/>
                        <a:pt x="1557" y="557"/>
                      </a:cubicBezTo>
                      <a:cubicBezTo>
                        <a:pt x="1550" y="560"/>
                        <a:pt x="1553" y="574"/>
                        <a:pt x="1546" y="577"/>
                      </a:cubicBezTo>
                      <a:cubicBezTo>
                        <a:pt x="1550" y="587"/>
                        <a:pt x="1546" y="603"/>
                        <a:pt x="1553" y="607"/>
                      </a:cubicBezTo>
                      <a:cubicBezTo>
                        <a:pt x="1562" y="602"/>
                        <a:pt x="1556" y="592"/>
                        <a:pt x="1561" y="583"/>
                      </a:cubicBezTo>
                      <a:cubicBezTo>
                        <a:pt x="1562" y="593"/>
                        <a:pt x="1563" y="613"/>
                        <a:pt x="1575" y="607"/>
                      </a:cubicBezTo>
                      <a:cubicBezTo>
                        <a:pt x="1573" y="604"/>
                        <a:pt x="1572" y="599"/>
                        <a:pt x="1571" y="595"/>
                      </a:cubicBezTo>
                      <a:cubicBezTo>
                        <a:pt x="1573" y="593"/>
                        <a:pt x="1573" y="595"/>
                        <a:pt x="1576" y="595"/>
                      </a:cubicBezTo>
                      <a:cubicBezTo>
                        <a:pt x="1574" y="590"/>
                        <a:pt x="1573" y="585"/>
                        <a:pt x="1570" y="581"/>
                      </a:cubicBezTo>
                      <a:cubicBezTo>
                        <a:pt x="1566" y="580"/>
                        <a:pt x="1567" y="583"/>
                        <a:pt x="1564" y="582"/>
                      </a:cubicBezTo>
                      <a:cubicBezTo>
                        <a:pt x="1564" y="579"/>
                        <a:pt x="1561" y="579"/>
                        <a:pt x="1562" y="575"/>
                      </a:cubicBezTo>
                      <a:cubicBezTo>
                        <a:pt x="1566" y="577"/>
                        <a:pt x="1564" y="571"/>
                        <a:pt x="1566" y="571"/>
                      </a:cubicBezTo>
                      <a:cubicBezTo>
                        <a:pt x="1569" y="576"/>
                        <a:pt x="1570" y="583"/>
                        <a:pt x="1578" y="582"/>
                      </a:cubicBezTo>
                      <a:cubicBezTo>
                        <a:pt x="1581" y="576"/>
                        <a:pt x="1574" y="573"/>
                        <a:pt x="1575" y="564"/>
                      </a:cubicBezTo>
                      <a:cubicBezTo>
                        <a:pt x="1573" y="562"/>
                        <a:pt x="1567" y="563"/>
                        <a:pt x="1568" y="558"/>
                      </a:cubicBezTo>
                      <a:cubicBezTo>
                        <a:pt x="1569" y="559"/>
                        <a:pt x="1571" y="559"/>
                        <a:pt x="1573" y="558"/>
                      </a:cubicBezTo>
                      <a:cubicBezTo>
                        <a:pt x="1576" y="554"/>
                        <a:pt x="1575" y="549"/>
                        <a:pt x="1573" y="544"/>
                      </a:cubicBezTo>
                      <a:cubicBezTo>
                        <a:pt x="1575" y="544"/>
                        <a:pt x="1577" y="549"/>
                        <a:pt x="1578" y="546"/>
                      </a:cubicBezTo>
                      <a:cubicBezTo>
                        <a:pt x="1575" y="542"/>
                        <a:pt x="1572" y="536"/>
                        <a:pt x="1571" y="530"/>
                      </a:cubicBezTo>
                      <a:cubicBezTo>
                        <a:pt x="1574" y="531"/>
                        <a:pt x="1574" y="535"/>
                        <a:pt x="1577" y="536"/>
                      </a:cubicBezTo>
                      <a:cubicBezTo>
                        <a:pt x="1578" y="529"/>
                        <a:pt x="1573" y="528"/>
                        <a:pt x="1572" y="522"/>
                      </a:cubicBezTo>
                      <a:cubicBezTo>
                        <a:pt x="1571" y="521"/>
                        <a:pt x="1569" y="520"/>
                        <a:pt x="1567" y="520"/>
                      </a:cubicBezTo>
                      <a:cubicBezTo>
                        <a:pt x="1564" y="507"/>
                        <a:pt x="1548" y="508"/>
                        <a:pt x="1547" y="493"/>
                      </a:cubicBezTo>
                      <a:cubicBezTo>
                        <a:pt x="1539" y="479"/>
                        <a:pt x="1524" y="473"/>
                        <a:pt x="1509" y="467"/>
                      </a:cubicBezTo>
                      <a:cubicBezTo>
                        <a:pt x="1509" y="474"/>
                        <a:pt x="1514" y="471"/>
                        <a:pt x="1515" y="474"/>
                      </a:cubicBezTo>
                      <a:close/>
                      <a:moveTo>
                        <a:pt x="1538" y="514"/>
                      </a:moveTo>
                      <a:cubicBezTo>
                        <a:pt x="1539" y="517"/>
                        <a:pt x="1541" y="519"/>
                        <a:pt x="1544" y="520"/>
                      </a:cubicBezTo>
                      <a:cubicBezTo>
                        <a:pt x="1543" y="517"/>
                        <a:pt x="1542" y="514"/>
                        <a:pt x="1538" y="514"/>
                      </a:cubicBezTo>
                      <a:close/>
                      <a:moveTo>
                        <a:pt x="165" y="558"/>
                      </a:moveTo>
                      <a:cubicBezTo>
                        <a:pt x="172" y="553"/>
                        <a:pt x="179" y="544"/>
                        <a:pt x="179" y="535"/>
                      </a:cubicBezTo>
                      <a:cubicBezTo>
                        <a:pt x="170" y="538"/>
                        <a:pt x="165" y="549"/>
                        <a:pt x="165" y="558"/>
                      </a:cubicBezTo>
                      <a:close/>
                      <a:moveTo>
                        <a:pt x="131" y="540"/>
                      </a:moveTo>
                      <a:cubicBezTo>
                        <a:pt x="127" y="541"/>
                        <a:pt x="126" y="548"/>
                        <a:pt x="128" y="551"/>
                      </a:cubicBezTo>
                      <a:cubicBezTo>
                        <a:pt x="132" y="551"/>
                        <a:pt x="135" y="542"/>
                        <a:pt x="131" y="540"/>
                      </a:cubicBezTo>
                      <a:close/>
                      <a:moveTo>
                        <a:pt x="134" y="552"/>
                      </a:moveTo>
                      <a:cubicBezTo>
                        <a:pt x="135" y="550"/>
                        <a:pt x="139" y="545"/>
                        <a:pt x="134" y="545"/>
                      </a:cubicBezTo>
                      <a:cubicBezTo>
                        <a:pt x="135" y="548"/>
                        <a:pt x="132" y="550"/>
                        <a:pt x="134" y="552"/>
                      </a:cubicBezTo>
                      <a:close/>
                      <a:moveTo>
                        <a:pt x="157" y="557"/>
                      </a:moveTo>
                      <a:cubicBezTo>
                        <a:pt x="155" y="569"/>
                        <a:pt x="146" y="575"/>
                        <a:pt x="143" y="588"/>
                      </a:cubicBezTo>
                      <a:cubicBezTo>
                        <a:pt x="145" y="589"/>
                        <a:pt x="147" y="588"/>
                        <a:pt x="150" y="590"/>
                      </a:cubicBezTo>
                      <a:cubicBezTo>
                        <a:pt x="155" y="580"/>
                        <a:pt x="164" y="574"/>
                        <a:pt x="165" y="559"/>
                      </a:cubicBezTo>
                      <a:cubicBezTo>
                        <a:pt x="160" y="562"/>
                        <a:pt x="160" y="559"/>
                        <a:pt x="157" y="557"/>
                      </a:cubicBezTo>
                      <a:close/>
                      <a:moveTo>
                        <a:pt x="1553" y="610"/>
                      </a:moveTo>
                      <a:cubicBezTo>
                        <a:pt x="1553" y="615"/>
                        <a:pt x="1554" y="620"/>
                        <a:pt x="1552" y="624"/>
                      </a:cubicBezTo>
                      <a:cubicBezTo>
                        <a:pt x="1554" y="627"/>
                        <a:pt x="1557" y="628"/>
                        <a:pt x="1560" y="630"/>
                      </a:cubicBezTo>
                      <a:cubicBezTo>
                        <a:pt x="1563" y="629"/>
                        <a:pt x="1558" y="626"/>
                        <a:pt x="1561" y="625"/>
                      </a:cubicBezTo>
                      <a:cubicBezTo>
                        <a:pt x="1569" y="629"/>
                        <a:pt x="1566" y="644"/>
                        <a:pt x="1576" y="646"/>
                      </a:cubicBezTo>
                      <a:cubicBezTo>
                        <a:pt x="1578" y="642"/>
                        <a:pt x="1572" y="639"/>
                        <a:pt x="1575" y="636"/>
                      </a:cubicBezTo>
                      <a:cubicBezTo>
                        <a:pt x="1578" y="636"/>
                        <a:pt x="1577" y="641"/>
                        <a:pt x="1580" y="641"/>
                      </a:cubicBezTo>
                      <a:cubicBezTo>
                        <a:pt x="1580" y="628"/>
                        <a:pt x="1569" y="627"/>
                        <a:pt x="1570" y="613"/>
                      </a:cubicBezTo>
                      <a:cubicBezTo>
                        <a:pt x="1564" y="609"/>
                        <a:pt x="1559" y="608"/>
                        <a:pt x="1553" y="610"/>
                      </a:cubicBezTo>
                      <a:close/>
                      <a:moveTo>
                        <a:pt x="1533" y="650"/>
                      </a:moveTo>
                      <a:cubicBezTo>
                        <a:pt x="1538" y="651"/>
                        <a:pt x="1537" y="646"/>
                        <a:pt x="1537" y="642"/>
                      </a:cubicBezTo>
                      <a:cubicBezTo>
                        <a:pt x="1534" y="642"/>
                        <a:pt x="1534" y="642"/>
                        <a:pt x="1534" y="642"/>
                      </a:cubicBezTo>
                      <a:cubicBezTo>
                        <a:pt x="1533" y="644"/>
                        <a:pt x="1531" y="647"/>
                        <a:pt x="1533" y="650"/>
                      </a:cubicBezTo>
                      <a:close/>
                      <a:moveTo>
                        <a:pt x="151" y="669"/>
                      </a:moveTo>
                      <a:cubicBezTo>
                        <a:pt x="152" y="668"/>
                        <a:pt x="154" y="661"/>
                        <a:pt x="151" y="660"/>
                      </a:cubicBezTo>
                      <a:cubicBezTo>
                        <a:pt x="150" y="662"/>
                        <a:pt x="146" y="668"/>
                        <a:pt x="151" y="669"/>
                      </a:cubicBezTo>
                      <a:close/>
                      <a:moveTo>
                        <a:pt x="252" y="666"/>
                      </a:moveTo>
                      <a:cubicBezTo>
                        <a:pt x="253" y="665"/>
                        <a:pt x="254" y="664"/>
                        <a:pt x="253" y="662"/>
                      </a:cubicBezTo>
                      <a:cubicBezTo>
                        <a:pt x="252" y="662"/>
                        <a:pt x="252" y="661"/>
                        <a:pt x="250" y="661"/>
                      </a:cubicBezTo>
                      <a:cubicBezTo>
                        <a:pt x="249" y="664"/>
                        <a:pt x="249" y="666"/>
                        <a:pt x="252" y="666"/>
                      </a:cubicBezTo>
                      <a:close/>
                      <a:moveTo>
                        <a:pt x="205" y="662"/>
                      </a:moveTo>
                      <a:cubicBezTo>
                        <a:pt x="203" y="664"/>
                        <a:pt x="202" y="669"/>
                        <a:pt x="206" y="669"/>
                      </a:cubicBezTo>
                      <a:cubicBezTo>
                        <a:pt x="208" y="668"/>
                        <a:pt x="208" y="662"/>
                        <a:pt x="205" y="662"/>
                      </a:cubicBezTo>
                      <a:close/>
                      <a:moveTo>
                        <a:pt x="202" y="678"/>
                      </a:moveTo>
                      <a:cubicBezTo>
                        <a:pt x="205" y="678"/>
                        <a:pt x="205" y="674"/>
                        <a:pt x="205" y="672"/>
                      </a:cubicBezTo>
                      <a:cubicBezTo>
                        <a:pt x="203" y="672"/>
                        <a:pt x="203" y="672"/>
                        <a:pt x="203" y="672"/>
                      </a:cubicBezTo>
                      <a:cubicBezTo>
                        <a:pt x="203" y="674"/>
                        <a:pt x="201" y="675"/>
                        <a:pt x="202" y="678"/>
                      </a:cubicBezTo>
                      <a:close/>
                      <a:moveTo>
                        <a:pt x="235" y="694"/>
                      </a:moveTo>
                      <a:cubicBezTo>
                        <a:pt x="235" y="701"/>
                        <a:pt x="235" y="701"/>
                        <a:pt x="235" y="701"/>
                      </a:cubicBezTo>
                      <a:cubicBezTo>
                        <a:pt x="239" y="701"/>
                        <a:pt x="239" y="694"/>
                        <a:pt x="235" y="694"/>
                      </a:cubicBezTo>
                      <a:close/>
                      <a:moveTo>
                        <a:pt x="228" y="697"/>
                      </a:moveTo>
                      <a:cubicBezTo>
                        <a:pt x="228" y="701"/>
                        <a:pt x="228" y="701"/>
                        <a:pt x="228" y="701"/>
                      </a:cubicBezTo>
                      <a:cubicBezTo>
                        <a:pt x="232" y="701"/>
                        <a:pt x="232" y="696"/>
                        <a:pt x="228" y="697"/>
                      </a:cubicBezTo>
                      <a:close/>
                      <a:moveTo>
                        <a:pt x="246" y="705"/>
                      </a:moveTo>
                      <a:cubicBezTo>
                        <a:pt x="243" y="705"/>
                        <a:pt x="243" y="707"/>
                        <a:pt x="243" y="709"/>
                      </a:cubicBezTo>
                      <a:cubicBezTo>
                        <a:pt x="245" y="709"/>
                        <a:pt x="246" y="708"/>
                        <a:pt x="246" y="705"/>
                      </a:cubicBezTo>
                      <a:close/>
                      <a:moveTo>
                        <a:pt x="250" y="710"/>
                      </a:moveTo>
                      <a:cubicBezTo>
                        <a:pt x="253" y="710"/>
                        <a:pt x="253" y="710"/>
                        <a:pt x="253" y="710"/>
                      </a:cubicBezTo>
                      <a:cubicBezTo>
                        <a:pt x="253" y="708"/>
                        <a:pt x="253" y="705"/>
                        <a:pt x="251" y="705"/>
                      </a:cubicBezTo>
                      <a:cubicBezTo>
                        <a:pt x="251" y="708"/>
                        <a:pt x="249" y="707"/>
                        <a:pt x="250" y="710"/>
                      </a:cubicBezTo>
                      <a:close/>
                      <a:moveTo>
                        <a:pt x="234" y="715"/>
                      </a:moveTo>
                      <a:cubicBezTo>
                        <a:pt x="239" y="717"/>
                        <a:pt x="240" y="707"/>
                        <a:pt x="235" y="708"/>
                      </a:cubicBezTo>
                      <a:cubicBezTo>
                        <a:pt x="234" y="709"/>
                        <a:pt x="234" y="712"/>
                        <a:pt x="234" y="715"/>
                      </a:cubicBezTo>
                      <a:close/>
                      <a:moveTo>
                        <a:pt x="209" y="710"/>
                      </a:moveTo>
                      <a:cubicBezTo>
                        <a:pt x="209" y="711"/>
                        <a:pt x="209" y="711"/>
                        <a:pt x="208" y="711"/>
                      </a:cubicBezTo>
                      <a:cubicBezTo>
                        <a:pt x="208" y="714"/>
                        <a:pt x="210" y="714"/>
                        <a:pt x="212" y="714"/>
                      </a:cubicBezTo>
                      <a:cubicBezTo>
                        <a:pt x="212" y="711"/>
                        <a:pt x="212" y="710"/>
                        <a:pt x="209" y="710"/>
                      </a:cubicBezTo>
                      <a:close/>
                      <a:moveTo>
                        <a:pt x="248" y="727"/>
                      </a:moveTo>
                      <a:cubicBezTo>
                        <a:pt x="250" y="726"/>
                        <a:pt x="254" y="726"/>
                        <a:pt x="254" y="723"/>
                      </a:cubicBezTo>
                      <a:cubicBezTo>
                        <a:pt x="251" y="720"/>
                        <a:pt x="246" y="722"/>
                        <a:pt x="248" y="727"/>
                      </a:cubicBezTo>
                      <a:close/>
                      <a:moveTo>
                        <a:pt x="240" y="723"/>
                      </a:moveTo>
                      <a:cubicBezTo>
                        <a:pt x="238" y="725"/>
                        <a:pt x="240" y="727"/>
                        <a:pt x="242" y="727"/>
                      </a:cubicBezTo>
                      <a:cubicBezTo>
                        <a:pt x="243" y="726"/>
                        <a:pt x="243" y="722"/>
                        <a:pt x="240" y="723"/>
                      </a:cubicBezTo>
                      <a:close/>
                      <a:moveTo>
                        <a:pt x="212" y="726"/>
                      </a:moveTo>
                      <a:cubicBezTo>
                        <a:pt x="212" y="728"/>
                        <a:pt x="211" y="729"/>
                        <a:pt x="211" y="732"/>
                      </a:cubicBezTo>
                      <a:cubicBezTo>
                        <a:pt x="214" y="736"/>
                        <a:pt x="219" y="739"/>
                        <a:pt x="219" y="746"/>
                      </a:cubicBezTo>
                      <a:cubicBezTo>
                        <a:pt x="224" y="746"/>
                        <a:pt x="227" y="749"/>
                        <a:pt x="231" y="750"/>
                      </a:cubicBezTo>
                      <a:cubicBezTo>
                        <a:pt x="232" y="749"/>
                        <a:pt x="234" y="748"/>
                        <a:pt x="233" y="745"/>
                      </a:cubicBezTo>
                      <a:cubicBezTo>
                        <a:pt x="224" y="741"/>
                        <a:pt x="221" y="730"/>
                        <a:pt x="212" y="726"/>
                      </a:cubicBezTo>
                      <a:close/>
                      <a:moveTo>
                        <a:pt x="250" y="744"/>
                      </a:moveTo>
                      <a:cubicBezTo>
                        <a:pt x="253" y="743"/>
                        <a:pt x="255" y="740"/>
                        <a:pt x="256" y="736"/>
                      </a:cubicBezTo>
                      <a:cubicBezTo>
                        <a:pt x="256" y="735"/>
                        <a:pt x="255" y="735"/>
                        <a:pt x="254" y="734"/>
                      </a:cubicBezTo>
                      <a:cubicBezTo>
                        <a:pt x="253" y="737"/>
                        <a:pt x="248" y="738"/>
                        <a:pt x="250" y="744"/>
                      </a:cubicBezTo>
                      <a:close/>
                      <a:moveTo>
                        <a:pt x="241" y="750"/>
                      </a:moveTo>
                      <a:cubicBezTo>
                        <a:pt x="245" y="751"/>
                        <a:pt x="245" y="742"/>
                        <a:pt x="243" y="741"/>
                      </a:cubicBezTo>
                      <a:cubicBezTo>
                        <a:pt x="242" y="744"/>
                        <a:pt x="239" y="747"/>
                        <a:pt x="241" y="750"/>
                      </a:cubicBezTo>
                      <a:close/>
                      <a:moveTo>
                        <a:pt x="308" y="792"/>
                      </a:moveTo>
                      <a:cubicBezTo>
                        <a:pt x="308" y="787"/>
                        <a:pt x="313" y="786"/>
                        <a:pt x="314" y="781"/>
                      </a:cubicBezTo>
                      <a:cubicBezTo>
                        <a:pt x="304" y="783"/>
                        <a:pt x="299" y="779"/>
                        <a:pt x="290" y="778"/>
                      </a:cubicBezTo>
                      <a:cubicBezTo>
                        <a:pt x="286" y="792"/>
                        <a:pt x="297" y="793"/>
                        <a:pt x="308" y="792"/>
                      </a:cubicBezTo>
                      <a:close/>
                      <a:moveTo>
                        <a:pt x="1572" y="782"/>
                      </a:moveTo>
                      <a:cubicBezTo>
                        <a:pt x="1571" y="794"/>
                        <a:pt x="1568" y="813"/>
                        <a:pt x="1574" y="823"/>
                      </a:cubicBezTo>
                      <a:cubicBezTo>
                        <a:pt x="1578" y="829"/>
                        <a:pt x="1585" y="830"/>
                        <a:pt x="1589" y="834"/>
                      </a:cubicBezTo>
                      <a:cubicBezTo>
                        <a:pt x="1587" y="815"/>
                        <a:pt x="1583" y="798"/>
                        <a:pt x="1577" y="782"/>
                      </a:cubicBezTo>
                      <a:lnTo>
                        <a:pt x="1572" y="782"/>
                      </a:lnTo>
                      <a:close/>
                      <a:moveTo>
                        <a:pt x="1610" y="920"/>
                      </a:moveTo>
                      <a:cubicBezTo>
                        <a:pt x="1612" y="931"/>
                        <a:pt x="1623" y="933"/>
                        <a:pt x="1629" y="940"/>
                      </a:cubicBezTo>
                      <a:cubicBezTo>
                        <a:pt x="1628" y="942"/>
                        <a:pt x="1627" y="943"/>
                        <a:pt x="1627" y="946"/>
                      </a:cubicBezTo>
                      <a:cubicBezTo>
                        <a:pt x="1632" y="948"/>
                        <a:pt x="1632" y="954"/>
                        <a:pt x="1635" y="957"/>
                      </a:cubicBezTo>
                      <a:cubicBezTo>
                        <a:pt x="1642" y="945"/>
                        <a:pt x="1626" y="938"/>
                        <a:pt x="1634" y="928"/>
                      </a:cubicBezTo>
                      <a:cubicBezTo>
                        <a:pt x="1638" y="928"/>
                        <a:pt x="1637" y="929"/>
                        <a:pt x="1640" y="927"/>
                      </a:cubicBezTo>
                      <a:cubicBezTo>
                        <a:pt x="1640" y="923"/>
                        <a:pt x="1638" y="923"/>
                        <a:pt x="1640" y="919"/>
                      </a:cubicBezTo>
                      <a:cubicBezTo>
                        <a:pt x="1643" y="920"/>
                        <a:pt x="1642" y="925"/>
                        <a:pt x="1646" y="925"/>
                      </a:cubicBezTo>
                      <a:cubicBezTo>
                        <a:pt x="1651" y="922"/>
                        <a:pt x="1651" y="908"/>
                        <a:pt x="1643" y="909"/>
                      </a:cubicBezTo>
                      <a:cubicBezTo>
                        <a:pt x="1639" y="914"/>
                        <a:pt x="1636" y="920"/>
                        <a:pt x="1631" y="924"/>
                      </a:cubicBezTo>
                      <a:cubicBezTo>
                        <a:pt x="1625" y="904"/>
                        <a:pt x="1630" y="877"/>
                        <a:pt x="1616" y="864"/>
                      </a:cubicBezTo>
                      <a:cubicBezTo>
                        <a:pt x="1615" y="869"/>
                        <a:pt x="1613" y="874"/>
                        <a:pt x="1608" y="876"/>
                      </a:cubicBezTo>
                      <a:cubicBezTo>
                        <a:pt x="1605" y="894"/>
                        <a:pt x="1612" y="902"/>
                        <a:pt x="1614" y="917"/>
                      </a:cubicBezTo>
                      <a:cubicBezTo>
                        <a:pt x="1613" y="919"/>
                        <a:pt x="1609" y="917"/>
                        <a:pt x="1610" y="920"/>
                      </a:cubicBezTo>
                      <a:close/>
                      <a:moveTo>
                        <a:pt x="1646" y="969"/>
                      </a:moveTo>
                      <a:cubicBezTo>
                        <a:pt x="1647" y="967"/>
                        <a:pt x="1648" y="964"/>
                        <a:pt x="1649" y="963"/>
                      </a:cubicBezTo>
                      <a:cubicBezTo>
                        <a:pt x="1653" y="969"/>
                        <a:pt x="1647" y="978"/>
                        <a:pt x="1650" y="986"/>
                      </a:cubicBezTo>
                      <a:cubicBezTo>
                        <a:pt x="1660" y="978"/>
                        <a:pt x="1651" y="964"/>
                        <a:pt x="1656" y="952"/>
                      </a:cubicBezTo>
                      <a:cubicBezTo>
                        <a:pt x="1656" y="955"/>
                        <a:pt x="1656" y="957"/>
                        <a:pt x="1657" y="960"/>
                      </a:cubicBezTo>
                      <a:cubicBezTo>
                        <a:pt x="1658" y="966"/>
                        <a:pt x="1659" y="949"/>
                        <a:pt x="1658" y="947"/>
                      </a:cubicBezTo>
                      <a:cubicBezTo>
                        <a:pt x="1660" y="944"/>
                        <a:pt x="1662" y="947"/>
                        <a:pt x="1665" y="945"/>
                      </a:cubicBezTo>
                      <a:cubicBezTo>
                        <a:pt x="1665" y="937"/>
                        <a:pt x="1665" y="937"/>
                        <a:pt x="1665" y="937"/>
                      </a:cubicBezTo>
                      <a:cubicBezTo>
                        <a:pt x="1662" y="937"/>
                        <a:pt x="1661" y="936"/>
                        <a:pt x="1661" y="934"/>
                      </a:cubicBezTo>
                      <a:cubicBezTo>
                        <a:pt x="1676" y="925"/>
                        <a:pt x="1649" y="905"/>
                        <a:pt x="1653" y="929"/>
                      </a:cubicBezTo>
                      <a:cubicBezTo>
                        <a:pt x="1657" y="930"/>
                        <a:pt x="1659" y="926"/>
                        <a:pt x="1660" y="928"/>
                      </a:cubicBezTo>
                      <a:cubicBezTo>
                        <a:pt x="1660" y="935"/>
                        <a:pt x="1657" y="937"/>
                        <a:pt x="1657" y="945"/>
                      </a:cubicBezTo>
                      <a:cubicBezTo>
                        <a:pt x="1654" y="945"/>
                        <a:pt x="1655" y="944"/>
                        <a:pt x="1653" y="945"/>
                      </a:cubicBezTo>
                      <a:cubicBezTo>
                        <a:pt x="1654" y="951"/>
                        <a:pt x="1654" y="953"/>
                        <a:pt x="1650" y="956"/>
                      </a:cubicBezTo>
                      <a:cubicBezTo>
                        <a:pt x="1650" y="952"/>
                        <a:pt x="1652" y="951"/>
                        <a:pt x="1651" y="946"/>
                      </a:cubicBezTo>
                      <a:cubicBezTo>
                        <a:pt x="1640" y="944"/>
                        <a:pt x="1640" y="962"/>
                        <a:pt x="1646" y="969"/>
                      </a:cubicBezTo>
                      <a:close/>
                      <a:moveTo>
                        <a:pt x="1498" y="979"/>
                      </a:moveTo>
                      <a:cubicBezTo>
                        <a:pt x="1515" y="981"/>
                        <a:pt x="1516" y="955"/>
                        <a:pt x="1512" y="941"/>
                      </a:cubicBezTo>
                      <a:cubicBezTo>
                        <a:pt x="1497" y="941"/>
                        <a:pt x="1480" y="977"/>
                        <a:pt x="1498" y="979"/>
                      </a:cubicBezTo>
                      <a:close/>
                      <a:moveTo>
                        <a:pt x="1672" y="946"/>
                      </a:moveTo>
                      <a:cubicBezTo>
                        <a:pt x="1670" y="946"/>
                        <a:pt x="1670" y="945"/>
                        <a:pt x="1667" y="945"/>
                      </a:cubicBezTo>
                      <a:cubicBezTo>
                        <a:pt x="1670" y="969"/>
                        <a:pt x="1652" y="986"/>
                        <a:pt x="1650" y="1012"/>
                      </a:cubicBezTo>
                      <a:cubicBezTo>
                        <a:pt x="1657" y="1009"/>
                        <a:pt x="1656" y="998"/>
                        <a:pt x="1662" y="994"/>
                      </a:cubicBezTo>
                      <a:cubicBezTo>
                        <a:pt x="1662" y="999"/>
                        <a:pt x="1662" y="1003"/>
                        <a:pt x="1664" y="1006"/>
                      </a:cubicBezTo>
                      <a:cubicBezTo>
                        <a:pt x="1671" y="1002"/>
                        <a:pt x="1674" y="993"/>
                        <a:pt x="1670" y="983"/>
                      </a:cubicBezTo>
                      <a:cubicBezTo>
                        <a:pt x="1680" y="977"/>
                        <a:pt x="1673" y="960"/>
                        <a:pt x="1672" y="946"/>
                      </a:cubicBezTo>
                      <a:close/>
                      <a:moveTo>
                        <a:pt x="1661" y="959"/>
                      </a:moveTo>
                      <a:cubicBezTo>
                        <a:pt x="1661" y="957"/>
                        <a:pt x="1663" y="952"/>
                        <a:pt x="1661" y="951"/>
                      </a:cubicBezTo>
                      <a:cubicBezTo>
                        <a:pt x="1660" y="953"/>
                        <a:pt x="1657" y="958"/>
                        <a:pt x="1661" y="959"/>
                      </a:cubicBezTo>
                      <a:close/>
                      <a:moveTo>
                        <a:pt x="1613" y="1046"/>
                      </a:moveTo>
                      <a:cubicBezTo>
                        <a:pt x="1616" y="1037"/>
                        <a:pt x="1618" y="1029"/>
                        <a:pt x="1620" y="1017"/>
                      </a:cubicBezTo>
                      <a:cubicBezTo>
                        <a:pt x="1622" y="1009"/>
                        <a:pt x="1629" y="1002"/>
                        <a:pt x="1629" y="996"/>
                      </a:cubicBezTo>
                      <a:cubicBezTo>
                        <a:pt x="1629" y="991"/>
                        <a:pt x="1627" y="985"/>
                        <a:pt x="1624" y="980"/>
                      </a:cubicBezTo>
                      <a:cubicBezTo>
                        <a:pt x="1623" y="986"/>
                        <a:pt x="1621" y="995"/>
                        <a:pt x="1625" y="999"/>
                      </a:cubicBezTo>
                      <a:cubicBezTo>
                        <a:pt x="1621" y="1013"/>
                        <a:pt x="1611" y="1032"/>
                        <a:pt x="1613" y="1046"/>
                      </a:cubicBezTo>
                      <a:close/>
                      <a:moveTo>
                        <a:pt x="1677" y="995"/>
                      </a:moveTo>
                      <a:cubicBezTo>
                        <a:pt x="1677" y="997"/>
                        <a:pt x="1675" y="1003"/>
                        <a:pt x="1677" y="1005"/>
                      </a:cubicBezTo>
                      <a:cubicBezTo>
                        <a:pt x="1677" y="1002"/>
                        <a:pt x="1680" y="997"/>
                        <a:pt x="1677" y="995"/>
                      </a:cubicBezTo>
                      <a:close/>
                      <a:moveTo>
                        <a:pt x="1685" y="1000"/>
                      </a:moveTo>
                      <a:cubicBezTo>
                        <a:pt x="1684" y="1002"/>
                        <a:pt x="1682" y="1006"/>
                        <a:pt x="1684" y="1007"/>
                      </a:cubicBezTo>
                      <a:cubicBezTo>
                        <a:pt x="1684" y="1005"/>
                        <a:pt x="1687" y="1001"/>
                        <a:pt x="1685" y="1000"/>
                      </a:cubicBezTo>
                      <a:close/>
                      <a:moveTo>
                        <a:pt x="1680" y="1016"/>
                      </a:moveTo>
                      <a:cubicBezTo>
                        <a:pt x="1679" y="1027"/>
                        <a:pt x="1675" y="1037"/>
                        <a:pt x="1676" y="1047"/>
                      </a:cubicBezTo>
                      <a:cubicBezTo>
                        <a:pt x="1682" y="1042"/>
                        <a:pt x="1683" y="1028"/>
                        <a:pt x="1683" y="1018"/>
                      </a:cubicBezTo>
                      <a:cubicBezTo>
                        <a:pt x="1681" y="1022"/>
                        <a:pt x="1681" y="1028"/>
                        <a:pt x="1679" y="1031"/>
                      </a:cubicBezTo>
                      <a:cubicBezTo>
                        <a:pt x="1679" y="1026"/>
                        <a:pt x="1683" y="1021"/>
                        <a:pt x="1680" y="1016"/>
                      </a:cubicBezTo>
                      <a:close/>
                      <a:moveTo>
                        <a:pt x="1649" y="1021"/>
                      </a:moveTo>
                      <a:cubicBezTo>
                        <a:pt x="1648" y="1023"/>
                        <a:pt x="1648" y="1026"/>
                        <a:pt x="1647" y="1029"/>
                      </a:cubicBezTo>
                      <a:cubicBezTo>
                        <a:pt x="1652" y="1031"/>
                        <a:pt x="1653" y="1021"/>
                        <a:pt x="1649" y="1021"/>
                      </a:cubicBezTo>
                      <a:close/>
                      <a:moveTo>
                        <a:pt x="1641" y="1043"/>
                      </a:moveTo>
                      <a:cubicBezTo>
                        <a:pt x="1641" y="1041"/>
                        <a:pt x="1644" y="1037"/>
                        <a:pt x="1642" y="1035"/>
                      </a:cubicBezTo>
                      <a:cubicBezTo>
                        <a:pt x="1641" y="1036"/>
                        <a:pt x="1638" y="1041"/>
                        <a:pt x="1641" y="1043"/>
                      </a:cubicBezTo>
                      <a:close/>
                      <a:moveTo>
                        <a:pt x="1634" y="1121"/>
                      </a:moveTo>
                      <a:cubicBezTo>
                        <a:pt x="1639" y="1092"/>
                        <a:pt x="1667" y="1080"/>
                        <a:pt x="1667" y="1048"/>
                      </a:cubicBezTo>
                      <a:cubicBezTo>
                        <a:pt x="1661" y="1065"/>
                        <a:pt x="1655" y="1083"/>
                        <a:pt x="1641" y="1091"/>
                      </a:cubicBezTo>
                      <a:cubicBezTo>
                        <a:pt x="1640" y="1102"/>
                        <a:pt x="1632" y="1110"/>
                        <a:pt x="1630" y="1121"/>
                      </a:cubicBezTo>
                      <a:cubicBezTo>
                        <a:pt x="1629" y="1130"/>
                        <a:pt x="1625" y="1136"/>
                        <a:pt x="1624" y="1142"/>
                      </a:cubicBezTo>
                      <a:cubicBezTo>
                        <a:pt x="1624" y="1144"/>
                        <a:pt x="1626" y="1146"/>
                        <a:pt x="1625" y="1148"/>
                      </a:cubicBezTo>
                      <a:cubicBezTo>
                        <a:pt x="1623" y="1156"/>
                        <a:pt x="1615" y="1162"/>
                        <a:pt x="1619" y="1171"/>
                      </a:cubicBezTo>
                      <a:cubicBezTo>
                        <a:pt x="1619" y="1170"/>
                        <a:pt x="1621" y="1165"/>
                        <a:pt x="1621" y="1168"/>
                      </a:cubicBezTo>
                      <a:cubicBezTo>
                        <a:pt x="1622" y="1180"/>
                        <a:pt x="1616" y="1184"/>
                        <a:pt x="1615" y="1194"/>
                      </a:cubicBezTo>
                      <a:cubicBezTo>
                        <a:pt x="1628" y="1182"/>
                        <a:pt x="1629" y="1157"/>
                        <a:pt x="1634" y="1139"/>
                      </a:cubicBezTo>
                      <a:cubicBezTo>
                        <a:pt x="1636" y="1151"/>
                        <a:pt x="1633" y="1158"/>
                        <a:pt x="1634" y="1168"/>
                      </a:cubicBezTo>
                      <a:cubicBezTo>
                        <a:pt x="1638" y="1159"/>
                        <a:pt x="1642" y="1150"/>
                        <a:pt x="1645" y="1140"/>
                      </a:cubicBezTo>
                      <a:cubicBezTo>
                        <a:pt x="1645" y="1138"/>
                        <a:pt x="1642" y="1140"/>
                        <a:pt x="1643" y="1137"/>
                      </a:cubicBezTo>
                      <a:cubicBezTo>
                        <a:pt x="1646" y="1132"/>
                        <a:pt x="1645" y="1125"/>
                        <a:pt x="1643" y="1120"/>
                      </a:cubicBezTo>
                      <a:cubicBezTo>
                        <a:pt x="1646" y="1111"/>
                        <a:pt x="1653" y="1101"/>
                        <a:pt x="1653" y="1092"/>
                      </a:cubicBezTo>
                      <a:cubicBezTo>
                        <a:pt x="1646" y="1100"/>
                        <a:pt x="1642" y="1125"/>
                        <a:pt x="1634" y="1121"/>
                      </a:cubicBezTo>
                      <a:close/>
                      <a:moveTo>
                        <a:pt x="1558" y="1177"/>
                      </a:moveTo>
                      <a:cubicBezTo>
                        <a:pt x="1557" y="1180"/>
                        <a:pt x="1561" y="1179"/>
                        <a:pt x="1560" y="1182"/>
                      </a:cubicBezTo>
                      <a:cubicBezTo>
                        <a:pt x="1550" y="1194"/>
                        <a:pt x="1533" y="1199"/>
                        <a:pt x="1531" y="1219"/>
                      </a:cubicBezTo>
                      <a:cubicBezTo>
                        <a:pt x="1534" y="1221"/>
                        <a:pt x="1535" y="1225"/>
                        <a:pt x="1536" y="1229"/>
                      </a:cubicBezTo>
                      <a:cubicBezTo>
                        <a:pt x="1538" y="1229"/>
                        <a:pt x="1539" y="1227"/>
                        <a:pt x="1542" y="1228"/>
                      </a:cubicBezTo>
                      <a:cubicBezTo>
                        <a:pt x="1541" y="1234"/>
                        <a:pt x="1541" y="1240"/>
                        <a:pt x="1541" y="1250"/>
                      </a:cubicBezTo>
                      <a:cubicBezTo>
                        <a:pt x="1549" y="1246"/>
                        <a:pt x="1552" y="1238"/>
                        <a:pt x="1558" y="1232"/>
                      </a:cubicBezTo>
                      <a:cubicBezTo>
                        <a:pt x="1559" y="1235"/>
                        <a:pt x="1555" y="1238"/>
                        <a:pt x="1558" y="1239"/>
                      </a:cubicBezTo>
                      <a:cubicBezTo>
                        <a:pt x="1562" y="1233"/>
                        <a:pt x="1568" y="1227"/>
                        <a:pt x="1572" y="1222"/>
                      </a:cubicBezTo>
                      <a:cubicBezTo>
                        <a:pt x="1572" y="1223"/>
                        <a:pt x="1573" y="1224"/>
                        <a:pt x="1574" y="1225"/>
                      </a:cubicBezTo>
                      <a:cubicBezTo>
                        <a:pt x="1578" y="1222"/>
                        <a:pt x="1581" y="1213"/>
                        <a:pt x="1585" y="1213"/>
                      </a:cubicBezTo>
                      <a:cubicBezTo>
                        <a:pt x="1585" y="1217"/>
                        <a:pt x="1584" y="1219"/>
                        <a:pt x="1583" y="1221"/>
                      </a:cubicBezTo>
                      <a:cubicBezTo>
                        <a:pt x="1595" y="1207"/>
                        <a:pt x="1602" y="1188"/>
                        <a:pt x="1609" y="1169"/>
                      </a:cubicBezTo>
                      <a:cubicBezTo>
                        <a:pt x="1604" y="1157"/>
                        <a:pt x="1620" y="1149"/>
                        <a:pt x="1620" y="1135"/>
                      </a:cubicBezTo>
                      <a:cubicBezTo>
                        <a:pt x="1619" y="1135"/>
                        <a:pt x="1618" y="1137"/>
                        <a:pt x="1618" y="1135"/>
                      </a:cubicBezTo>
                      <a:cubicBezTo>
                        <a:pt x="1619" y="1127"/>
                        <a:pt x="1627" y="1124"/>
                        <a:pt x="1629" y="1115"/>
                      </a:cubicBezTo>
                      <a:cubicBezTo>
                        <a:pt x="1623" y="1113"/>
                        <a:pt x="1624" y="1107"/>
                        <a:pt x="1625" y="1101"/>
                      </a:cubicBezTo>
                      <a:cubicBezTo>
                        <a:pt x="1623" y="1100"/>
                        <a:pt x="1622" y="1103"/>
                        <a:pt x="1621" y="1101"/>
                      </a:cubicBezTo>
                      <a:cubicBezTo>
                        <a:pt x="1619" y="1095"/>
                        <a:pt x="1622" y="1089"/>
                        <a:pt x="1621" y="1082"/>
                      </a:cubicBezTo>
                      <a:cubicBezTo>
                        <a:pt x="1627" y="1081"/>
                        <a:pt x="1629" y="1074"/>
                        <a:pt x="1625" y="1070"/>
                      </a:cubicBezTo>
                      <a:cubicBezTo>
                        <a:pt x="1628" y="1066"/>
                        <a:pt x="1635" y="1062"/>
                        <a:pt x="1632" y="1056"/>
                      </a:cubicBezTo>
                      <a:cubicBezTo>
                        <a:pt x="1629" y="1055"/>
                        <a:pt x="1627" y="1059"/>
                        <a:pt x="1622" y="1060"/>
                      </a:cubicBezTo>
                      <a:cubicBezTo>
                        <a:pt x="1623" y="1054"/>
                        <a:pt x="1618" y="1057"/>
                        <a:pt x="1617" y="1059"/>
                      </a:cubicBezTo>
                      <a:cubicBezTo>
                        <a:pt x="1615" y="1057"/>
                        <a:pt x="1617" y="1054"/>
                        <a:pt x="1613" y="1055"/>
                      </a:cubicBezTo>
                      <a:cubicBezTo>
                        <a:pt x="1611" y="1069"/>
                        <a:pt x="1603" y="1077"/>
                        <a:pt x="1602" y="1092"/>
                      </a:cubicBezTo>
                      <a:cubicBezTo>
                        <a:pt x="1594" y="1096"/>
                        <a:pt x="1595" y="1102"/>
                        <a:pt x="1593" y="1110"/>
                      </a:cubicBezTo>
                      <a:cubicBezTo>
                        <a:pt x="1588" y="1127"/>
                        <a:pt x="1583" y="1139"/>
                        <a:pt x="1573" y="1151"/>
                      </a:cubicBezTo>
                      <a:cubicBezTo>
                        <a:pt x="1568" y="1158"/>
                        <a:pt x="1561" y="1166"/>
                        <a:pt x="1558" y="1177"/>
                      </a:cubicBezTo>
                      <a:close/>
                      <a:moveTo>
                        <a:pt x="1665" y="1099"/>
                      </a:moveTo>
                      <a:cubicBezTo>
                        <a:pt x="1666" y="1096"/>
                        <a:pt x="1670" y="1091"/>
                        <a:pt x="1668" y="1087"/>
                      </a:cubicBezTo>
                      <a:cubicBezTo>
                        <a:pt x="1666" y="1090"/>
                        <a:pt x="1662" y="1096"/>
                        <a:pt x="1665" y="1099"/>
                      </a:cubicBezTo>
                      <a:close/>
                      <a:moveTo>
                        <a:pt x="1300" y="1160"/>
                      </a:moveTo>
                      <a:cubicBezTo>
                        <a:pt x="1300" y="1162"/>
                        <a:pt x="1298" y="1161"/>
                        <a:pt x="1297" y="1162"/>
                      </a:cubicBezTo>
                      <a:cubicBezTo>
                        <a:pt x="1293" y="1173"/>
                        <a:pt x="1294" y="1189"/>
                        <a:pt x="1301" y="1197"/>
                      </a:cubicBezTo>
                      <a:cubicBezTo>
                        <a:pt x="1302" y="1187"/>
                        <a:pt x="1305" y="1166"/>
                        <a:pt x="1300" y="1160"/>
                      </a:cubicBezTo>
                      <a:close/>
                      <a:moveTo>
                        <a:pt x="1524" y="1187"/>
                      </a:moveTo>
                      <a:cubicBezTo>
                        <a:pt x="1528" y="1188"/>
                        <a:pt x="1528" y="1184"/>
                        <a:pt x="1528" y="1181"/>
                      </a:cubicBezTo>
                      <a:cubicBezTo>
                        <a:pt x="1526" y="1179"/>
                        <a:pt x="1521" y="1184"/>
                        <a:pt x="1524" y="1187"/>
                      </a:cubicBezTo>
                      <a:close/>
                      <a:moveTo>
                        <a:pt x="1305" y="1208"/>
                      </a:moveTo>
                      <a:cubicBezTo>
                        <a:pt x="1300" y="1207"/>
                        <a:pt x="1301" y="1211"/>
                        <a:pt x="1299" y="1211"/>
                      </a:cubicBezTo>
                      <a:cubicBezTo>
                        <a:pt x="1300" y="1214"/>
                        <a:pt x="1300" y="1217"/>
                        <a:pt x="1304" y="1217"/>
                      </a:cubicBezTo>
                      <a:cubicBezTo>
                        <a:pt x="1305" y="1215"/>
                        <a:pt x="1304" y="1211"/>
                        <a:pt x="1305" y="1208"/>
                      </a:cubicBezTo>
                      <a:close/>
                      <a:moveTo>
                        <a:pt x="1604" y="1225"/>
                      </a:moveTo>
                      <a:cubicBezTo>
                        <a:pt x="1604" y="1229"/>
                        <a:pt x="1596" y="1231"/>
                        <a:pt x="1599" y="1235"/>
                      </a:cubicBezTo>
                      <a:cubicBezTo>
                        <a:pt x="1601" y="1233"/>
                        <a:pt x="1606" y="1228"/>
                        <a:pt x="1604" y="1225"/>
                      </a:cubicBezTo>
                      <a:close/>
                      <a:moveTo>
                        <a:pt x="1599" y="1243"/>
                      </a:moveTo>
                      <a:cubicBezTo>
                        <a:pt x="1601" y="1238"/>
                        <a:pt x="1613" y="1234"/>
                        <a:pt x="1607" y="1229"/>
                      </a:cubicBezTo>
                      <a:cubicBezTo>
                        <a:pt x="1606" y="1234"/>
                        <a:pt x="1597" y="1238"/>
                        <a:pt x="1599" y="1243"/>
                      </a:cubicBezTo>
                      <a:close/>
                      <a:moveTo>
                        <a:pt x="1484" y="1254"/>
                      </a:moveTo>
                      <a:cubicBezTo>
                        <a:pt x="1485" y="1252"/>
                        <a:pt x="1488" y="1248"/>
                        <a:pt x="1484" y="1247"/>
                      </a:cubicBezTo>
                      <a:cubicBezTo>
                        <a:pt x="1483" y="1248"/>
                        <a:pt x="1480" y="1249"/>
                        <a:pt x="1481" y="1253"/>
                      </a:cubicBezTo>
                      <a:cubicBezTo>
                        <a:pt x="1483" y="1253"/>
                        <a:pt x="1483" y="1253"/>
                        <a:pt x="1484" y="1254"/>
                      </a:cubicBezTo>
                      <a:close/>
                      <a:moveTo>
                        <a:pt x="1326" y="1251"/>
                      </a:moveTo>
                      <a:cubicBezTo>
                        <a:pt x="1323" y="1254"/>
                        <a:pt x="1325" y="1260"/>
                        <a:pt x="1331" y="1258"/>
                      </a:cubicBezTo>
                      <a:cubicBezTo>
                        <a:pt x="1333" y="1255"/>
                        <a:pt x="1331" y="1250"/>
                        <a:pt x="1326" y="1251"/>
                      </a:cubicBezTo>
                      <a:close/>
                      <a:moveTo>
                        <a:pt x="1583" y="1252"/>
                      </a:moveTo>
                      <a:cubicBezTo>
                        <a:pt x="1582" y="1254"/>
                        <a:pt x="1579" y="1254"/>
                        <a:pt x="1579" y="1257"/>
                      </a:cubicBezTo>
                      <a:cubicBezTo>
                        <a:pt x="1582" y="1257"/>
                        <a:pt x="1585" y="1253"/>
                        <a:pt x="1583" y="1252"/>
                      </a:cubicBezTo>
                      <a:close/>
                      <a:moveTo>
                        <a:pt x="1576" y="1259"/>
                      </a:moveTo>
                      <a:cubicBezTo>
                        <a:pt x="1570" y="1267"/>
                        <a:pt x="1562" y="1273"/>
                        <a:pt x="1556" y="1280"/>
                      </a:cubicBezTo>
                      <a:cubicBezTo>
                        <a:pt x="1557" y="1277"/>
                        <a:pt x="1558" y="1274"/>
                        <a:pt x="1559" y="1272"/>
                      </a:cubicBezTo>
                      <a:cubicBezTo>
                        <a:pt x="1555" y="1270"/>
                        <a:pt x="1552" y="1276"/>
                        <a:pt x="1548" y="1278"/>
                      </a:cubicBezTo>
                      <a:cubicBezTo>
                        <a:pt x="1548" y="1279"/>
                        <a:pt x="1545" y="1279"/>
                        <a:pt x="1544" y="1279"/>
                      </a:cubicBezTo>
                      <a:cubicBezTo>
                        <a:pt x="1540" y="1282"/>
                        <a:pt x="1541" y="1287"/>
                        <a:pt x="1538" y="1290"/>
                      </a:cubicBezTo>
                      <a:cubicBezTo>
                        <a:pt x="1533" y="1295"/>
                        <a:pt x="1518" y="1305"/>
                        <a:pt x="1512" y="1303"/>
                      </a:cubicBezTo>
                      <a:cubicBezTo>
                        <a:pt x="1504" y="1310"/>
                        <a:pt x="1495" y="1315"/>
                        <a:pt x="1486" y="1320"/>
                      </a:cubicBezTo>
                      <a:cubicBezTo>
                        <a:pt x="1491" y="1309"/>
                        <a:pt x="1491" y="1298"/>
                        <a:pt x="1496" y="1288"/>
                      </a:cubicBezTo>
                      <a:cubicBezTo>
                        <a:pt x="1494" y="1288"/>
                        <a:pt x="1492" y="1285"/>
                        <a:pt x="1491" y="1282"/>
                      </a:cubicBezTo>
                      <a:cubicBezTo>
                        <a:pt x="1490" y="1284"/>
                        <a:pt x="1486" y="1287"/>
                        <a:pt x="1485" y="1285"/>
                      </a:cubicBezTo>
                      <a:cubicBezTo>
                        <a:pt x="1487" y="1283"/>
                        <a:pt x="1490" y="1281"/>
                        <a:pt x="1493" y="1279"/>
                      </a:cubicBezTo>
                      <a:cubicBezTo>
                        <a:pt x="1494" y="1281"/>
                        <a:pt x="1493" y="1285"/>
                        <a:pt x="1496" y="1284"/>
                      </a:cubicBezTo>
                      <a:cubicBezTo>
                        <a:pt x="1506" y="1284"/>
                        <a:pt x="1507" y="1277"/>
                        <a:pt x="1503" y="1269"/>
                      </a:cubicBezTo>
                      <a:cubicBezTo>
                        <a:pt x="1490" y="1265"/>
                        <a:pt x="1490" y="1282"/>
                        <a:pt x="1480" y="1285"/>
                      </a:cubicBezTo>
                      <a:cubicBezTo>
                        <a:pt x="1479" y="1284"/>
                        <a:pt x="1480" y="1280"/>
                        <a:pt x="1478" y="1278"/>
                      </a:cubicBezTo>
                      <a:cubicBezTo>
                        <a:pt x="1474" y="1279"/>
                        <a:pt x="1473" y="1283"/>
                        <a:pt x="1469" y="1283"/>
                      </a:cubicBezTo>
                      <a:cubicBezTo>
                        <a:pt x="1469" y="1276"/>
                        <a:pt x="1472" y="1272"/>
                        <a:pt x="1472" y="1266"/>
                      </a:cubicBezTo>
                      <a:cubicBezTo>
                        <a:pt x="1467" y="1266"/>
                        <a:pt x="1467" y="1271"/>
                        <a:pt x="1462" y="1272"/>
                      </a:cubicBezTo>
                      <a:cubicBezTo>
                        <a:pt x="1462" y="1268"/>
                        <a:pt x="1462" y="1268"/>
                        <a:pt x="1462" y="1268"/>
                      </a:cubicBezTo>
                      <a:cubicBezTo>
                        <a:pt x="1459" y="1268"/>
                        <a:pt x="1458" y="1270"/>
                        <a:pt x="1455" y="1270"/>
                      </a:cubicBezTo>
                      <a:cubicBezTo>
                        <a:pt x="1456" y="1265"/>
                        <a:pt x="1451" y="1266"/>
                        <a:pt x="1449" y="1264"/>
                      </a:cubicBezTo>
                      <a:cubicBezTo>
                        <a:pt x="1449" y="1262"/>
                        <a:pt x="1451" y="1262"/>
                        <a:pt x="1451" y="1259"/>
                      </a:cubicBezTo>
                      <a:cubicBezTo>
                        <a:pt x="1441" y="1261"/>
                        <a:pt x="1431" y="1274"/>
                        <a:pt x="1424" y="1262"/>
                      </a:cubicBezTo>
                      <a:cubicBezTo>
                        <a:pt x="1408" y="1266"/>
                        <a:pt x="1398" y="1253"/>
                        <a:pt x="1390" y="1253"/>
                      </a:cubicBezTo>
                      <a:cubicBezTo>
                        <a:pt x="1382" y="1252"/>
                        <a:pt x="1376" y="1259"/>
                        <a:pt x="1366" y="1261"/>
                      </a:cubicBezTo>
                      <a:cubicBezTo>
                        <a:pt x="1359" y="1256"/>
                        <a:pt x="1350" y="1262"/>
                        <a:pt x="1352" y="1272"/>
                      </a:cubicBezTo>
                      <a:cubicBezTo>
                        <a:pt x="1363" y="1279"/>
                        <a:pt x="1383" y="1278"/>
                        <a:pt x="1390" y="1289"/>
                      </a:cubicBezTo>
                      <a:cubicBezTo>
                        <a:pt x="1404" y="1286"/>
                        <a:pt x="1411" y="1291"/>
                        <a:pt x="1410" y="1305"/>
                      </a:cubicBezTo>
                      <a:cubicBezTo>
                        <a:pt x="1414" y="1306"/>
                        <a:pt x="1414" y="1302"/>
                        <a:pt x="1418" y="1302"/>
                      </a:cubicBezTo>
                      <a:cubicBezTo>
                        <a:pt x="1419" y="1306"/>
                        <a:pt x="1421" y="1308"/>
                        <a:pt x="1427" y="1307"/>
                      </a:cubicBezTo>
                      <a:cubicBezTo>
                        <a:pt x="1426" y="1315"/>
                        <a:pt x="1433" y="1314"/>
                        <a:pt x="1430" y="1323"/>
                      </a:cubicBezTo>
                      <a:cubicBezTo>
                        <a:pt x="1437" y="1323"/>
                        <a:pt x="1440" y="1330"/>
                        <a:pt x="1448" y="1326"/>
                      </a:cubicBezTo>
                      <a:cubicBezTo>
                        <a:pt x="1448" y="1331"/>
                        <a:pt x="1448" y="1331"/>
                        <a:pt x="1448" y="1331"/>
                      </a:cubicBezTo>
                      <a:cubicBezTo>
                        <a:pt x="1456" y="1331"/>
                        <a:pt x="1465" y="1331"/>
                        <a:pt x="1470" y="1334"/>
                      </a:cubicBezTo>
                      <a:cubicBezTo>
                        <a:pt x="1472" y="1328"/>
                        <a:pt x="1479" y="1326"/>
                        <a:pt x="1484" y="1323"/>
                      </a:cubicBezTo>
                      <a:cubicBezTo>
                        <a:pt x="1484" y="1329"/>
                        <a:pt x="1476" y="1333"/>
                        <a:pt x="1476" y="1338"/>
                      </a:cubicBezTo>
                      <a:cubicBezTo>
                        <a:pt x="1479" y="1336"/>
                        <a:pt x="1482" y="1333"/>
                        <a:pt x="1485" y="1331"/>
                      </a:cubicBezTo>
                      <a:cubicBezTo>
                        <a:pt x="1486" y="1334"/>
                        <a:pt x="1484" y="1334"/>
                        <a:pt x="1484" y="1336"/>
                      </a:cubicBezTo>
                      <a:cubicBezTo>
                        <a:pt x="1493" y="1328"/>
                        <a:pt x="1504" y="1324"/>
                        <a:pt x="1514" y="1317"/>
                      </a:cubicBezTo>
                      <a:cubicBezTo>
                        <a:pt x="1519" y="1313"/>
                        <a:pt x="1524" y="1308"/>
                        <a:pt x="1529" y="1305"/>
                      </a:cubicBezTo>
                      <a:cubicBezTo>
                        <a:pt x="1531" y="1305"/>
                        <a:pt x="1533" y="1306"/>
                        <a:pt x="1534" y="1305"/>
                      </a:cubicBezTo>
                      <a:cubicBezTo>
                        <a:pt x="1544" y="1301"/>
                        <a:pt x="1548" y="1286"/>
                        <a:pt x="1560" y="1286"/>
                      </a:cubicBezTo>
                      <a:cubicBezTo>
                        <a:pt x="1561" y="1281"/>
                        <a:pt x="1568" y="1281"/>
                        <a:pt x="1567" y="1273"/>
                      </a:cubicBezTo>
                      <a:cubicBezTo>
                        <a:pt x="1571" y="1270"/>
                        <a:pt x="1578" y="1265"/>
                        <a:pt x="1576" y="1259"/>
                      </a:cubicBezTo>
                      <a:close/>
                      <a:moveTo>
                        <a:pt x="1572" y="1253"/>
                      </a:moveTo>
                      <a:cubicBezTo>
                        <a:pt x="1569" y="1258"/>
                        <a:pt x="1563" y="1260"/>
                        <a:pt x="1562" y="1267"/>
                      </a:cubicBezTo>
                      <a:cubicBezTo>
                        <a:pt x="1567" y="1265"/>
                        <a:pt x="1572" y="1257"/>
                        <a:pt x="1572" y="1253"/>
                      </a:cubicBezTo>
                      <a:close/>
                      <a:moveTo>
                        <a:pt x="1486" y="1256"/>
                      </a:moveTo>
                      <a:cubicBezTo>
                        <a:pt x="1483" y="1258"/>
                        <a:pt x="1481" y="1259"/>
                        <a:pt x="1482" y="1264"/>
                      </a:cubicBezTo>
                      <a:cubicBezTo>
                        <a:pt x="1488" y="1266"/>
                        <a:pt x="1490" y="1258"/>
                        <a:pt x="1486" y="1256"/>
                      </a:cubicBezTo>
                      <a:close/>
                      <a:moveTo>
                        <a:pt x="1512" y="1275"/>
                      </a:moveTo>
                      <a:cubicBezTo>
                        <a:pt x="1515" y="1276"/>
                        <a:pt x="1524" y="1270"/>
                        <a:pt x="1521" y="1264"/>
                      </a:cubicBezTo>
                      <a:cubicBezTo>
                        <a:pt x="1515" y="1264"/>
                        <a:pt x="1512" y="1269"/>
                        <a:pt x="1512" y="1275"/>
                      </a:cubicBezTo>
                      <a:close/>
                      <a:moveTo>
                        <a:pt x="1481" y="1269"/>
                      </a:moveTo>
                      <a:cubicBezTo>
                        <a:pt x="1480" y="1271"/>
                        <a:pt x="1478" y="1272"/>
                        <a:pt x="1478" y="1275"/>
                      </a:cubicBezTo>
                      <a:cubicBezTo>
                        <a:pt x="1483" y="1277"/>
                        <a:pt x="1486" y="1269"/>
                        <a:pt x="1481" y="1269"/>
                      </a:cubicBezTo>
                      <a:close/>
                      <a:moveTo>
                        <a:pt x="1116" y="1298"/>
                      </a:moveTo>
                      <a:cubicBezTo>
                        <a:pt x="1109" y="1297"/>
                        <a:pt x="1104" y="1288"/>
                        <a:pt x="1096" y="1287"/>
                      </a:cubicBezTo>
                      <a:cubicBezTo>
                        <a:pt x="1087" y="1286"/>
                        <a:pt x="1087" y="1292"/>
                        <a:pt x="1082" y="1297"/>
                      </a:cubicBezTo>
                      <a:cubicBezTo>
                        <a:pt x="1096" y="1306"/>
                        <a:pt x="1083" y="1311"/>
                        <a:pt x="1081" y="1320"/>
                      </a:cubicBezTo>
                      <a:cubicBezTo>
                        <a:pt x="1080" y="1327"/>
                        <a:pt x="1084" y="1338"/>
                        <a:pt x="1088" y="1341"/>
                      </a:cubicBezTo>
                      <a:cubicBezTo>
                        <a:pt x="1100" y="1349"/>
                        <a:pt x="1128" y="1331"/>
                        <a:pt x="1129" y="1325"/>
                      </a:cubicBezTo>
                      <a:cubicBezTo>
                        <a:pt x="1130" y="1317"/>
                        <a:pt x="1120" y="1314"/>
                        <a:pt x="1120" y="1304"/>
                      </a:cubicBezTo>
                      <a:cubicBezTo>
                        <a:pt x="1118" y="1303"/>
                        <a:pt x="1114" y="1303"/>
                        <a:pt x="1116" y="1298"/>
                      </a:cubicBezTo>
                      <a:close/>
                      <a:moveTo>
                        <a:pt x="1361" y="1301"/>
                      </a:moveTo>
                      <a:cubicBezTo>
                        <a:pt x="1367" y="1301"/>
                        <a:pt x="1372" y="1301"/>
                        <a:pt x="1373" y="1296"/>
                      </a:cubicBezTo>
                      <a:cubicBezTo>
                        <a:pt x="1369" y="1293"/>
                        <a:pt x="1360" y="1293"/>
                        <a:pt x="1361" y="1301"/>
                      </a:cubicBezTo>
                      <a:close/>
                      <a:moveTo>
                        <a:pt x="1382" y="1306"/>
                      </a:moveTo>
                      <a:cubicBezTo>
                        <a:pt x="1387" y="1307"/>
                        <a:pt x="1387" y="1311"/>
                        <a:pt x="1392" y="1311"/>
                      </a:cubicBezTo>
                      <a:cubicBezTo>
                        <a:pt x="1395" y="1310"/>
                        <a:pt x="1395" y="1306"/>
                        <a:pt x="1395" y="1302"/>
                      </a:cubicBezTo>
                      <a:cubicBezTo>
                        <a:pt x="1391" y="1298"/>
                        <a:pt x="1381" y="1299"/>
                        <a:pt x="1382" y="1306"/>
                      </a:cubicBezTo>
                      <a:close/>
                      <a:moveTo>
                        <a:pt x="1407" y="1320"/>
                      </a:moveTo>
                      <a:cubicBezTo>
                        <a:pt x="1404" y="1322"/>
                        <a:pt x="1402" y="1324"/>
                        <a:pt x="1403" y="1330"/>
                      </a:cubicBezTo>
                      <a:cubicBezTo>
                        <a:pt x="1405" y="1330"/>
                        <a:pt x="1405" y="1332"/>
                        <a:pt x="1406" y="1332"/>
                      </a:cubicBezTo>
                      <a:cubicBezTo>
                        <a:pt x="1411" y="1330"/>
                        <a:pt x="1413" y="1322"/>
                        <a:pt x="1407" y="1320"/>
                      </a:cubicBezTo>
                      <a:close/>
                      <a:moveTo>
                        <a:pt x="1418" y="1326"/>
                      </a:moveTo>
                      <a:cubicBezTo>
                        <a:pt x="1417" y="1328"/>
                        <a:pt x="1413" y="1327"/>
                        <a:pt x="1414" y="1331"/>
                      </a:cubicBezTo>
                      <a:cubicBezTo>
                        <a:pt x="1418" y="1332"/>
                        <a:pt x="1422" y="1328"/>
                        <a:pt x="1418" y="1326"/>
                      </a:cubicBezTo>
                      <a:close/>
                      <a:moveTo>
                        <a:pt x="1416" y="1335"/>
                      </a:moveTo>
                      <a:cubicBezTo>
                        <a:pt x="1420" y="1336"/>
                        <a:pt x="1426" y="1339"/>
                        <a:pt x="1426" y="1332"/>
                      </a:cubicBezTo>
                      <a:cubicBezTo>
                        <a:pt x="1423" y="1330"/>
                        <a:pt x="1416" y="1331"/>
                        <a:pt x="1416" y="1335"/>
                      </a:cubicBezTo>
                      <a:close/>
                      <a:moveTo>
                        <a:pt x="576" y="1568"/>
                      </a:moveTo>
                      <a:cubicBezTo>
                        <a:pt x="565" y="1562"/>
                        <a:pt x="558" y="1545"/>
                        <a:pt x="543" y="1549"/>
                      </a:cubicBezTo>
                      <a:cubicBezTo>
                        <a:pt x="548" y="1557"/>
                        <a:pt x="537" y="1557"/>
                        <a:pt x="532" y="1555"/>
                      </a:cubicBezTo>
                      <a:cubicBezTo>
                        <a:pt x="531" y="1559"/>
                        <a:pt x="535" y="1557"/>
                        <a:pt x="534" y="1561"/>
                      </a:cubicBezTo>
                      <a:cubicBezTo>
                        <a:pt x="529" y="1562"/>
                        <a:pt x="530" y="1558"/>
                        <a:pt x="525" y="1559"/>
                      </a:cubicBezTo>
                      <a:cubicBezTo>
                        <a:pt x="525" y="1560"/>
                        <a:pt x="526" y="1564"/>
                        <a:pt x="524" y="1564"/>
                      </a:cubicBezTo>
                      <a:cubicBezTo>
                        <a:pt x="522" y="1563"/>
                        <a:pt x="521" y="1561"/>
                        <a:pt x="519" y="1561"/>
                      </a:cubicBezTo>
                      <a:cubicBezTo>
                        <a:pt x="518" y="1563"/>
                        <a:pt x="522" y="1564"/>
                        <a:pt x="519" y="1565"/>
                      </a:cubicBezTo>
                      <a:cubicBezTo>
                        <a:pt x="506" y="1563"/>
                        <a:pt x="494" y="1558"/>
                        <a:pt x="484" y="1558"/>
                      </a:cubicBezTo>
                      <a:cubicBezTo>
                        <a:pt x="487" y="1560"/>
                        <a:pt x="481" y="1561"/>
                        <a:pt x="480" y="1562"/>
                      </a:cubicBezTo>
                      <a:cubicBezTo>
                        <a:pt x="483" y="1570"/>
                        <a:pt x="494" y="1576"/>
                        <a:pt x="495" y="1583"/>
                      </a:cubicBezTo>
                      <a:cubicBezTo>
                        <a:pt x="490" y="1582"/>
                        <a:pt x="488" y="1584"/>
                        <a:pt x="483" y="1584"/>
                      </a:cubicBezTo>
                      <a:cubicBezTo>
                        <a:pt x="499" y="1603"/>
                        <a:pt x="519" y="1618"/>
                        <a:pt x="553" y="1619"/>
                      </a:cubicBezTo>
                      <a:cubicBezTo>
                        <a:pt x="548" y="1606"/>
                        <a:pt x="582" y="1598"/>
                        <a:pt x="564" y="1585"/>
                      </a:cubicBezTo>
                      <a:cubicBezTo>
                        <a:pt x="568" y="1584"/>
                        <a:pt x="570" y="1581"/>
                        <a:pt x="569" y="1579"/>
                      </a:cubicBezTo>
                      <a:cubicBezTo>
                        <a:pt x="576" y="1577"/>
                        <a:pt x="579" y="1584"/>
                        <a:pt x="584" y="1581"/>
                      </a:cubicBezTo>
                      <a:cubicBezTo>
                        <a:pt x="581" y="1578"/>
                        <a:pt x="577" y="1576"/>
                        <a:pt x="574" y="1573"/>
                      </a:cubicBezTo>
                      <a:cubicBezTo>
                        <a:pt x="575" y="1571"/>
                        <a:pt x="577" y="1571"/>
                        <a:pt x="576" y="1568"/>
                      </a:cubicBezTo>
                      <a:close/>
                      <a:moveTo>
                        <a:pt x="678" y="8"/>
                      </a:moveTo>
                      <a:cubicBezTo>
                        <a:pt x="673" y="11"/>
                        <a:pt x="668" y="8"/>
                        <a:pt x="666" y="13"/>
                      </a:cubicBezTo>
                      <a:cubicBezTo>
                        <a:pt x="676" y="11"/>
                        <a:pt x="686" y="9"/>
                        <a:pt x="693" y="5"/>
                      </a:cubicBezTo>
                      <a:cubicBezTo>
                        <a:pt x="689" y="5"/>
                        <a:pt x="682" y="8"/>
                        <a:pt x="679" y="6"/>
                      </a:cubicBezTo>
                      <a:cubicBezTo>
                        <a:pt x="688" y="5"/>
                        <a:pt x="698" y="3"/>
                        <a:pt x="707" y="0"/>
                      </a:cubicBezTo>
                      <a:cubicBezTo>
                        <a:pt x="689" y="3"/>
                        <a:pt x="677" y="5"/>
                        <a:pt x="662" y="9"/>
                      </a:cubicBezTo>
                      <a:cubicBezTo>
                        <a:pt x="668" y="10"/>
                        <a:pt x="673" y="6"/>
                        <a:pt x="678" y="8"/>
                      </a:cubicBezTo>
                      <a:close/>
                      <a:moveTo>
                        <a:pt x="643" y="17"/>
                      </a:moveTo>
                      <a:cubicBezTo>
                        <a:pt x="637" y="20"/>
                        <a:pt x="630" y="21"/>
                        <a:pt x="640" y="19"/>
                      </a:cubicBezTo>
                      <a:cubicBezTo>
                        <a:pt x="642" y="19"/>
                        <a:pt x="644" y="19"/>
                        <a:pt x="645" y="19"/>
                      </a:cubicBezTo>
                      <a:cubicBezTo>
                        <a:pt x="649" y="12"/>
                        <a:pt x="664" y="17"/>
                        <a:pt x="666" y="10"/>
                      </a:cubicBezTo>
                      <a:cubicBezTo>
                        <a:pt x="664" y="11"/>
                        <a:pt x="660" y="13"/>
                        <a:pt x="659" y="10"/>
                      </a:cubicBezTo>
                      <a:cubicBezTo>
                        <a:pt x="660" y="10"/>
                        <a:pt x="661" y="10"/>
                        <a:pt x="661" y="9"/>
                      </a:cubicBezTo>
                      <a:cubicBezTo>
                        <a:pt x="659" y="9"/>
                        <a:pt x="659" y="9"/>
                        <a:pt x="659" y="9"/>
                      </a:cubicBezTo>
                      <a:cubicBezTo>
                        <a:pt x="658" y="11"/>
                        <a:pt x="657" y="11"/>
                        <a:pt x="659" y="12"/>
                      </a:cubicBezTo>
                      <a:cubicBezTo>
                        <a:pt x="655" y="11"/>
                        <a:pt x="649" y="15"/>
                        <a:pt x="643" y="17"/>
                      </a:cubicBezTo>
                      <a:close/>
                      <a:moveTo>
                        <a:pt x="460" y="90"/>
                      </a:moveTo>
                      <a:cubicBezTo>
                        <a:pt x="476" y="80"/>
                        <a:pt x="494" y="74"/>
                        <a:pt x="509" y="68"/>
                      </a:cubicBezTo>
                      <a:cubicBezTo>
                        <a:pt x="519" y="64"/>
                        <a:pt x="531" y="58"/>
                        <a:pt x="543" y="54"/>
                      </a:cubicBezTo>
                      <a:cubicBezTo>
                        <a:pt x="552" y="52"/>
                        <a:pt x="562" y="50"/>
                        <a:pt x="568" y="42"/>
                      </a:cubicBezTo>
                      <a:cubicBezTo>
                        <a:pt x="567" y="42"/>
                        <a:pt x="566" y="42"/>
                        <a:pt x="565" y="41"/>
                      </a:cubicBezTo>
                      <a:cubicBezTo>
                        <a:pt x="570" y="40"/>
                        <a:pt x="572" y="46"/>
                        <a:pt x="570" y="40"/>
                      </a:cubicBezTo>
                      <a:cubicBezTo>
                        <a:pt x="573" y="44"/>
                        <a:pt x="580" y="40"/>
                        <a:pt x="581" y="35"/>
                      </a:cubicBezTo>
                      <a:cubicBezTo>
                        <a:pt x="576" y="34"/>
                        <a:pt x="572" y="40"/>
                        <a:pt x="568" y="37"/>
                      </a:cubicBezTo>
                      <a:cubicBezTo>
                        <a:pt x="578" y="34"/>
                        <a:pt x="556" y="38"/>
                        <a:pt x="564" y="42"/>
                      </a:cubicBezTo>
                      <a:cubicBezTo>
                        <a:pt x="557" y="41"/>
                        <a:pt x="542" y="44"/>
                        <a:pt x="540" y="50"/>
                      </a:cubicBezTo>
                      <a:cubicBezTo>
                        <a:pt x="540" y="49"/>
                        <a:pt x="545" y="47"/>
                        <a:pt x="545" y="49"/>
                      </a:cubicBezTo>
                      <a:cubicBezTo>
                        <a:pt x="535" y="52"/>
                        <a:pt x="528" y="58"/>
                        <a:pt x="518" y="58"/>
                      </a:cubicBezTo>
                      <a:cubicBezTo>
                        <a:pt x="520" y="58"/>
                        <a:pt x="521" y="58"/>
                        <a:pt x="521" y="56"/>
                      </a:cubicBezTo>
                      <a:cubicBezTo>
                        <a:pt x="518" y="57"/>
                        <a:pt x="516" y="58"/>
                        <a:pt x="514" y="60"/>
                      </a:cubicBezTo>
                      <a:cubicBezTo>
                        <a:pt x="516" y="62"/>
                        <a:pt x="517" y="58"/>
                        <a:pt x="517" y="60"/>
                      </a:cubicBezTo>
                      <a:cubicBezTo>
                        <a:pt x="513" y="61"/>
                        <a:pt x="502" y="69"/>
                        <a:pt x="502" y="63"/>
                      </a:cubicBezTo>
                      <a:cubicBezTo>
                        <a:pt x="486" y="72"/>
                        <a:pt x="468" y="78"/>
                        <a:pt x="453" y="89"/>
                      </a:cubicBezTo>
                      <a:cubicBezTo>
                        <a:pt x="456" y="89"/>
                        <a:pt x="456" y="87"/>
                        <a:pt x="459" y="87"/>
                      </a:cubicBezTo>
                      <a:cubicBezTo>
                        <a:pt x="457" y="91"/>
                        <a:pt x="460" y="86"/>
                        <a:pt x="460" y="90"/>
                      </a:cubicBezTo>
                      <a:close/>
                      <a:moveTo>
                        <a:pt x="587" y="35"/>
                      </a:moveTo>
                      <a:cubicBezTo>
                        <a:pt x="589" y="37"/>
                        <a:pt x="591" y="33"/>
                        <a:pt x="592" y="35"/>
                      </a:cubicBezTo>
                      <a:cubicBezTo>
                        <a:pt x="583" y="39"/>
                        <a:pt x="572" y="43"/>
                        <a:pt x="564" y="49"/>
                      </a:cubicBezTo>
                      <a:cubicBezTo>
                        <a:pt x="567" y="51"/>
                        <a:pt x="569" y="48"/>
                        <a:pt x="572" y="48"/>
                      </a:cubicBezTo>
                      <a:cubicBezTo>
                        <a:pt x="572" y="50"/>
                        <a:pt x="570" y="50"/>
                        <a:pt x="569" y="52"/>
                      </a:cubicBezTo>
                      <a:cubicBezTo>
                        <a:pt x="572" y="53"/>
                        <a:pt x="574" y="49"/>
                        <a:pt x="575" y="52"/>
                      </a:cubicBezTo>
                      <a:cubicBezTo>
                        <a:pt x="574" y="53"/>
                        <a:pt x="577" y="53"/>
                        <a:pt x="574" y="55"/>
                      </a:cubicBezTo>
                      <a:cubicBezTo>
                        <a:pt x="578" y="59"/>
                        <a:pt x="583" y="52"/>
                        <a:pt x="586" y="54"/>
                      </a:cubicBezTo>
                      <a:cubicBezTo>
                        <a:pt x="585" y="55"/>
                        <a:pt x="584" y="55"/>
                        <a:pt x="582" y="55"/>
                      </a:cubicBezTo>
                      <a:cubicBezTo>
                        <a:pt x="583" y="59"/>
                        <a:pt x="583" y="57"/>
                        <a:pt x="581" y="59"/>
                      </a:cubicBezTo>
                      <a:cubicBezTo>
                        <a:pt x="581" y="62"/>
                        <a:pt x="587" y="64"/>
                        <a:pt x="586" y="69"/>
                      </a:cubicBezTo>
                      <a:cubicBezTo>
                        <a:pt x="604" y="64"/>
                        <a:pt x="608" y="51"/>
                        <a:pt x="622" y="40"/>
                      </a:cubicBezTo>
                      <a:cubicBezTo>
                        <a:pt x="620" y="39"/>
                        <a:pt x="617" y="43"/>
                        <a:pt x="615" y="40"/>
                      </a:cubicBezTo>
                      <a:cubicBezTo>
                        <a:pt x="618" y="40"/>
                        <a:pt x="622" y="39"/>
                        <a:pt x="624" y="38"/>
                      </a:cubicBezTo>
                      <a:cubicBezTo>
                        <a:pt x="621" y="30"/>
                        <a:pt x="597" y="39"/>
                        <a:pt x="600" y="43"/>
                      </a:cubicBezTo>
                      <a:cubicBezTo>
                        <a:pt x="594" y="42"/>
                        <a:pt x="600" y="41"/>
                        <a:pt x="595" y="39"/>
                      </a:cubicBezTo>
                      <a:cubicBezTo>
                        <a:pt x="596" y="38"/>
                        <a:pt x="596" y="37"/>
                        <a:pt x="595" y="36"/>
                      </a:cubicBezTo>
                      <a:cubicBezTo>
                        <a:pt x="602" y="35"/>
                        <a:pt x="612" y="33"/>
                        <a:pt x="613" y="30"/>
                      </a:cubicBezTo>
                      <a:cubicBezTo>
                        <a:pt x="607" y="30"/>
                        <a:pt x="601" y="37"/>
                        <a:pt x="593" y="33"/>
                      </a:cubicBezTo>
                      <a:cubicBezTo>
                        <a:pt x="597" y="33"/>
                        <a:pt x="614" y="30"/>
                        <a:pt x="603" y="30"/>
                      </a:cubicBezTo>
                      <a:cubicBezTo>
                        <a:pt x="603" y="29"/>
                        <a:pt x="604" y="29"/>
                        <a:pt x="605" y="28"/>
                      </a:cubicBezTo>
                      <a:cubicBezTo>
                        <a:pt x="603" y="28"/>
                        <a:pt x="599" y="30"/>
                        <a:pt x="598" y="28"/>
                      </a:cubicBezTo>
                      <a:cubicBezTo>
                        <a:pt x="600" y="28"/>
                        <a:pt x="601" y="27"/>
                        <a:pt x="601" y="26"/>
                      </a:cubicBezTo>
                      <a:cubicBezTo>
                        <a:pt x="591" y="30"/>
                        <a:pt x="582" y="30"/>
                        <a:pt x="573" y="35"/>
                      </a:cubicBezTo>
                      <a:cubicBezTo>
                        <a:pt x="580" y="35"/>
                        <a:pt x="589" y="30"/>
                        <a:pt x="594" y="30"/>
                      </a:cubicBezTo>
                      <a:cubicBezTo>
                        <a:pt x="593" y="33"/>
                        <a:pt x="587" y="32"/>
                        <a:pt x="587" y="35"/>
                      </a:cubicBezTo>
                      <a:close/>
                      <a:moveTo>
                        <a:pt x="400" y="143"/>
                      </a:moveTo>
                      <a:cubicBezTo>
                        <a:pt x="398" y="147"/>
                        <a:pt x="400" y="146"/>
                        <a:pt x="399" y="150"/>
                      </a:cubicBezTo>
                      <a:cubicBezTo>
                        <a:pt x="406" y="151"/>
                        <a:pt x="413" y="148"/>
                        <a:pt x="419" y="149"/>
                      </a:cubicBezTo>
                      <a:cubicBezTo>
                        <a:pt x="418" y="150"/>
                        <a:pt x="416" y="150"/>
                        <a:pt x="417" y="153"/>
                      </a:cubicBezTo>
                      <a:cubicBezTo>
                        <a:pt x="421" y="160"/>
                        <a:pt x="429" y="159"/>
                        <a:pt x="438" y="160"/>
                      </a:cubicBezTo>
                      <a:cubicBezTo>
                        <a:pt x="439" y="153"/>
                        <a:pt x="447" y="148"/>
                        <a:pt x="452" y="149"/>
                      </a:cubicBezTo>
                      <a:cubicBezTo>
                        <a:pt x="447" y="151"/>
                        <a:pt x="443" y="154"/>
                        <a:pt x="441" y="159"/>
                      </a:cubicBezTo>
                      <a:cubicBezTo>
                        <a:pt x="455" y="155"/>
                        <a:pt x="463" y="145"/>
                        <a:pt x="473" y="137"/>
                      </a:cubicBezTo>
                      <a:cubicBezTo>
                        <a:pt x="473" y="139"/>
                        <a:pt x="475" y="139"/>
                        <a:pt x="475" y="140"/>
                      </a:cubicBezTo>
                      <a:cubicBezTo>
                        <a:pt x="473" y="142"/>
                        <a:pt x="471" y="144"/>
                        <a:pt x="468" y="147"/>
                      </a:cubicBezTo>
                      <a:cubicBezTo>
                        <a:pt x="473" y="147"/>
                        <a:pt x="473" y="143"/>
                        <a:pt x="476" y="143"/>
                      </a:cubicBezTo>
                      <a:cubicBezTo>
                        <a:pt x="475" y="144"/>
                        <a:pt x="475" y="145"/>
                        <a:pt x="476" y="147"/>
                      </a:cubicBezTo>
                      <a:cubicBezTo>
                        <a:pt x="482" y="146"/>
                        <a:pt x="486" y="140"/>
                        <a:pt x="489" y="145"/>
                      </a:cubicBezTo>
                      <a:cubicBezTo>
                        <a:pt x="493" y="143"/>
                        <a:pt x="494" y="138"/>
                        <a:pt x="499" y="137"/>
                      </a:cubicBezTo>
                      <a:cubicBezTo>
                        <a:pt x="499" y="138"/>
                        <a:pt x="498" y="139"/>
                        <a:pt x="497" y="140"/>
                      </a:cubicBezTo>
                      <a:cubicBezTo>
                        <a:pt x="506" y="139"/>
                        <a:pt x="509" y="133"/>
                        <a:pt x="515" y="129"/>
                      </a:cubicBezTo>
                      <a:cubicBezTo>
                        <a:pt x="517" y="129"/>
                        <a:pt x="517" y="132"/>
                        <a:pt x="516" y="134"/>
                      </a:cubicBezTo>
                      <a:cubicBezTo>
                        <a:pt x="527" y="130"/>
                        <a:pt x="539" y="120"/>
                        <a:pt x="550" y="124"/>
                      </a:cubicBezTo>
                      <a:cubicBezTo>
                        <a:pt x="556" y="120"/>
                        <a:pt x="568" y="124"/>
                        <a:pt x="574" y="122"/>
                      </a:cubicBezTo>
                      <a:cubicBezTo>
                        <a:pt x="574" y="116"/>
                        <a:pt x="574" y="116"/>
                        <a:pt x="574" y="116"/>
                      </a:cubicBezTo>
                      <a:cubicBezTo>
                        <a:pt x="569" y="116"/>
                        <a:pt x="569" y="116"/>
                        <a:pt x="569" y="116"/>
                      </a:cubicBezTo>
                      <a:cubicBezTo>
                        <a:pt x="572" y="112"/>
                        <a:pt x="568" y="114"/>
                        <a:pt x="566" y="112"/>
                      </a:cubicBezTo>
                      <a:cubicBezTo>
                        <a:pt x="571" y="111"/>
                        <a:pt x="575" y="110"/>
                        <a:pt x="580" y="109"/>
                      </a:cubicBezTo>
                      <a:cubicBezTo>
                        <a:pt x="583" y="103"/>
                        <a:pt x="586" y="99"/>
                        <a:pt x="588" y="94"/>
                      </a:cubicBezTo>
                      <a:cubicBezTo>
                        <a:pt x="585" y="93"/>
                        <a:pt x="586" y="90"/>
                        <a:pt x="584" y="89"/>
                      </a:cubicBezTo>
                      <a:cubicBezTo>
                        <a:pt x="584" y="87"/>
                        <a:pt x="587" y="88"/>
                        <a:pt x="587" y="85"/>
                      </a:cubicBezTo>
                      <a:cubicBezTo>
                        <a:pt x="583" y="82"/>
                        <a:pt x="578" y="89"/>
                        <a:pt x="574" y="85"/>
                      </a:cubicBezTo>
                      <a:cubicBezTo>
                        <a:pt x="577" y="84"/>
                        <a:pt x="580" y="83"/>
                        <a:pt x="581" y="80"/>
                      </a:cubicBezTo>
                      <a:cubicBezTo>
                        <a:pt x="579" y="80"/>
                        <a:pt x="577" y="81"/>
                        <a:pt x="577" y="79"/>
                      </a:cubicBezTo>
                      <a:cubicBezTo>
                        <a:pt x="581" y="77"/>
                        <a:pt x="585" y="76"/>
                        <a:pt x="585" y="69"/>
                      </a:cubicBezTo>
                      <a:cubicBezTo>
                        <a:pt x="579" y="70"/>
                        <a:pt x="582" y="68"/>
                        <a:pt x="581" y="64"/>
                      </a:cubicBezTo>
                      <a:cubicBezTo>
                        <a:pt x="575" y="63"/>
                        <a:pt x="573" y="69"/>
                        <a:pt x="568" y="66"/>
                      </a:cubicBezTo>
                      <a:cubicBezTo>
                        <a:pt x="572" y="63"/>
                        <a:pt x="570" y="61"/>
                        <a:pt x="573" y="58"/>
                      </a:cubicBezTo>
                      <a:cubicBezTo>
                        <a:pt x="546" y="58"/>
                        <a:pt x="540" y="76"/>
                        <a:pt x="516" y="83"/>
                      </a:cubicBezTo>
                      <a:cubicBezTo>
                        <a:pt x="507" y="86"/>
                        <a:pt x="499" y="89"/>
                        <a:pt x="488" y="89"/>
                      </a:cubicBezTo>
                      <a:cubicBezTo>
                        <a:pt x="487" y="90"/>
                        <a:pt x="487" y="90"/>
                        <a:pt x="486" y="90"/>
                      </a:cubicBezTo>
                      <a:cubicBezTo>
                        <a:pt x="484" y="91"/>
                        <a:pt x="484" y="95"/>
                        <a:pt x="482" y="96"/>
                      </a:cubicBezTo>
                      <a:cubicBezTo>
                        <a:pt x="478" y="96"/>
                        <a:pt x="473" y="101"/>
                        <a:pt x="470" y="100"/>
                      </a:cubicBezTo>
                      <a:cubicBezTo>
                        <a:pt x="474" y="98"/>
                        <a:pt x="477" y="96"/>
                        <a:pt x="479" y="94"/>
                      </a:cubicBezTo>
                      <a:cubicBezTo>
                        <a:pt x="469" y="96"/>
                        <a:pt x="462" y="108"/>
                        <a:pt x="450" y="105"/>
                      </a:cubicBezTo>
                      <a:cubicBezTo>
                        <a:pt x="453" y="105"/>
                        <a:pt x="455" y="104"/>
                        <a:pt x="456" y="102"/>
                      </a:cubicBezTo>
                      <a:cubicBezTo>
                        <a:pt x="453" y="102"/>
                        <a:pt x="452" y="104"/>
                        <a:pt x="450" y="104"/>
                      </a:cubicBezTo>
                      <a:cubicBezTo>
                        <a:pt x="450" y="103"/>
                        <a:pt x="452" y="102"/>
                        <a:pt x="449" y="102"/>
                      </a:cubicBezTo>
                      <a:cubicBezTo>
                        <a:pt x="440" y="109"/>
                        <a:pt x="422" y="111"/>
                        <a:pt x="416" y="118"/>
                      </a:cubicBezTo>
                      <a:cubicBezTo>
                        <a:pt x="416" y="118"/>
                        <a:pt x="418" y="118"/>
                        <a:pt x="418" y="119"/>
                      </a:cubicBezTo>
                      <a:cubicBezTo>
                        <a:pt x="394" y="126"/>
                        <a:pt x="373" y="142"/>
                        <a:pt x="359" y="156"/>
                      </a:cubicBezTo>
                      <a:cubicBezTo>
                        <a:pt x="372" y="151"/>
                        <a:pt x="390" y="144"/>
                        <a:pt x="400" y="143"/>
                      </a:cubicBezTo>
                      <a:close/>
                      <a:moveTo>
                        <a:pt x="1359" y="1093"/>
                      </a:moveTo>
                      <a:cubicBezTo>
                        <a:pt x="1366" y="1102"/>
                        <a:pt x="1365" y="1114"/>
                        <a:pt x="1370" y="1122"/>
                      </a:cubicBezTo>
                      <a:cubicBezTo>
                        <a:pt x="1371" y="1123"/>
                        <a:pt x="1374" y="1124"/>
                        <a:pt x="1375" y="1125"/>
                      </a:cubicBezTo>
                      <a:cubicBezTo>
                        <a:pt x="1380" y="1132"/>
                        <a:pt x="1385" y="1139"/>
                        <a:pt x="1389" y="1146"/>
                      </a:cubicBezTo>
                      <a:cubicBezTo>
                        <a:pt x="1386" y="1149"/>
                        <a:pt x="1385" y="1155"/>
                        <a:pt x="1384" y="1160"/>
                      </a:cubicBezTo>
                      <a:cubicBezTo>
                        <a:pt x="1389" y="1162"/>
                        <a:pt x="1390" y="1156"/>
                        <a:pt x="1392" y="1158"/>
                      </a:cubicBezTo>
                      <a:cubicBezTo>
                        <a:pt x="1394" y="1178"/>
                        <a:pt x="1390" y="1191"/>
                        <a:pt x="1392" y="1212"/>
                      </a:cubicBezTo>
                      <a:cubicBezTo>
                        <a:pt x="1398" y="1213"/>
                        <a:pt x="1396" y="1206"/>
                        <a:pt x="1401" y="1206"/>
                      </a:cubicBezTo>
                      <a:cubicBezTo>
                        <a:pt x="1407" y="1206"/>
                        <a:pt x="1406" y="1213"/>
                        <a:pt x="1414" y="1212"/>
                      </a:cubicBezTo>
                      <a:cubicBezTo>
                        <a:pt x="1416" y="1221"/>
                        <a:pt x="1425" y="1222"/>
                        <a:pt x="1424" y="1234"/>
                      </a:cubicBezTo>
                      <a:cubicBezTo>
                        <a:pt x="1428" y="1235"/>
                        <a:pt x="1427" y="1230"/>
                        <a:pt x="1432" y="1231"/>
                      </a:cubicBezTo>
                      <a:cubicBezTo>
                        <a:pt x="1433" y="1237"/>
                        <a:pt x="1430" y="1241"/>
                        <a:pt x="1432" y="1246"/>
                      </a:cubicBezTo>
                      <a:cubicBezTo>
                        <a:pt x="1436" y="1247"/>
                        <a:pt x="1436" y="1244"/>
                        <a:pt x="1439" y="1245"/>
                      </a:cubicBezTo>
                      <a:cubicBezTo>
                        <a:pt x="1438" y="1249"/>
                        <a:pt x="1438" y="1251"/>
                        <a:pt x="1440" y="1254"/>
                      </a:cubicBezTo>
                      <a:cubicBezTo>
                        <a:pt x="1455" y="1254"/>
                        <a:pt x="1481" y="1264"/>
                        <a:pt x="1479" y="1239"/>
                      </a:cubicBezTo>
                      <a:cubicBezTo>
                        <a:pt x="1478" y="1237"/>
                        <a:pt x="1474" y="1237"/>
                        <a:pt x="1472" y="1235"/>
                      </a:cubicBezTo>
                      <a:cubicBezTo>
                        <a:pt x="1468" y="1227"/>
                        <a:pt x="1473" y="1212"/>
                        <a:pt x="1469" y="1204"/>
                      </a:cubicBezTo>
                      <a:cubicBezTo>
                        <a:pt x="1460" y="1204"/>
                        <a:pt x="1454" y="1203"/>
                        <a:pt x="1447" y="1203"/>
                      </a:cubicBezTo>
                      <a:cubicBezTo>
                        <a:pt x="1446" y="1201"/>
                        <a:pt x="1446" y="1197"/>
                        <a:pt x="1444" y="1196"/>
                      </a:cubicBezTo>
                      <a:cubicBezTo>
                        <a:pt x="1438" y="1196"/>
                        <a:pt x="1438" y="1202"/>
                        <a:pt x="1432" y="1203"/>
                      </a:cubicBezTo>
                      <a:cubicBezTo>
                        <a:pt x="1431" y="1201"/>
                        <a:pt x="1430" y="1199"/>
                        <a:pt x="1428" y="1197"/>
                      </a:cubicBezTo>
                      <a:cubicBezTo>
                        <a:pt x="1424" y="1196"/>
                        <a:pt x="1427" y="1203"/>
                        <a:pt x="1423" y="1202"/>
                      </a:cubicBezTo>
                      <a:cubicBezTo>
                        <a:pt x="1419" y="1198"/>
                        <a:pt x="1426" y="1197"/>
                        <a:pt x="1426" y="1193"/>
                      </a:cubicBezTo>
                      <a:cubicBezTo>
                        <a:pt x="1424" y="1187"/>
                        <a:pt x="1415" y="1187"/>
                        <a:pt x="1416" y="1179"/>
                      </a:cubicBezTo>
                      <a:cubicBezTo>
                        <a:pt x="1412" y="1179"/>
                        <a:pt x="1410" y="1183"/>
                        <a:pt x="1406" y="1184"/>
                      </a:cubicBezTo>
                      <a:cubicBezTo>
                        <a:pt x="1404" y="1179"/>
                        <a:pt x="1406" y="1169"/>
                        <a:pt x="1402" y="1165"/>
                      </a:cubicBezTo>
                      <a:cubicBezTo>
                        <a:pt x="1409" y="1160"/>
                        <a:pt x="1404" y="1151"/>
                        <a:pt x="1405" y="1142"/>
                      </a:cubicBezTo>
                      <a:cubicBezTo>
                        <a:pt x="1406" y="1140"/>
                        <a:pt x="1408" y="1138"/>
                        <a:pt x="1408" y="1136"/>
                      </a:cubicBezTo>
                      <a:cubicBezTo>
                        <a:pt x="1411" y="1122"/>
                        <a:pt x="1401" y="1112"/>
                        <a:pt x="1418" y="1113"/>
                      </a:cubicBezTo>
                      <a:cubicBezTo>
                        <a:pt x="1417" y="1118"/>
                        <a:pt x="1420" y="1119"/>
                        <a:pt x="1419" y="1124"/>
                      </a:cubicBezTo>
                      <a:cubicBezTo>
                        <a:pt x="1427" y="1123"/>
                        <a:pt x="1428" y="1115"/>
                        <a:pt x="1435" y="1113"/>
                      </a:cubicBezTo>
                      <a:cubicBezTo>
                        <a:pt x="1436" y="1117"/>
                        <a:pt x="1439" y="1119"/>
                        <a:pt x="1440" y="1122"/>
                      </a:cubicBezTo>
                      <a:cubicBezTo>
                        <a:pt x="1444" y="1122"/>
                        <a:pt x="1445" y="1118"/>
                        <a:pt x="1449" y="1118"/>
                      </a:cubicBezTo>
                      <a:cubicBezTo>
                        <a:pt x="1452" y="1121"/>
                        <a:pt x="1450" y="1123"/>
                        <a:pt x="1450" y="1128"/>
                      </a:cubicBezTo>
                      <a:cubicBezTo>
                        <a:pt x="1455" y="1130"/>
                        <a:pt x="1463" y="1130"/>
                        <a:pt x="1469" y="1128"/>
                      </a:cubicBezTo>
                      <a:cubicBezTo>
                        <a:pt x="1475" y="1132"/>
                        <a:pt x="1475" y="1142"/>
                        <a:pt x="1478" y="1149"/>
                      </a:cubicBezTo>
                      <a:cubicBezTo>
                        <a:pt x="1496" y="1148"/>
                        <a:pt x="1492" y="1126"/>
                        <a:pt x="1503" y="1118"/>
                      </a:cubicBezTo>
                      <a:cubicBezTo>
                        <a:pt x="1504" y="1115"/>
                        <a:pt x="1499" y="1115"/>
                        <a:pt x="1501" y="1112"/>
                      </a:cubicBezTo>
                      <a:cubicBezTo>
                        <a:pt x="1516" y="1098"/>
                        <a:pt x="1530" y="1083"/>
                        <a:pt x="1528" y="1053"/>
                      </a:cubicBezTo>
                      <a:cubicBezTo>
                        <a:pt x="1528" y="1050"/>
                        <a:pt x="1525" y="1049"/>
                        <a:pt x="1524" y="1047"/>
                      </a:cubicBezTo>
                      <a:cubicBezTo>
                        <a:pt x="1527" y="1035"/>
                        <a:pt x="1515" y="1029"/>
                        <a:pt x="1514" y="1018"/>
                      </a:cubicBezTo>
                      <a:cubicBezTo>
                        <a:pt x="1504" y="1015"/>
                        <a:pt x="1493" y="1012"/>
                        <a:pt x="1481" y="1013"/>
                      </a:cubicBezTo>
                      <a:cubicBezTo>
                        <a:pt x="1480" y="1010"/>
                        <a:pt x="1480" y="1008"/>
                        <a:pt x="1479" y="1005"/>
                      </a:cubicBezTo>
                      <a:cubicBezTo>
                        <a:pt x="1466" y="1000"/>
                        <a:pt x="1456" y="995"/>
                        <a:pt x="1454" y="984"/>
                      </a:cubicBezTo>
                      <a:cubicBezTo>
                        <a:pt x="1452" y="968"/>
                        <a:pt x="1464" y="961"/>
                        <a:pt x="1468" y="951"/>
                      </a:cubicBezTo>
                      <a:cubicBezTo>
                        <a:pt x="1471" y="943"/>
                        <a:pt x="1468" y="935"/>
                        <a:pt x="1476" y="932"/>
                      </a:cubicBezTo>
                      <a:cubicBezTo>
                        <a:pt x="1481" y="934"/>
                        <a:pt x="1483" y="927"/>
                        <a:pt x="1488" y="927"/>
                      </a:cubicBezTo>
                      <a:cubicBezTo>
                        <a:pt x="1493" y="929"/>
                        <a:pt x="1490" y="938"/>
                        <a:pt x="1493" y="942"/>
                      </a:cubicBezTo>
                      <a:cubicBezTo>
                        <a:pt x="1497" y="942"/>
                        <a:pt x="1499" y="945"/>
                        <a:pt x="1502" y="943"/>
                      </a:cubicBezTo>
                      <a:cubicBezTo>
                        <a:pt x="1507" y="933"/>
                        <a:pt x="1499" y="930"/>
                        <a:pt x="1501" y="920"/>
                      </a:cubicBezTo>
                      <a:cubicBezTo>
                        <a:pt x="1504" y="908"/>
                        <a:pt x="1522" y="904"/>
                        <a:pt x="1523" y="891"/>
                      </a:cubicBezTo>
                      <a:cubicBezTo>
                        <a:pt x="1523" y="887"/>
                        <a:pt x="1519" y="884"/>
                        <a:pt x="1521" y="879"/>
                      </a:cubicBezTo>
                      <a:cubicBezTo>
                        <a:pt x="1524" y="879"/>
                        <a:pt x="1524" y="883"/>
                        <a:pt x="1527" y="883"/>
                      </a:cubicBezTo>
                      <a:cubicBezTo>
                        <a:pt x="1530" y="880"/>
                        <a:pt x="1531" y="876"/>
                        <a:pt x="1531" y="870"/>
                      </a:cubicBezTo>
                      <a:cubicBezTo>
                        <a:pt x="1542" y="863"/>
                        <a:pt x="1554" y="847"/>
                        <a:pt x="1553" y="828"/>
                      </a:cubicBezTo>
                      <a:cubicBezTo>
                        <a:pt x="1553" y="827"/>
                        <a:pt x="1551" y="824"/>
                        <a:pt x="1550" y="822"/>
                      </a:cubicBezTo>
                      <a:cubicBezTo>
                        <a:pt x="1550" y="818"/>
                        <a:pt x="1552" y="815"/>
                        <a:pt x="1552" y="810"/>
                      </a:cubicBezTo>
                      <a:cubicBezTo>
                        <a:pt x="1554" y="798"/>
                        <a:pt x="1553" y="787"/>
                        <a:pt x="1548" y="778"/>
                      </a:cubicBezTo>
                      <a:cubicBezTo>
                        <a:pt x="1549" y="776"/>
                        <a:pt x="1549" y="773"/>
                        <a:pt x="1549" y="770"/>
                      </a:cubicBezTo>
                      <a:cubicBezTo>
                        <a:pt x="1540" y="759"/>
                        <a:pt x="1545" y="741"/>
                        <a:pt x="1546" y="727"/>
                      </a:cubicBezTo>
                      <a:cubicBezTo>
                        <a:pt x="1539" y="726"/>
                        <a:pt x="1543" y="713"/>
                        <a:pt x="1538" y="709"/>
                      </a:cubicBezTo>
                      <a:cubicBezTo>
                        <a:pt x="1531" y="711"/>
                        <a:pt x="1531" y="721"/>
                        <a:pt x="1524" y="724"/>
                      </a:cubicBezTo>
                      <a:cubicBezTo>
                        <a:pt x="1523" y="717"/>
                        <a:pt x="1527" y="714"/>
                        <a:pt x="1527" y="709"/>
                      </a:cubicBezTo>
                      <a:cubicBezTo>
                        <a:pt x="1527" y="707"/>
                        <a:pt x="1525" y="707"/>
                        <a:pt x="1524" y="705"/>
                      </a:cubicBezTo>
                      <a:cubicBezTo>
                        <a:pt x="1519" y="705"/>
                        <a:pt x="1517" y="709"/>
                        <a:pt x="1512" y="705"/>
                      </a:cubicBezTo>
                      <a:cubicBezTo>
                        <a:pt x="1513" y="702"/>
                        <a:pt x="1517" y="702"/>
                        <a:pt x="1519" y="699"/>
                      </a:cubicBezTo>
                      <a:cubicBezTo>
                        <a:pt x="1513" y="697"/>
                        <a:pt x="1510" y="690"/>
                        <a:pt x="1503" y="694"/>
                      </a:cubicBezTo>
                      <a:cubicBezTo>
                        <a:pt x="1495" y="683"/>
                        <a:pt x="1482" y="675"/>
                        <a:pt x="1465" y="678"/>
                      </a:cubicBezTo>
                      <a:cubicBezTo>
                        <a:pt x="1460" y="672"/>
                        <a:pt x="1461" y="660"/>
                        <a:pt x="1463" y="654"/>
                      </a:cubicBezTo>
                      <a:cubicBezTo>
                        <a:pt x="1458" y="648"/>
                        <a:pt x="1460" y="636"/>
                        <a:pt x="1467" y="633"/>
                      </a:cubicBezTo>
                      <a:cubicBezTo>
                        <a:pt x="1465" y="630"/>
                        <a:pt x="1464" y="626"/>
                        <a:pt x="1460" y="624"/>
                      </a:cubicBezTo>
                      <a:cubicBezTo>
                        <a:pt x="1455" y="627"/>
                        <a:pt x="1453" y="632"/>
                        <a:pt x="1444" y="630"/>
                      </a:cubicBezTo>
                      <a:cubicBezTo>
                        <a:pt x="1441" y="633"/>
                        <a:pt x="1442" y="641"/>
                        <a:pt x="1442" y="647"/>
                      </a:cubicBezTo>
                      <a:cubicBezTo>
                        <a:pt x="1433" y="653"/>
                        <a:pt x="1430" y="641"/>
                        <a:pt x="1425" y="638"/>
                      </a:cubicBezTo>
                      <a:cubicBezTo>
                        <a:pt x="1417" y="647"/>
                        <a:pt x="1404" y="644"/>
                        <a:pt x="1403" y="631"/>
                      </a:cubicBezTo>
                      <a:cubicBezTo>
                        <a:pt x="1416" y="630"/>
                        <a:pt x="1411" y="619"/>
                        <a:pt x="1406" y="611"/>
                      </a:cubicBezTo>
                      <a:cubicBezTo>
                        <a:pt x="1413" y="607"/>
                        <a:pt x="1407" y="601"/>
                        <a:pt x="1408" y="592"/>
                      </a:cubicBezTo>
                      <a:cubicBezTo>
                        <a:pt x="1419" y="581"/>
                        <a:pt x="1423" y="599"/>
                        <a:pt x="1426" y="608"/>
                      </a:cubicBezTo>
                      <a:cubicBezTo>
                        <a:pt x="1427" y="610"/>
                        <a:pt x="1431" y="609"/>
                        <a:pt x="1432" y="610"/>
                      </a:cubicBezTo>
                      <a:cubicBezTo>
                        <a:pt x="1432" y="614"/>
                        <a:pt x="1432" y="618"/>
                        <a:pt x="1435" y="619"/>
                      </a:cubicBezTo>
                      <a:cubicBezTo>
                        <a:pt x="1440" y="609"/>
                        <a:pt x="1433" y="592"/>
                        <a:pt x="1444" y="585"/>
                      </a:cubicBezTo>
                      <a:cubicBezTo>
                        <a:pt x="1449" y="591"/>
                        <a:pt x="1451" y="582"/>
                        <a:pt x="1455" y="583"/>
                      </a:cubicBezTo>
                      <a:cubicBezTo>
                        <a:pt x="1464" y="586"/>
                        <a:pt x="1463" y="604"/>
                        <a:pt x="1475" y="606"/>
                      </a:cubicBezTo>
                      <a:cubicBezTo>
                        <a:pt x="1475" y="600"/>
                        <a:pt x="1483" y="602"/>
                        <a:pt x="1484" y="598"/>
                      </a:cubicBezTo>
                      <a:cubicBezTo>
                        <a:pt x="1486" y="601"/>
                        <a:pt x="1494" y="598"/>
                        <a:pt x="1495" y="602"/>
                      </a:cubicBezTo>
                      <a:cubicBezTo>
                        <a:pt x="1495" y="605"/>
                        <a:pt x="1492" y="605"/>
                        <a:pt x="1492" y="607"/>
                      </a:cubicBezTo>
                      <a:cubicBezTo>
                        <a:pt x="1499" y="609"/>
                        <a:pt x="1500" y="616"/>
                        <a:pt x="1509" y="615"/>
                      </a:cubicBezTo>
                      <a:cubicBezTo>
                        <a:pt x="1510" y="626"/>
                        <a:pt x="1517" y="630"/>
                        <a:pt x="1524" y="635"/>
                      </a:cubicBezTo>
                      <a:cubicBezTo>
                        <a:pt x="1528" y="632"/>
                        <a:pt x="1524" y="629"/>
                        <a:pt x="1524" y="626"/>
                      </a:cubicBezTo>
                      <a:cubicBezTo>
                        <a:pt x="1525" y="619"/>
                        <a:pt x="1532" y="612"/>
                        <a:pt x="1531" y="606"/>
                      </a:cubicBezTo>
                      <a:cubicBezTo>
                        <a:pt x="1531" y="603"/>
                        <a:pt x="1519" y="590"/>
                        <a:pt x="1517" y="588"/>
                      </a:cubicBezTo>
                      <a:cubicBezTo>
                        <a:pt x="1512" y="584"/>
                        <a:pt x="1504" y="585"/>
                        <a:pt x="1500" y="583"/>
                      </a:cubicBezTo>
                      <a:cubicBezTo>
                        <a:pt x="1490" y="580"/>
                        <a:pt x="1481" y="568"/>
                        <a:pt x="1474" y="575"/>
                      </a:cubicBezTo>
                      <a:cubicBezTo>
                        <a:pt x="1475" y="568"/>
                        <a:pt x="1468" y="570"/>
                        <a:pt x="1467" y="566"/>
                      </a:cubicBezTo>
                      <a:cubicBezTo>
                        <a:pt x="1468" y="562"/>
                        <a:pt x="1469" y="559"/>
                        <a:pt x="1469" y="556"/>
                      </a:cubicBezTo>
                      <a:cubicBezTo>
                        <a:pt x="1469" y="554"/>
                        <a:pt x="1466" y="543"/>
                        <a:pt x="1466" y="543"/>
                      </a:cubicBezTo>
                      <a:cubicBezTo>
                        <a:pt x="1463" y="537"/>
                        <a:pt x="1457" y="537"/>
                        <a:pt x="1453" y="531"/>
                      </a:cubicBezTo>
                      <a:cubicBezTo>
                        <a:pt x="1451" y="526"/>
                        <a:pt x="1453" y="520"/>
                        <a:pt x="1452" y="515"/>
                      </a:cubicBezTo>
                      <a:cubicBezTo>
                        <a:pt x="1450" y="511"/>
                        <a:pt x="1445" y="511"/>
                        <a:pt x="1446" y="506"/>
                      </a:cubicBezTo>
                      <a:cubicBezTo>
                        <a:pt x="1450" y="503"/>
                        <a:pt x="1454" y="507"/>
                        <a:pt x="1457" y="508"/>
                      </a:cubicBezTo>
                      <a:cubicBezTo>
                        <a:pt x="1457" y="503"/>
                        <a:pt x="1458" y="502"/>
                        <a:pt x="1461" y="504"/>
                      </a:cubicBezTo>
                      <a:cubicBezTo>
                        <a:pt x="1466" y="489"/>
                        <a:pt x="1456" y="482"/>
                        <a:pt x="1452" y="474"/>
                      </a:cubicBezTo>
                      <a:cubicBezTo>
                        <a:pt x="1446" y="462"/>
                        <a:pt x="1440" y="449"/>
                        <a:pt x="1432" y="440"/>
                      </a:cubicBezTo>
                      <a:cubicBezTo>
                        <a:pt x="1430" y="438"/>
                        <a:pt x="1427" y="436"/>
                        <a:pt x="1425" y="434"/>
                      </a:cubicBezTo>
                      <a:cubicBezTo>
                        <a:pt x="1420" y="428"/>
                        <a:pt x="1418" y="421"/>
                        <a:pt x="1413" y="415"/>
                      </a:cubicBezTo>
                      <a:cubicBezTo>
                        <a:pt x="1400" y="400"/>
                        <a:pt x="1374" y="397"/>
                        <a:pt x="1364" y="379"/>
                      </a:cubicBezTo>
                      <a:cubicBezTo>
                        <a:pt x="1376" y="380"/>
                        <a:pt x="1383" y="386"/>
                        <a:pt x="1390" y="390"/>
                      </a:cubicBezTo>
                      <a:cubicBezTo>
                        <a:pt x="1393" y="392"/>
                        <a:pt x="1397" y="394"/>
                        <a:pt x="1400" y="395"/>
                      </a:cubicBezTo>
                      <a:cubicBezTo>
                        <a:pt x="1406" y="399"/>
                        <a:pt x="1413" y="405"/>
                        <a:pt x="1418" y="407"/>
                      </a:cubicBezTo>
                      <a:cubicBezTo>
                        <a:pt x="1431" y="410"/>
                        <a:pt x="1441" y="420"/>
                        <a:pt x="1453" y="425"/>
                      </a:cubicBezTo>
                      <a:cubicBezTo>
                        <a:pt x="1452" y="422"/>
                        <a:pt x="1448" y="421"/>
                        <a:pt x="1448" y="417"/>
                      </a:cubicBezTo>
                      <a:cubicBezTo>
                        <a:pt x="1451" y="413"/>
                        <a:pt x="1454" y="419"/>
                        <a:pt x="1457" y="416"/>
                      </a:cubicBezTo>
                      <a:cubicBezTo>
                        <a:pt x="1453" y="409"/>
                        <a:pt x="1442" y="412"/>
                        <a:pt x="1434" y="410"/>
                      </a:cubicBezTo>
                      <a:cubicBezTo>
                        <a:pt x="1424" y="406"/>
                        <a:pt x="1420" y="398"/>
                        <a:pt x="1412" y="392"/>
                      </a:cubicBezTo>
                      <a:cubicBezTo>
                        <a:pt x="1416" y="392"/>
                        <a:pt x="1419" y="391"/>
                        <a:pt x="1424" y="391"/>
                      </a:cubicBezTo>
                      <a:cubicBezTo>
                        <a:pt x="1410" y="386"/>
                        <a:pt x="1396" y="378"/>
                        <a:pt x="1382" y="374"/>
                      </a:cubicBezTo>
                      <a:cubicBezTo>
                        <a:pt x="1378" y="373"/>
                        <a:pt x="1373" y="374"/>
                        <a:pt x="1368" y="372"/>
                      </a:cubicBezTo>
                      <a:cubicBezTo>
                        <a:pt x="1365" y="371"/>
                        <a:pt x="1363" y="366"/>
                        <a:pt x="1359" y="365"/>
                      </a:cubicBezTo>
                      <a:cubicBezTo>
                        <a:pt x="1351" y="360"/>
                        <a:pt x="1340" y="360"/>
                        <a:pt x="1332" y="355"/>
                      </a:cubicBezTo>
                      <a:cubicBezTo>
                        <a:pt x="1330" y="359"/>
                        <a:pt x="1337" y="360"/>
                        <a:pt x="1341" y="362"/>
                      </a:cubicBezTo>
                      <a:cubicBezTo>
                        <a:pt x="1341" y="373"/>
                        <a:pt x="1358" y="371"/>
                        <a:pt x="1358" y="378"/>
                      </a:cubicBezTo>
                      <a:cubicBezTo>
                        <a:pt x="1347" y="371"/>
                        <a:pt x="1336" y="369"/>
                        <a:pt x="1319" y="368"/>
                      </a:cubicBezTo>
                      <a:cubicBezTo>
                        <a:pt x="1319" y="371"/>
                        <a:pt x="1317" y="372"/>
                        <a:pt x="1315" y="373"/>
                      </a:cubicBezTo>
                      <a:cubicBezTo>
                        <a:pt x="1318" y="375"/>
                        <a:pt x="1320" y="378"/>
                        <a:pt x="1320" y="383"/>
                      </a:cubicBezTo>
                      <a:cubicBezTo>
                        <a:pt x="1316" y="383"/>
                        <a:pt x="1317" y="379"/>
                        <a:pt x="1312" y="380"/>
                      </a:cubicBezTo>
                      <a:cubicBezTo>
                        <a:pt x="1312" y="381"/>
                        <a:pt x="1313" y="383"/>
                        <a:pt x="1311" y="384"/>
                      </a:cubicBezTo>
                      <a:cubicBezTo>
                        <a:pt x="1307" y="382"/>
                        <a:pt x="1304" y="379"/>
                        <a:pt x="1300" y="377"/>
                      </a:cubicBezTo>
                      <a:cubicBezTo>
                        <a:pt x="1297" y="380"/>
                        <a:pt x="1294" y="383"/>
                        <a:pt x="1287" y="382"/>
                      </a:cubicBezTo>
                      <a:cubicBezTo>
                        <a:pt x="1280" y="356"/>
                        <a:pt x="1260" y="341"/>
                        <a:pt x="1249" y="318"/>
                      </a:cubicBezTo>
                      <a:cubicBezTo>
                        <a:pt x="1254" y="316"/>
                        <a:pt x="1258" y="308"/>
                        <a:pt x="1265" y="311"/>
                      </a:cubicBezTo>
                      <a:cubicBezTo>
                        <a:pt x="1266" y="308"/>
                        <a:pt x="1264" y="308"/>
                        <a:pt x="1264" y="306"/>
                      </a:cubicBezTo>
                      <a:cubicBezTo>
                        <a:pt x="1273" y="307"/>
                        <a:pt x="1268" y="302"/>
                        <a:pt x="1274" y="301"/>
                      </a:cubicBezTo>
                      <a:cubicBezTo>
                        <a:pt x="1272" y="300"/>
                        <a:pt x="1271" y="298"/>
                        <a:pt x="1270" y="296"/>
                      </a:cubicBezTo>
                      <a:cubicBezTo>
                        <a:pt x="1273" y="294"/>
                        <a:pt x="1274" y="293"/>
                        <a:pt x="1279" y="294"/>
                      </a:cubicBezTo>
                      <a:cubicBezTo>
                        <a:pt x="1279" y="293"/>
                        <a:pt x="1278" y="290"/>
                        <a:pt x="1280" y="290"/>
                      </a:cubicBezTo>
                      <a:cubicBezTo>
                        <a:pt x="1285" y="290"/>
                        <a:pt x="1285" y="296"/>
                        <a:pt x="1290" y="296"/>
                      </a:cubicBezTo>
                      <a:cubicBezTo>
                        <a:pt x="1290" y="291"/>
                        <a:pt x="1293" y="288"/>
                        <a:pt x="1296" y="284"/>
                      </a:cubicBezTo>
                      <a:cubicBezTo>
                        <a:pt x="1295" y="283"/>
                        <a:pt x="1295" y="280"/>
                        <a:pt x="1294" y="279"/>
                      </a:cubicBezTo>
                      <a:cubicBezTo>
                        <a:pt x="1289" y="278"/>
                        <a:pt x="1289" y="278"/>
                        <a:pt x="1285" y="280"/>
                      </a:cubicBezTo>
                      <a:cubicBezTo>
                        <a:pt x="1276" y="274"/>
                        <a:pt x="1269" y="266"/>
                        <a:pt x="1260" y="259"/>
                      </a:cubicBezTo>
                      <a:cubicBezTo>
                        <a:pt x="1263" y="257"/>
                        <a:pt x="1264" y="256"/>
                        <a:pt x="1264" y="253"/>
                      </a:cubicBezTo>
                      <a:cubicBezTo>
                        <a:pt x="1272" y="253"/>
                        <a:pt x="1279" y="255"/>
                        <a:pt x="1286" y="257"/>
                      </a:cubicBezTo>
                      <a:cubicBezTo>
                        <a:pt x="1284" y="251"/>
                        <a:pt x="1275" y="248"/>
                        <a:pt x="1277" y="242"/>
                      </a:cubicBezTo>
                      <a:cubicBezTo>
                        <a:pt x="1272" y="240"/>
                        <a:pt x="1264" y="241"/>
                        <a:pt x="1261" y="237"/>
                      </a:cubicBezTo>
                      <a:cubicBezTo>
                        <a:pt x="1264" y="237"/>
                        <a:pt x="1263" y="234"/>
                        <a:pt x="1264" y="234"/>
                      </a:cubicBezTo>
                      <a:cubicBezTo>
                        <a:pt x="1271" y="239"/>
                        <a:pt x="1281" y="241"/>
                        <a:pt x="1289" y="245"/>
                      </a:cubicBezTo>
                      <a:cubicBezTo>
                        <a:pt x="1295" y="256"/>
                        <a:pt x="1311" y="262"/>
                        <a:pt x="1319" y="272"/>
                      </a:cubicBezTo>
                      <a:cubicBezTo>
                        <a:pt x="1324" y="278"/>
                        <a:pt x="1324" y="285"/>
                        <a:pt x="1332" y="285"/>
                      </a:cubicBezTo>
                      <a:cubicBezTo>
                        <a:pt x="1341" y="299"/>
                        <a:pt x="1365" y="300"/>
                        <a:pt x="1381" y="306"/>
                      </a:cubicBezTo>
                      <a:cubicBezTo>
                        <a:pt x="1388" y="308"/>
                        <a:pt x="1393" y="315"/>
                        <a:pt x="1401" y="311"/>
                      </a:cubicBezTo>
                      <a:cubicBezTo>
                        <a:pt x="1407" y="314"/>
                        <a:pt x="1416" y="318"/>
                        <a:pt x="1423" y="318"/>
                      </a:cubicBezTo>
                      <a:cubicBezTo>
                        <a:pt x="1419" y="305"/>
                        <a:pt x="1398" y="305"/>
                        <a:pt x="1397" y="292"/>
                      </a:cubicBezTo>
                      <a:cubicBezTo>
                        <a:pt x="1390" y="289"/>
                        <a:pt x="1378" y="288"/>
                        <a:pt x="1381" y="278"/>
                      </a:cubicBezTo>
                      <a:cubicBezTo>
                        <a:pt x="1375" y="273"/>
                        <a:pt x="1363" y="276"/>
                        <a:pt x="1357" y="268"/>
                      </a:cubicBezTo>
                      <a:cubicBezTo>
                        <a:pt x="1359" y="267"/>
                        <a:pt x="1361" y="268"/>
                        <a:pt x="1361" y="267"/>
                      </a:cubicBezTo>
                      <a:cubicBezTo>
                        <a:pt x="1354" y="261"/>
                        <a:pt x="1342" y="264"/>
                        <a:pt x="1334" y="258"/>
                      </a:cubicBezTo>
                      <a:cubicBezTo>
                        <a:pt x="1331" y="258"/>
                        <a:pt x="1334" y="263"/>
                        <a:pt x="1331" y="262"/>
                      </a:cubicBezTo>
                      <a:cubicBezTo>
                        <a:pt x="1325" y="261"/>
                        <a:pt x="1322" y="257"/>
                        <a:pt x="1317" y="254"/>
                      </a:cubicBezTo>
                      <a:cubicBezTo>
                        <a:pt x="1313" y="252"/>
                        <a:pt x="1305" y="251"/>
                        <a:pt x="1306" y="245"/>
                      </a:cubicBezTo>
                      <a:cubicBezTo>
                        <a:pt x="1306" y="245"/>
                        <a:pt x="1309" y="247"/>
                        <a:pt x="1309" y="245"/>
                      </a:cubicBezTo>
                      <a:cubicBezTo>
                        <a:pt x="1307" y="242"/>
                        <a:pt x="1302" y="242"/>
                        <a:pt x="1302" y="238"/>
                      </a:cubicBezTo>
                      <a:cubicBezTo>
                        <a:pt x="1305" y="238"/>
                        <a:pt x="1310" y="242"/>
                        <a:pt x="1311" y="240"/>
                      </a:cubicBezTo>
                      <a:cubicBezTo>
                        <a:pt x="1306" y="238"/>
                        <a:pt x="1302" y="231"/>
                        <a:pt x="1308" y="227"/>
                      </a:cubicBezTo>
                      <a:cubicBezTo>
                        <a:pt x="1314" y="227"/>
                        <a:pt x="1314" y="227"/>
                        <a:pt x="1314" y="227"/>
                      </a:cubicBezTo>
                      <a:cubicBezTo>
                        <a:pt x="1301" y="218"/>
                        <a:pt x="1293" y="208"/>
                        <a:pt x="1284" y="197"/>
                      </a:cubicBezTo>
                      <a:cubicBezTo>
                        <a:pt x="1286" y="196"/>
                        <a:pt x="1287" y="193"/>
                        <a:pt x="1288" y="192"/>
                      </a:cubicBezTo>
                      <a:cubicBezTo>
                        <a:pt x="1280" y="185"/>
                        <a:pt x="1270" y="191"/>
                        <a:pt x="1260" y="188"/>
                      </a:cubicBezTo>
                      <a:cubicBezTo>
                        <a:pt x="1260" y="190"/>
                        <a:pt x="1259" y="192"/>
                        <a:pt x="1254" y="191"/>
                      </a:cubicBezTo>
                      <a:cubicBezTo>
                        <a:pt x="1256" y="176"/>
                        <a:pt x="1238" y="183"/>
                        <a:pt x="1234" y="177"/>
                      </a:cubicBezTo>
                      <a:cubicBezTo>
                        <a:pt x="1238" y="176"/>
                        <a:pt x="1242" y="179"/>
                        <a:pt x="1245" y="177"/>
                      </a:cubicBezTo>
                      <a:cubicBezTo>
                        <a:pt x="1248" y="176"/>
                        <a:pt x="1243" y="174"/>
                        <a:pt x="1246" y="173"/>
                      </a:cubicBezTo>
                      <a:cubicBezTo>
                        <a:pt x="1254" y="173"/>
                        <a:pt x="1258" y="168"/>
                        <a:pt x="1267" y="169"/>
                      </a:cubicBezTo>
                      <a:cubicBezTo>
                        <a:pt x="1263" y="161"/>
                        <a:pt x="1246" y="166"/>
                        <a:pt x="1244" y="155"/>
                      </a:cubicBezTo>
                      <a:cubicBezTo>
                        <a:pt x="1235" y="153"/>
                        <a:pt x="1232" y="159"/>
                        <a:pt x="1223" y="161"/>
                      </a:cubicBezTo>
                      <a:cubicBezTo>
                        <a:pt x="1222" y="165"/>
                        <a:pt x="1227" y="163"/>
                        <a:pt x="1228" y="165"/>
                      </a:cubicBezTo>
                      <a:cubicBezTo>
                        <a:pt x="1216" y="163"/>
                        <a:pt x="1208" y="168"/>
                        <a:pt x="1196" y="172"/>
                      </a:cubicBezTo>
                      <a:cubicBezTo>
                        <a:pt x="1181" y="177"/>
                        <a:pt x="1171" y="177"/>
                        <a:pt x="1166" y="187"/>
                      </a:cubicBezTo>
                      <a:cubicBezTo>
                        <a:pt x="1162" y="187"/>
                        <a:pt x="1157" y="187"/>
                        <a:pt x="1156" y="190"/>
                      </a:cubicBezTo>
                      <a:cubicBezTo>
                        <a:pt x="1162" y="196"/>
                        <a:pt x="1174" y="189"/>
                        <a:pt x="1177" y="198"/>
                      </a:cubicBezTo>
                      <a:cubicBezTo>
                        <a:pt x="1171" y="195"/>
                        <a:pt x="1168" y="197"/>
                        <a:pt x="1164" y="198"/>
                      </a:cubicBezTo>
                      <a:cubicBezTo>
                        <a:pt x="1162" y="195"/>
                        <a:pt x="1158" y="192"/>
                        <a:pt x="1153" y="195"/>
                      </a:cubicBezTo>
                      <a:cubicBezTo>
                        <a:pt x="1153" y="198"/>
                        <a:pt x="1158" y="197"/>
                        <a:pt x="1157" y="201"/>
                      </a:cubicBezTo>
                      <a:cubicBezTo>
                        <a:pt x="1149" y="202"/>
                        <a:pt x="1141" y="207"/>
                        <a:pt x="1140" y="212"/>
                      </a:cubicBezTo>
                      <a:cubicBezTo>
                        <a:pt x="1128" y="214"/>
                        <a:pt x="1109" y="206"/>
                        <a:pt x="1097" y="216"/>
                      </a:cubicBezTo>
                      <a:cubicBezTo>
                        <a:pt x="1095" y="217"/>
                        <a:pt x="1099" y="219"/>
                        <a:pt x="1096" y="222"/>
                      </a:cubicBezTo>
                      <a:cubicBezTo>
                        <a:pt x="1077" y="223"/>
                        <a:pt x="1063" y="218"/>
                        <a:pt x="1044" y="222"/>
                      </a:cubicBezTo>
                      <a:cubicBezTo>
                        <a:pt x="1037" y="226"/>
                        <a:pt x="1029" y="227"/>
                        <a:pt x="1020" y="228"/>
                      </a:cubicBezTo>
                      <a:cubicBezTo>
                        <a:pt x="1024" y="230"/>
                        <a:pt x="1020" y="233"/>
                        <a:pt x="1022" y="235"/>
                      </a:cubicBezTo>
                      <a:cubicBezTo>
                        <a:pt x="1028" y="236"/>
                        <a:pt x="1032" y="234"/>
                        <a:pt x="1036" y="239"/>
                      </a:cubicBezTo>
                      <a:cubicBezTo>
                        <a:pt x="1034" y="241"/>
                        <a:pt x="1033" y="238"/>
                        <a:pt x="1030" y="239"/>
                      </a:cubicBezTo>
                      <a:cubicBezTo>
                        <a:pt x="1029" y="241"/>
                        <a:pt x="1033" y="243"/>
                        <a:pt x="1030" y="244"/>
                      </a:cubicBezTo>
                      <a:cubicBezTo>
                        <a:pt x="1026" y="244"/>
                        <a:pt x="1024" y="242"/>
                        <a:pt x="1020" y="243"/>
                      </a:cubicBezTo>
                      <a:cubicBezTo>
                        <a:pt x="1018" y="251"/>
                        <a:pt x="1009" y="247"/>
                        <a:pt x="1002" y="246"/>
                      </a:cubicBezTo>
                      <a:cubicBezTo>
                        <a:pt x="1003" y="251"/>
                        <a:pt x="1009" y="251"/>
                        <a:pt x="1011" y="256"/>
                      </a:cubicBezTo>
                      <a:cubicBezTo>
                        <a:pt x="1000" y="257"/>
                        <a:pt x="993" y="249"/>
                        <a:pt x="986" y="252"/>
                      </a:cubicBezTo>
                      <a:cubicBezTo>
                        <a:pt x="985" y="250"/>
                        <a:pt x="987" y="248"/>
                        <a:pt x="984" y="246"/>
                      </a:cubicBezTo>
                      <a:cubicBezTo>
                        <a:pt x="976" y="244"/>
                        <a:pt x="969" y="240"/>
                        <a:pt x="961" y="238"/>
                      </a:cubicBezTo>
                      <a:cubicBezTo>
                        <a:pt x="957" y="244"/>
                        <a:pt x="948" y="238"/>
                        <a:pt x="942" y="241"/>
                      </a:cubicBezTo>
                      <a:cubicBezTo>
                        <a:pt x="942" y="245"/>
                        <a:pt x="950" y="246"/>
                        <a:pt x="948" y="249"/>
                      </a:cubicBezTo>
                      <a:cubicBezTo>
                        <a:pt x="937" y="248"/>
                        <a:pt x="935" y="251"/>
                        <a:pt x="924" y="250"/>
                      </a:cubicBezTo>
                      <a:cubicBezTo>
                        <a:pt x="925" y="248"/>
                        <a:pt x="924" y="246"/>
                        <a:pt x="922" y="246"/>
                      </a:cubicBezTo>
                      <a:cubicBezTo>
                        <a:pt x="913" y="249"/>
                        <a:pt x="906" y="247"/>
                        <a:pt x="900" y="251"/>
                      </a:cubicBezTo>
                      <a:cubicBezTo>
                        <a:pt x="897" y="250"/>
                        <a:pt x="896" y="247"/>
                        <a:pt x="893" y="246"/>
                      </a:cubicBezTo>
                      <a:cubicBezTo>
                        <a:pt x="892" y="248"/>
                        <a:pt x="894" y="251"/>
                        <a:pt x="892" y="251"/>
                      </a:cubicBezTo>
                      <a:cubicBezTo>
                        <a:pt x="889" y="251"/>
                        <a:pt x="887" y="250"/>
                        <a:pt x="886" y="248"/>
                      </a:cubicBezTo>
                      <a:cubicBezTo>
                        <a:pt x="887" y="247"/>
                        <a:pt x="891" y="248"/>
                        <a:pt x="890" y="244"/>
                      </a:cubicBezTo>
                      <a:cubicBezTo>
                        <a:pt x="889" y="242"/>
                        <a:pt x="884" y="242"/>
                        <a:pt x="882" y="244"/>
                      </a:cubicBezTo>
                      <a:cubicBezTo>
                        <a:pt x="881" y="247"/>
                        <a:pt x="885" y="246"/>
                        <a:pt x="885" y="247"/>
                      </a:cubicBezTo>
                      <a:cubicBezTo>
                        <a:pt x="884" y="249"/>
                        <a:pt x="879" y="247"/>
                        <a:pt x="880" y="250"/>
                      </a:cubicBezTo>
                      <a:cubicBezTo>
                        <a:pt x="879" y="254"/>
                        <a:pt x="885" y="252"/>
                        <a:pt x="884" y="255"/>
                      </a:cubicBezTo>
                      <a:cubicBezTo>
                        <a:pt x="879" y="258"/>
                        <a:pt x="870" y="258"/>
                        <a:pt x="868" y="264"/>
                      </a:cubicBezTo>
                      <a:cubicBezTo>
                        <a:pt x="865" y="255"/>
                        <a:pt x="880" y="256"/>
                        <a:pt x="877" y="244"/>
                      </a:cubicBezTo>
                      <a:cubicBezTo>
                        <a:pt x="879" y="242"/>
                        <a:pt x="883" y="242"/>
                        <a:pt x="883" y="239"/>
                      </a:cubicBezTo>
                      <a:cubicBezTo>
                        <a:pt x="881" y="224"/>
                        <a:pt x="859" y="222"/>
                        <a:pt x="846" y="228"/>
                      </a:cubicBezTo>
                      <a:cubicBezTo>
                        <a:pt x="843" y="228"/>
                        <a:pt x="844" y="225"/>
                        <a:pt x="843" y="223"/>
                      </a:cubicBezTo>
                      <a:cubicBezTo>
                        <a:pt x="839" y="223"/>
                        <a:pt x="839" y="225"/>
                        <a:pt x="835" y="224"/>
                      </a:cubicBezTo>
                      <a:cubicBezTo>
                        <a:pt x="835" y="222"/>
                        <a:pt x="837" y="222"/>
                        <a:pt x="835" y="221"/>
                      </a:cubicBezTo>
                      <a:cubicBezTo>
                        <a:pt x="828" y="218"/>
                        <a:pt x="825" y="220"/>
                        <a:pt x="820" y="222"/>
                      </a:cubicBezTo>
                      <a:cubicBezTo>
                        <a:pt x="819" y="227"/>
                        <a:pt x="823" y="227"/>
                        <a:pt x="823" y="230"/>
                      </a:cubicBezTo>
                      <a:cubicBezTo>
                        <a:pt x="814" y="229"/>
                        <a:pt x="815" y="238"/>
                        <a:pt x="806" y="238"/>
                      </a:cubicBezTo>
                      <a:cubicBezTo>
                        <a:pt x="807" y="235"/>
                        <a:pt x="807" y="233"/>
                        <a:pt x="804" y="233"/>
                      </a:cubicBezTo>
                      <a:cubicBezTo>
                        <a:pt x="793" y="239"/>
                        <a:pt x="778" y="240"/>
                        <a:pt x="772" y="250"/>
                      </a:cubicBezTo>
                      <a:cubicBezTo>
                        <a:pt x="773" y="253"/>
                        <a:pt x="775" y="254"/>
                        <a:pt x="775" y="257"/>
                      </a:cubicBezTo>
                      <a:cubicBezTo>
                        <a:pt x="768" y="263"/>
                        <a:pt x="758" y="257"/>
                        <a:pt x="750" y="261"/>
                      </a:cubicBezTo>
                      <a:cubicBezTo>
                        <a:pt x="748" y="266"/>
                        <a:pt x="751" y="269"/>
                        <a:pt x="752" y="273"/>
                      </a:cubicBezTo>
                      <a:cubicBezTo>
                        <a:pt x="756" y="275"/>
                        <a:pt x="762" y="275"/>
                        <a:pt x="763" y="280"/>
                      </a:cubicBezTo>
                      <a:cubicBezTo>
                        <a:pt x="754" y="283"/>
                        <a:pt x="752" y="271"/>
                        <a:pt x="739" y="273"/>
                      </a:cubicBezTo>
                      <a:cubicBezTo>
                        <a:pt x="739" y="279"/>
                        <a:pt x="739" y="279"/>
                        <a:pt x="739" y="279"/>
                      </a:cubicBezTo>
                      <a:cubicBezTo>
                        <a:pt x="737" y="278"/>
                        <a:pt x="736" y="275"/>
                        <a:pt x="732" y="275"/>
                      </a:cubicBezTo>
                      <a:cubicBezTo>
                        <a:pt x="729" y="279"/>
                        <a:pt x="732" y="281"/>
                        <a:pt x="732" y="286"/>
                      </a:cubicBezTo>
                      <a:cubicBezTo>
                        <a:pt x="729" y="285"/>
                        <a:pt x="728" y="282"/>
                        <a:pt x="727" y="278"/>
                      </a:cubicBezTo>
                      <a:cubicBezTo>
                        <a:pt x="729" y="276"/>
                        <a:pt x="730" y="268"/>
                        <a:pt x="726" y="268"/>
                      </a:cubicBezTo>
                      <a:cubicBezTo>
                        <a:pt x="723" y="269"/>
                        <a:pt x="726" y="272"/>
                        <a:pt x="726" y="273"/>
                      </a:cubicBezTo>
                      <a:cubicBezTo>
                        <a:pt x="715" y="277"/>
                        <a:pt x="715" y="286"/>
                        <a:pt x="723" y="293"/>
                      </a:cubicBezTo>
                      <a:cubicBezTo>
                        <a:pt x="722" y="296"/>
                        <a:pt x="720" y="299"/>
                        <a:pt x="720" y="303"/>
                      </a:cubicBezTo>
                      <a:cubicBezTo>
                        <a:pt x="722" y="305"/>
                        <a:pt x="725" y="306"/>
                        <a:pt x="724" y="311"/>
                      </a:cubicBezTo>
                      <a:cubicBezTo>
                        <a:pt x="726" y="313"/>
                        <a:pt x="732" y="311"/>
                        <a:pt x="733" y="313"/>
                      </a:cubicBezTo>
                      <a:cubicBezTo>
                        <a:pt x="725" y="312"/>
                        <a:pt x="726" y="322"/>
                        <a:pt x="730" y="326"/>
                      </a:cubicBezTo>
                      <a:cubicBezTo>
                        <a:pt x="724" y="332"/>
                        <a:pt x="723" y="342"/>
                        <a:pt x="714" y="345"/>
                      </a:cubicBezTo>
                      <a:cubicBezTo>
                        <a:pt x="711" y="341"/>
                        <a:pt x="700" y="346"/>
                        <a:pt x="700" y="339"/>
                      </a:cubicBezTo>
                      <a:cubicBezTo>
                        <a:pt x="706" y="340"/>
                        <a:pt x="708" y="337"/>
                        <a:pt x="715" y="338"/>
                      </a:cubicBezTo>
                      <a:cubicBezTo>
                        <a:pt x="716" y="329"/>
                        <a:pt x="723" y="327"/>
                        <a:pt x="722" y="317"/>
                      </a:cubicBezTo>
                      <a:cubicBezTo>
                        <a:pt x="708" y="314"/>
                        <a:pt x="721" y="291"/>
                        <a:pt x="711" y="282"/>
                      </a:cubicBezTo>
                      <a:cubicBezTo>
                        <a:pt x="714" y="280"/>
                        <a:pt x="716" y="276"/>
                        <a:pt x="715" y="270"/>
                      </a:cubicBezTo>
                      <a:cubicBezTo>
                        <a:pt x="711" y="267"/>
                        <a:pt x="706" y="265"/>
                        <a:pt x="699" y="265"/>
                      </a:cubicBezTo>
                      <a:cubicBezTo>
                        <a:pt x="697" y="275"/>
                        <a:pt x="689" y="279"/>
                        <a:pt x="684" y="286"/>
                      </a:cubicBezTo>
                      <a:cubicBezTo>
                        <a:pt x="689" y="291"/>
                        <a:pt x="685" y="296"/>
                        <a:pt x="685" y="303"/>
                      </a:cubicBezTo>
                      <a:cubicBezTo>
                        <a:pt x="692" y="302"/>
                        <a:pt x="691" y="310"/>
                        <a:pt x="695" y="312"/>
                      </a:cubicBezTo>
                      <a:cubicBezTo>
                        <a:pt x="695" y="315"/>
                        <a:pt x="694" y="316"/>
                        <a:pt x="691" y="317"/>
                      </a:cubicBezTo>
                      <a:cubicBezTo>
                        <a:pt x="688" y="315"/>
                        <a:pt x="686" y="311"/>
                        <a:pt x="684" y="308"/>
                      </a:cubicBezTo>
                      <a:cubicBezTo>
                        <a:pt x="671" y="307"/>
                        <a:pt x="667" y="292"/>
                        <a:pt x="652" y="297"/>
                      </a:cubicBezTo>
                      <a:cubicBezTo>
                        <a:pt x="650" y="301"/>
                        <a:pt x="652" y="302"/>
                        <a:pt x="652" y="307"/>
                      </a:cubicBezTo>
                      <a:cubicBezTo>
                        <a:pt x="647" y="306"/>
                        <a:pt x="648" y="312"/>
                        <a:pt x="644" y="312"/>
                      </a:cubicBezTo>
                      <a:cubicBezTo>
                        <a:pt x="642" y="310"/>
                        <a:pt x="648" y="306"/>
                        <a:pt x="645" y="303"/>
                      </a:cubicBezTo>
                      <a:cubicBezTo>
                        <a:pt x="640" y="303"/>
                        <a:pt x="639" y="307"/>
                        <a:pt x="635" y="308"/>
                      </a:cubicBezTo>
                      <a:cubicBezTo>
                        <a:pt x="628" y="300"/>
                        <a:pt x="621" y="312"/>
                        <a:pt x="613" y="309"/>
                      </a:cubicBezTo>
                      <a:cubicBezTo>
                        <a:pt x="615" y="305"/>
                        <a:pt x="617" y="303"/>
                        <a:pt x="618" y="299"/>
                      </a:cubicBezTo>
                      <a:cubicBezTo>
                        <a:pt x="612" y="298"/>
                        <a:pt x="611" y="303"/>
                        <a:pt x="607" y="304"/>
                      </a:cubicBezTo>
                      <a:cubicBezTo>
                        <a:pt x="601" y="299"/>
                        <a:pt x="591" y="309"/>
                        <a:pt x="582" y="309"/>
                      </a:cubicBezTo>
                      <a:cubicBezTo>
                        <a:pt x="579" y="313"/>
                        <a:pt x="578" y="318"/>
                        <a:pt x="569" y="317"/>
                      </a:cubicBezTo>
                      <a:cubicBezTo>
                        <a:pt x="571" y="312"/>
                        <a:pt x="565" y="314"/>
                        <a:pt x="565" y="310"/>
                      </a:cubicBezTo>
                      <a:cubicBezTo>
                        <a:pt x="568" y="305"/>
                        <a:pt x="571" y="305"/>
                        <a:pt x="577" y="306"/>
                      </a:cubicBezTo>
                      <a:cubicBezTo>
                        <a:pt x="579" y="304"/>
                        <a:pt x="578" y="299"/>
                        <a:pt x="578" y="295"/>
                      </a:cubicBezTo>
                      <a:cubicBezTo>
                        <a:pt x="575" y="294"/>
                        <a:pt x="572" y="292"/>
                        <a:pt x="567" y="293"/>
                      </a:cubicBezTo>
                      <a:cubicBezTo>
                        <a:pt x="570" y="303"/>
                        <a:pt x="552" y="305"/>
                        <a:pt x="560" y="317"/>
                      </a:cubicBezTo>
                      <a:cubicBezTo>
                        <a:pt x="556" y="317"/>
                        <a:pt x="557" y="324"/>
                        <a:pt x="552" y="321"/>
                      </a:cubicBezTo>
                      <a:cubicBezTo>
                        <a:pt x="550" y="319"/>
                        <a:pt x="551" y="314"/>
                        <a:pt x="547" y="314"/>
                      </a:cubicBezTo>
                      <a:cubicBezTo>
                        <a:pt x="543" y="320"/>
                        <a:pt x="534" y="321"/>
                        <a:pt x="527" y="324"/>
                      </a:cubicBezTo>
                      <a:cubicBezTo>
                        <a:pt x="527" y="329"/>
                        <a:pt x="529" y="337"/>
                        <a:pt x="523" y="337"/>
                      </a:cubicBezTo>
                      <a:cubicBezTo>
                        <a:pt x="517" y="335"/>
                        <a:pt x="516" y="330"/>
                        <a:pt x="516" y="324"/>
                      </a:cubicBezTo>
                      <a:cubicBezTo>
                        <a:pt x="513" y="325"/>
                        <a:pt x="510" y="326"/>
                        <a:pt x="507" y="327"/>
                      </a:cubicBezTo>
                      <a:cubicBezTo>
                        <a:pt x="506" y="333"/>
                        <a:pt x="508" y="336"/>
                        <a:pt x="511" y="338"/>
                      </a:cubicBezTo>
                      <a:cubicBezTo>
                        <a:pt x="508" y="338"/>
                        <a:pt x="509" y="341"/>
                        <a:pt x="505" y="341"/>
                      </a:cubicBezTo>
                      <a:cubicBezTo>
                        <a:pt x="501" y="338"/>
                        <a:pt x="502" y="331"/>
                        <a:pt x="496" y="330"/>
                      </a:cubicBezTo>
                      <a:cubicBezTo>
                        <a:pt x="498" y="322"/>
                        <a:pt x="507" y="320"/>
                        <a:pt x="509" y="313"/>
                      </a:cubicBezTo>
                      <a:cubicBezTo>
                        <a:pt x="510" y="307"/>
                        <a:pt x="501" y="299"/>
                        <a:pt x="510" y="294"/>
                      </a:cubicBezTo>
                      <a:cubicBezTo>
                        <a:pt x="507" y="300"/>
                        <a:pt x="516" y="301"/>
                        <a:pt x="514" y="307"/>
                      </a:cubicBezTo>
                      <a:cubicBezTo>
                        <a:pt x="520" y="316"/>
                        <a:pt x="538" y="322"/>
                        <a:pt x="546" y="312"/>
                      </a:cubicBezTo>
                      <a:cubicBezTo>
                        <a:pt x="556" y="300"/>
                        <a:pt x="542" y="287"/>
                        <a:pt x="540" y="276"/>
                      </a:cubicBezTo>
                      <a:cubicBezTo>
                        <a:pt x="537" y="275"/>
                        <a:pt x="533" y="274"/>
                        <a:pt x="531" y="272"/>
                      </a:cubicBezTo>
                      <a:cubicBezTo>
                        <a:pt x="531" y="271"/>
                        <a:pt x="531" y="269"/>
                        <a:pt x="530" y="269"/>
                      </a:cubicBezTo>
                      <a:cubicBezTo>
                        <a:pt x="532" y="266"/>
                        <a:pt x="537" y="266"/>
                        <a:pt x="534" y="261"/>
                      </a:cubicBezTo>
                      <a:cubicBezTo>
                        <a:pt x="530" y="259"/>
                        <a:pt x="526" y="267"/>
                        <a:pt x="522" y="261"/>
                      </a:cubicBezTo>
                      <a:cubicBezTo>
                        <a:pt x="531" y="260"/>
                        <a:pt x="534" y="248"/>
                        <a:pt x="526" y="249"/>
                      </a:cubicBezTo>
                      <a:cubicBezTo>
                        <a:pt x="528" y="248"/>
                        <a:pt x="528" y="246"/>
                        <a:pt x="528" y="244"/>
                      </a:cubicBezTo>
                      <a:cubicBezTo>
                        <a:pt x="523" y="244"/>
                        <a:pt x="521" y="249"/>
                        <a:pt x="516" y="250"/>
                      </a:cubicBezTo>
                      <a:cubicBezTo>
                        <a:pt x="516" y="248"/>
                        <a:pt x="521" y="246"/>
                        <a:pt x="518" y="246"/>
                      </a:cubicBezTo>
                      <a:cubicBezTo>
                        <a:pt x="517" y="247"/>
                        <a:pt x="513" y="250"/>
                        <a:pt x="512" y="248"/>
                      </a:cubicBezTo>
                      <a:cubicBezTo>
                        <a:pt x="514" y="245"/>
                        <a:pt x="521" y="246"/>
                        <a:pt x="521" y="241"/>
                      </a:cubicBezTo>
                      <a:cubicBezTo>
                        <a:pt x="507" y="245"/>
                        <a:pt x="500" y="243"/>
                        <a:pt x="489" y="248"/>
                      </a:cubicBezTo>
                      <a:cubicBezTo>
                        <a:pt x="489" y="246"/>
                        <a:pt x="492" y="247"/>
                        <a:pt x="492" y="244"/>
                      </a:cubicBezTo>
                      <a:cubicBezTo>
                        <a:pt x="489" y="244"/>
                        <a:pt x="487" y="246"/>
                        <a:pt x="485" y="246"/>
                      </a:cubicBezTo>
                      <a:cubicBezTo>
                        <a:pt x="485" y="244"/>
                        <a:pt x="493" y="243"/>
                        <a:pt x="490" y="240"/>
                      </a:cubicBezTo>
                      <a:cubicBezTo>
                        <a:pt x="481" y="246"/>
                        <a:pt x="467" y="253"/>
                        <a:pt x="458" y="252"/>
                      </a:cubicBezTo>
                      <a:cubicBezTo>
                        <a:pt x="445" y="261"/>
                        <a:pt x="427" y="265"/>
                        <a:pt x="417" y="276"/>
                      </a:cubicBezTo>
                      <a:cubicBezTo>
                        <a:pt x="409" y="278"/>
                        <a:pt x="402" y="278"/>
                        <a:pt x="396" y="283"/>
                      </a:cubicBezTo>
                      <a:cubicBezTo>
                        <a:pt x="389" y="277"/>
                        <a:pt x="378" y="288"/>
                        <a:pt x="372" y="290"/>
                      </a:cubicBezTo>
                      <a:cubicBezTo>
                        <a:pt x="366" y="285"/>
                        <a:pt x="356" y="295"/>
                        <a:pt x="357" y="300"/>
                      </a:cubicBezTo>
                      <a:cubicBezTo>
                        <a:pt x="355" y="300"/>
                        <a:pt x="355" y="297"/>
                        <a:pt x="352" y="298"/>
                      </a:cubicBezTo>
                      <a:cubicBezTo>
                        <a:pt x="348" y="304"/>
                        <a:pt x="345" y="312"/>
                        <a:pt x="336" y="313"/>
                      </a:cubicBezTo>
                      <a:cubicBezTo>
                        <a:pt x="335" y="316"/>
                        <a:pt x="335" y="316"/>
                        <a:pt x="336" y="318"/>
                      </a:cubicBezTo>
                      <a:cubicBezTo>
                        <a:pt x="334" y="322"/>
                        <a:pt x="331" y="320"/>
                        <a:pt x="328" y="321"/>
                      </a:cubicBezTo>
                      <a:cubicBezTo>
                        <a:pt x="327" y="327"/>
                        <a:pt x="321" y="333"/>
                        <a:pt x="325" y="339"/>
                      </a:cubicBezTo>
                      <a:cubicBezTo>
                        <a:pt x="335" y="338"/>
                        <a:pt x="342" y="331"/>
                        <a:pt x="348" y="333"/>
                      </a:cubicBezTo>
                      <a:cubicBezTo>
                        <a:pt x="343" y="348"/>
                        <a:pt x="331" y="353"/>
                        <a:pt x="327" y="370"/>
                      </a:cubicBezTo>
                      <a:cubicBezTo>
                        <a:pt x="321" y="374"/>
                        <a:pt x="317" y="380"/>
                        <a:pt x="315" y="388"/>
                      </a:cubicBezTo>
                      <a:cubicBezTo>
                        <a:pt x="317" y="388"/>
                        <a:pt x="317" y="391"/>
                        <a:pt x="320" y="390"/>
                      </a:cubicBezTo>
                      <a:cubicBezTo>
                        <a:pt x="322" y="387"/>
                        <a:pt x="326" y="384"/>
                        <a:pt x="330" y="383"/>
                      </a:cubicBezTo>
                      <a:cubicBezTo>
                        <a:pt x="332" y="384"/>
                        <a:pt x="332" y="387"/>
                        <a:pt x="335" y="387"/>
                      </a:cubicBezTo>
                      <a:cubicBezTo>
                        <a:pt x="345" y="378"/>
                        <a:pt x="354" y="369"/>
                        <a:pt x="363" y="360"/>
                      </a:cubicBezTo>
                      <a:cubicBezTo>
                        <a:pt x="373" y="360"/>
                        <a:pt x="392" y="350"/>
                        <a:pt x="387" y="336"/>
                      </a:cubicBezTo>
                      <a:cubicBezTo>
                        <a:pt x="397" y="325"/>
                        <a:pt x="410" y="307"/>
                        <a:pt x="428" y="311"/>
                      </a:cubicBezTo>
                      <a:cubicBezTo>
                        <a:pt x="440" y="305"/>
                        <a:pt x="446" y="293"/>
                        <a:pt x="460" y="290"/>
                      </a:cubicBezTo>
                      <a:cubicBezTo>
                        <a:pt x="472" y="302"/>
                        <a:pt x="451" y="310"/>
                        <a:pt x="439" y="312"/>
                      </a:cubicBezTo>
                      <a:cubicBezTo>
                        <a:pt x="429" y="318"/>
                        <a:pt x="419" y="321"/>
                        <a:pt x="414" y="331"/>
                      </a:cubicBezTo>
                      <a:cubicBezTo>
                        <a:pt x="413" y="332"/>
                        <a:pt x="414" y="334"/>
                        <a:pt x="414" y="335"/>
                      </a:cubicBezTo>
                      <a:cubicBezTo>
                        <a:pt x="409" y="340"/>
                        <a:pt x="402" y="344"/>
                        <a:pt x="401" y="351"/>
                      </a:cubicBezTo>
                      <a:cubicBezTo>
                        <a:pt x="401" y="355"/>
                        <a:pt x="404" y="358"/>
                        <a:pt x="402" y="362"/>
                      </a:cubicBezTo>
                      <a:cubicBezTo>
                        <a:pt x="413" y="364"/>
                        <a:pt x="424" y="362"/>
                        <a:pt x="434" y="366"/>
                      </a:cubicBezTo>
                      <a:cubicBezTo>
                        <a:pt x="432" y="368"/>
                        <a:pt x="434" y="372"/>
                        <a:pt x="433" y="374"/>
                      </a:cubicBezTo>
                      <a:cubicBezTo>
                        <a:pt x="428" y="376"/>
                        <a:pt x="425" y="375"/>
                        <a:pt x="420" y="378"/>
                      </a:cubicBezTo>
                      <a:cubicBezTo>
                        <a:pt x="418" y="364"/>
                        <a:pt x="384" y="366"/>
                        <a:pt x="393" y="385"/>
                      </a:cubicBezTo>
                      <a:cubicBezTo>
                        <a:pt x="386" y="387"/>
                        <a:pt x="387" y="397"/>
                        <a:pt x="380" y="399"/>
                      </a:cubicBezTo>
                      <a:cubicBezTo>
                        <a:pt x="374" y="397"/>
                        <a:pt x="382" y="390"/>
                        <a:pt x="379" y="386"/>
                      </a:cubicBezTo>
                      <a:cubicBezTo>
                        <a:pt x="362" y="386"/>
                        <a:pt x="356" y="407"/>
                        <a:pt x="346" y="417"/>
                      </a:cubicBezTo>
                      <a:cubicBezTo>
                        <a:pt x="343" y="417"/>
                        <a:pt x="343" y="414"/>
                        <a:pt x="339" y="415"/>
                      </a:cubicBezTo>
                      <a:cubicBezTo>
                        <a:pt x="337" y="417"/>
                        <a:pt x="337" y="421"/>
                        <a:pt x="333" y="421"/>
                      </a:cubicBezTo>
                      <a:cubicBezTo>
                        <a:pt x="329" y="420"/>
                        <a:pt x="331" y="416"/>
                        <a:pt x="331" y="412"/>
                      </a:cubicBezTo>
                      <a:cubicBezTo>
                        <a:pt x="323" y="407"/>
                        <a:pt x="310" y="410"/>
                        <a:pt x="302" y="411"/>
                      </a:cubicBezTo>
                      <a:cubicBezTo>
                        <a:pt x="305" y="406"/>
                        <a:pt x="304" y="403"/>
                        <a:pt x="303" y="397"/>
                      </a:cubicBezTo>
                      <a:cubicBezTo>
                        <a:pt x="299" y="397"/>
                        <a:pt x="295" y="397"/>
                        <a:pt x="293" y="396"/>
                      </a:cubicBezTo>
                      <a:cubicBezTo>
                        <a:pt x="294" y="394"/>
                        <a:pt x="297" y="393"/>
                        <a:pt x="298" y="390"/>
                      </a:cubicBezTo>
                      <a:cubicBezTo>
                        <a:pt x="290" y="381"/>
                        <a:pt x="309" y="368"/>
                        <a:pt x="318" y="366"/>
                      </a:cubicBezTo>
                      <a:cubicBezTo>
                        <a:pt x="318" y="357"/>
                        <a:pt x="328" y="358"/>
                        <a:pt x="329" y="349"/>
                      </a:cubicBezTo>
                      <a:cubicBezTo>
                        <a:pt x="325" y="350"/>
                        <a:pt x="323" y="353"/>
                        <a:pt x="319" y="354"/>
                      </a:cubicBezTo>
                      <a:cubicBezTo>
                        <a:pt x="318" y="352"/>
                        <a:pt x="323" y="350"/>
                        <a:pt x="319" y="350"/>
                      </a:cubicBezTo>
                      <a:cubicBezTo>
                        <a:pt x="314" y="350"/>
                        <a:pt x="315" y="355"/>
                        <a:pt x="312" y="357"/>
                      </a:cubicBezTo>
                      <a:cubicBezTo>
                        <a:pt x="297" y="360"/>
                        <a:pt x="296" y="386"/>
                        <a:pt x="278" y="391"/>
                      </a:cubicBezTo>
                      <a:cubicBezTo>
                        <a:pt x="278" y="386"/>
                        <a:pt x="278" y="386"/>
                        <a:pt x="278" y="386"/>
                      </a:cubicBezTo>
                      <a:cubicBezTo>
                        <a:pt x="275" y="385"/>
                        <a:pt x="276" y="389"/>
                        <a:pt x="273" y="389"/>
                      </a:cubicBezTo>
                      <a:cubicBezTo>
                        <a:pt x="272" y="386"/>
                        <a:pt x="272" y="384"/>
                        <a:pt x="269" y="384"/>
                      </a:cubicBezTo>
                      <a:cubicBezTo>
                        <a:pt x="255" y="385"/>
                        <a:pt x="243" y="406"/>
                        <a:pt x="233" y="393"/>
                      </a:cubicBezTo>
                      <a:cubicBezTo>
                        <a:pt x="234" y="380"/>
                        <a:pt x="260" y="382"/>
                        <a:pt x="251" y="366"/>
                      </a:cubicBezTo>
                      <a:cubicBezTo>
                        <a:pt x="269" y="350"/>
                        <a:pt x="274" y="320"/>
                        <a:pt x="300" y="311"/>
                      </a:cubicBezTo>
                      <a:cubicBezTo>
                        <a:pt x="301" y="307"/>
                        <a:pt x="299" y="305"/>
                        <a:pt x="299" y="301"/>
                      </a:cubicBezTo>
                      <a:cubicBezTo>
                        <a:pt x="303" y="299"/>
                        <a:pt x="309" y="299"/>
                        <a:pt x="310" y="294"/>
                      </a:cubicBezTo>
                      <a:cubicBezTo>
                        <a:pt x="308" y="294"/>
                        <a:pt x="307" y="292"/>
                        <a:pt x="307" y="290"/>
                      </a:cubicBezTo>
                      <a:cubicBezTo>
                        <a:pt x="294" y="296"/>
                        <a:pt x="283" y="306"/>
                        <a:pt x="273" y="315"/>
                      </a:cubicBezTo>
                      <a:cubicBezTo>
                        <a:pt x="273" y="313"/>
                        <a:pt x="277" y="312"/>
                        <a:pt x="273" y="312"/>
                      </a:cubicBezTo>
                      <a:cubicBezTo>
                        <a:pt x="270" y="315"/>
                        <a:pt x="267" y="319"/>
                        <a:pt x="270" y="320"/>
                      </a:cubicBezTo>
                      <a:cubicBezTo>
                        <a:pt x="268" y="323"/>
                        <a:pt x="264" y="324"/>
                        <a:pt x="262" y="327"/>
                      </a:cubicBezTo>
                      <a:cubicBezTo>
                        <a:pt x="261" y="331"/>
                        <a:pt x="266" y="329"/>
                        <a:pt x="266" y="333"/>
                      </a:cubicBezTo>
                      <a:cubicBezTo>
                        <a:pt x="257" y="336"/>
                        <a:pt x="258" y="348"/>
                        <a:pt x="249" y="350"/>
                      </a:cubicBezTo>
                      <a:cubicBezTo>
                        <a:pt x="249" y="343"/>
                        <a:pt x="249" y="343"/>
                        <a:pt x="249" y="343"/>
                      </a:cubicBezTo>
                      <a:cubicBezTo>
                        <a:pt x="245" y="345"/>
                        <a:pt x="241" y="346"/>
                        <a:pt x="242" y="352"/>
                      </a:cubicBezTo>
                      <a:cubicBezTo>
                        <a:pt x="239" y="356"/>
                        <a:pt x="231" y="355"/>
                        <a:pt x="228" y="360"/>
                      </a:cubicBezTo>
                      <a:cubicBezTo>
                        <a:pt x="229" y="363"/>
                        <a:pt x="228" y="369"/>
                        <a:pt x="228" y="371"/>
                      </a:cubicBezTo>
                      <a:cubicBezTo>
                        <a:pt x="224" y="366"/>
                        <a:pt x="212" y="372"/>
                        <a:pt x="210" y="377"/>
                      </a:cubicBezTo>
                      <a:cubicBezTo>
                        <a:pt x="215" y="375"/>
                        <a:pt x="216" y="378"/>
                        <a:pt x="214" y="382"/>
                      </a:cubicBezTo>
                      <a:cubicBezTo>
                        <a:pt x="218" y="382"/>
                        <a:pt x="218" y="379"/>
                        <a:pt x="221" y="379"/>
                      </a:cubicBezTo>
                      <a:cubicBezTo>
                        <a:pt x="220" y="388"/>
                        <a:pt x="224" y="390"/>
                        <a:pt x="232" y="394"/>
                      </a:cubicBezTo>
                      <a:cubicBezTo>
                        <a:pt x="229" y="397"/>
                        <a:pt x="228" y="403"/>
                        <a:pt x="224" y="405"/>
                      </a:cubicBezTo>
                      <a:cubicBezTo>
                        <a:pt x="219" y="400"/>
                        <a:pt x="214" y="408"/>
                        <a:pt x="211" y="407"/>
                      </a:cubicBezTo>
                      <a:cubicBezTo>
                        <a:pt x="209" y="401"/>
                        <a:pt x="217" y="397"/>
                        <a:pt x="212" y="395"/>
                      </a:cubicBezTo>
                      <a:cubicBezTo>
                        <a:pt x="210" y="399"/>
                        <a:pt x="209" y="405"/>
                        <a:pt x="204" y="407"/>
                      </a:cubicBezTo>
                      <a:cubicBezTo>
                        <a:pt x="202" y="404"/>
                        <a:pt x="202" y="401"/>
                        <a:pt x="203" y="397"/>
                      </a:cubicBezTo>
                      <a:cubicBezTo>
                        <a:pt x="200" y="398"/>
                        <a:pt x="200" y="395"/>
                        <a:pt x="198" y="394"/>
                      </a:cubicBezTo>
                      <a:cubicBezTo>
                        <a:pt x="195" y="396"/>
                        <a:pt x="193" y="400"/>
                        <a:pt x="190" y="401"/>
                      </a:cubicBezTo>
                      <a:cubicBezTo>
                        <a:pt x="189" y="429"/>
                        <a:pt x="170" y="457"/>
                        <a:pt x="151" y="469"/>
                      </a:cubicBezTo>
                      <a:cubicBezTo>
                        <a:pt x="148" y="457"/>
                        <a:pt x="148" y="442"/>
                        <a:pt x="148" y="433"/>
                      </a:cubicBezTo>
                      <a:cubicBezTo>
                        <a:pt x="141" y="431"/>
                        <a:pt x="142" y="434"/>
                        <a:pt x="137" y="442"/>
                      </a:cubicBezTo>
                      <a:cubicBezTo>
                        <a:pt x="126" y="461"/>
                        <a:pt x="114" y="467"/>
                        <a:pt x="105" y="486"/>
                      </a:cubicBezTo>
                      <a:cubicBezTo>
                        <a:pt x="101" y="494"/>
                        <a:pt x="95" y="500"/>
                        <a:pt x="94" y="504"/>
                      </a:cubicBezTo>
                      <a:cubicBezTo>
                        <a:pt x="93" y="508"/>
                        <a:pt x="95" y="512"/>
                        <a:pt x="95" y="515"/>
                      </a:cubicBezTo>
                      <a:cubicBezTo>
                        <a:pt x="94" y="523"/>
                        <a:pt x="87" y="530"/>
                        <a:pt x="88" y="537"/>
                      </a:cubicBezTo>
                      <a:cubicBezTo>
                        <a:pt x="95" y="535"/>
                        <a:pt x="94" y="548"/>
                        <a:pt x="97" y="553"/>
                      </a:cubicBezTo>
                      <a:cubicBezTo>
                        <a:pt x="99" y="550"/>
                        <a:pt x="103" y="544"/>
                        <a:pt x="107" y="549"/>
                      </a:cubicBezTo>
                      <a:cubicBezTo>
                        <a:pt x="109" y="544"/>
                        <a:pt x="112" y="541"/>
                        <a:pt x="116" y="541"/>
                      </a:cubicBezTo>
                      <a:cubicBezTo>
                        <a:pt x="117" y="527"/>
                        <a:pt x="128" y="522"/>
                        <a:pt x="137" y="516"/>
                      </a:cubicBezTo>
                      <a:cubicBezTo>
                        <a:pt x="139" y="519"/>
                        <a:pt x="144" y="518"/>
                        <a:pt x="149" y="518"/>
                      </a:cubicBezTo>
                      <a:cubicBezTo>
                        <a:pt x="154" y="512"/>
                        <a:pt x="154" y="500"/>
                        <a:pt x="166" y="500"/>
                      </a:cubicBezTo>
                      <a:cubicBezTo>
                        <a:pt x="168" y="507"/>
                        <a:pt x="166" y="513"/>
                        <a:pt x="169" y="519"/>
                      </a:cubicBezTo>
                      <a:cubicBezTo>
                        <a:pt x="175" y="515"/>
                        <a:pt x="182" y="517"/>
                        <a:pt x="189" y="513"/>
                      </a:cubicBezTo>
                      <a:cubicBezTo>
                        <a:pt x="194" y="529"/>
                        <a:pt x="183" y="537"/>
                        <a:pt x="182" y="554"/>
                      </a:cubicBezTo>
                      <a:cubicBezTo>
                        <a:pt x="182" y="572"/>
                        <a:pt x="181" y="586"/>
                        <a:pt x="186" y="599"/>
                      </a:cubicBezTo>
                      <a:cubicBezTo>
                        <a:pt x="182" y="612"/>
                        <a:pt x="187" y="633"/>
                        <a:pt x="172" y="639"/>
                      </a:cubicBezTo>
                      <a:cubicBezTo>
                        <a:pt x="171" y="634"/>
                        <a:pt x="163" y="635"/>
                        <a:pt x="161" y="631"/>
                      </a:cubicBezTo>
                      <a:cubicBezTo>
                        <a:pt x="162" y="625"/>
                        <a:pt x="158" y="625"/>
                        <a:pt x="155" y="623"/>
                      </a:cubicBezTo>
                      <a:cubicBezTo>
                        <a:pt x="151" y="633"/>
                        <a:pt x="155" y="651"/>
                        <a:pt x="159" y="659"/>
                      </a:cubicBezTo>
                      <a:cubicBezTo>
                        <a:pt x="164" y="656"/>
                        <a:pt x="163" y="646"/>
                        <a:pt x="169" y="644"/>
                      </a:cubicBezTo>
                      <a:cubicBezTo>
                        <a:pt x="179" y="648"/>
                        <a:pt x="180" y="636"/>
                        <a:pt x="189" y="635"/>
                      </a:cubicBezTo>
                      <a:cubicBezTo>
                        <a:pt x="191" y="626"/>
                        <a:pt x="187" y="615"/>
                        <a:pt x="198" y="614"/>
                      </a:cubicBezTo>
                      <a:cubicBezTo>
                        <a:pt x="200" y="619"/>
                        <a:pt x="198" y="626"/>
                        <a:pt x="201" y="630"/>
                      </a:cubicBezTo>
                      <a:cubicBezTo>
                        <a:pt x="211" y="622"/>
                        <a:pt x="201" y="603"/>
                        <a:pt x="199" y="593"/>
                      </a:cubicBezTo>
                      <a:cubicBezTo>
                        <a:pt x="200" y="590"/>
                        <a:pt x="204" y="590"/>
                        <a:pt x="204" y="586"/>
                      </a:cubicBezTo>
                      <a:cubicBezTo>
                        <a:pt x="191" y="572"/>
                        <a:pt x="206" y="547"/>
                        <a:pt x="206" y="526"/>
                      </a:cubicBezTo>
                      <a:cubicBezTo>
                        <a:pt x="213" y="527"/>
                        <a:pt x="209" y="518"/>
                        <a:pt x="214" y="517"/>
                      </a:cubicBezTo>
                      <a:cubicBezTo>
                        <a:pt x="215" y="517"/>
                        <a:pt x="222" y="516"/>
                        <a:pt x="223" y="519"/>
                      </a:cubicBezTo>
                      <a:cubicBezTo>
                        <a:pt x="221" y="524"/>
                        <a:pt x="216" y="526"/>
                        <a:pt x="215" y="532"/>
                      </a:cubicBezTo>
                      <a:cubicBezTo>
                        <a:pt x="217" y="532"/>
                        <a:pt x="219" y="527"/>
                        <a:pt x="221" y="531"/>
                      </a:cubicBezTo>
                      <a:cubicBezTo>
                        <a:pt x="217" y="539"/>
                        <a:pt x="217" y="552"/>
                        <a:pt x="214" y="560"/>
                      </a:cubicBezTo>
                      <a:cubicBezTo>
                        <a:pt x="214" y="565"/>
                        <a:pt x="219" y="564"/>
                        <a:pt x="219" y="568"/>
                      </a:cubicBezTo>
                      <a:cubicBezTo>
                        <a:pt x="218" y="578"/>
                        <a:pt x="221" y="595"/>
                        <a:pt x="223" y="607"/>
                      </a:cubicBezTo>
                      <a:cubicBezTo>
                        <a:pt x="220" y="616"/>
                        <a:pt x="211" y="620"/>
                        <a:pt x="209" y="629"/>
                      </a:cubicBezTo>
                      <a:cubicBezTo>
                        <a:pt x="209" y="631"/>
                        <a:pt x="211" y="633"/>
                        <a:pt x="211" y="635"/>
                      </a:cubicBezTo>
                      <a:cubicBezTo>
                        <a:pt x="211" y="637"/>
                        <a:pt x="209" y="639"/>
                        <a:pt x="209" y="641"/>
                      </a:cubicBezTo>
                      <a:cubicBezTo>
                        <a:pt x="209" y="649"/>
                        <a:pt x="212" y="658"/>
                        <a:pt x="210" y="667"/>
                      </a:cubicBezTo>
                      <a:cubicBezTo>
                        <a:pt x="211" y="670"/>
                        <a:pt x="215" y="669"/>
                        <a:pt x="214" y="674"/>
                      </a:cubicBezTo>
                      <a:cubicBezTo>
                        <a:pt x="211" y="672"/>
                        <a:pt x="210" y="674"/>
                        <a:pt x="207" y="676"/>
                      </a:cubicBezTo>
                      <a:cubicBezTo>
                        <a:pt x="209" y="684"/>
                        <a:pt x="205" y="688"/>
                        <a:pt x="204" y="694"/>
                      </a:cubicBezTo>
                      <a:cubicBezTo>
                        <a:pt x="208" y="696"/>
                        <a:pt x="208" y="700"/>
                        <a:pt x="208" y="704"/>
                      </a:cubicBezTo>
                      <a:cubicBezTo>
                        <a:pt x="212" y="700"/>
                        <a:pt x="210" y="709"/>
                        <a:pt x="213" y="708"/>
                      </a:cubicBezTo>
                      <a:cubicBezTo>
                        <a:pt x="216" y="703"/>
                        <a:pt x="216" y="696"/>
                        <a:pt x="218" y="690"/>
                      </a:cubicBezTo>
                      <a:cubicBezTo>
                        <a:pt x="220" y="691"/>
                        <a:pt x="219" y="696"/>
                        <a:pt x="222" y="696"/>
                      </a:cubicBezTo>
                      <a:cubicBezTo>
                        <a:pt x="226" y="687"/>
                        <a:pt x="215" y="680"/>
                        <a:pt x="218" y="673"/>
                      </a:cubicBezTo>
                      <a:cubicBezTo>
                        <a:pt x="222" y="677"/>
                        <a:pt x="225" y="684"/>
                        <a:pt x="227" y="692"/>
                      </a:cubicBezTo>
                      <a:cubicBezTo>
                        <a:pt x="232" y="690"/>
                        <a:pt x="231" y="681"/>
                        <a:pt x="237" y="680"/>
                      </a:cubicBezTo>
                      <a:cubicBezTo>
                        <a:pt x="229" y="672"/>
                        <a:pt x="231" y="656"/>
                        <a:pt x="234" y="643"/>
                      </a:cubicBezTo>
                      <a:cubicBezTo>
                        <a:pt x="236" y="646"/>
                        <a:pt x="236" y="651"/>
                        <a:pt x="237" y="654"/>
                      </a:cubicBezTo>
                      <a:cubicBezTo>
                        <a:pt x="245" y="655"/>
                        <a:pt x="242" y="645"/>
                        <a:pt x="249" y="644"/>
                      </a:cubicBezTo>
                      <a:cubicBezTo>
                        <a:pt x="252" y="645"/>
                        <a:pt x="249" y="650"/>
                        <a:pt x="252" y="651"/>
                      </a:cubicBezTo>
                      <a:cubicBezTo>
                        <a:pt x="253" y="649"/>
                        <a:pt x="255" y="648"/>
                        <a:pt x="258" y="648"/>
                      </a:cubicBezTo>
                      <a:cubicBezTo>
                        <a:pt x="260" y="651"/>
                        <a:pt x="263" y="654"/>
                        <a:pt x="262" y="660"/>
                      </a:cubicBezTo>
                      <a:cubicBezTo>
                        <a:pt x="258" y="659"/>
                        <a:pt x="256" y="660"/>
                        <a:pt x="255" y="665"/>
                      </a:cubicBezTo>
                      <a:cubicBezTo>
                        <a:pt x="259" y="667"/>
                        <a:pt x="260" y="662"/>
                        <a:pt x="261" y="664"/>
                      </a:cubicBezTo>
                      <a:cubicBezTo>
                        <a:pt x="258" y="669"/>
                        <a:pt x="257" y="676"/>
                        <a:pt x="252" y="678"/>
                      </a:cubicBezTo>
                      <a:cubicBezTo>
                        <a:pt x="252" y="682"/>
                        <a:pt x="253" y="685"/>
                        <a:pt x="255" y="686"/>
                      </a:cubicBezTo>
                      <a:cubicBezTo>
                        <a:pt x="260" y="684"/>
                        <a:pt x="256" y="680"/>
                        <a:pt x="257" y="678"/>
                      </a:cubicBezTo>
                      <a:cubicBezTo>
                        <a:pt x="262" y="682"/>
                        <a:pt x="256" y="692"/>
                        <a:pt x="255" y="698"/>
                      </a:cubicBezTo>
                      <a:cubicBezTo>
                        <a:pt x="255" y="690"/>
                        <a:pt x="252" y="691"/>
                        <a:pt x="248" y="689"/>
                      </a:cubicBezTo>
                      <a:cubicBezTo>
                        <a:pt x="247" y="691"/>
                        <a:pt x="246" y="693"/>
                        <a:pt x="246" y="696"/>
                      </a:cubicBezTo>
                      <a:cubicBezTo>
                        <a:pt x="250" y="693"/>
                        <a:pt x="249" y="702"/>
                        <a:pt x="254" y="702"/>
                      </a:cubicBezTo>
                      <a:cubicBezTo>
                        <a:pt x="254" y="713"/>
                        <a:pt x="255" y="721"/>
                        <a:pt x="256" y="731"/>
                      </a:cubicBezTo>
                      <a:cubicBezTo>
                        <a:pt x="265" y="735"/>
                        <a:pt x="263" y="750"/>
                        <a:pt x="276" y="750"/>
                      </a:cubicBezTo>
                      <a:cubicBezTo>
                        <a:pt x="278" y="747"/>
                        <a:pt x="279" y="743"/>
                        <a:pt x="283" y="743"/>
                      </a:cubicBezTo>
                      <a:cubicBezTo>
                        <a:pt x="296" y="749"/>
                        <a:pt x="291" y="768"/>
                        <a:pt x="306" y="768"/>
                      </a:cubicBezTo>
                      <a:cubicBezTo>
                        <a:pt x="315" y="768"/>
                        <a:pt x="325" y="755"/>
                        <a:pt x="329" y="770"/>
                      </a:cubicBezTo>
                      <a:cubicBezTo>
                        <a:pt x="333" y="770"/>
                        <a:pt x="334" y="766"/>
                        <a:pt x="338" y="767"/>
                      </a:cubicBezTo>
                      <a:cubicBezTo>
                        <a:pt x="334" y="779"/>
                        <a:pt x="321" y="789"/>
                        <a:pt x="326" y="804"/>
                      </a:cubicBezTo>
                      <a:cubicBezTo>
                        <a:pt x="311" y="813"/>
                        <a:pt x="311" y="837"/>
                        <a:pt x="301" y="850"/>
                      </a:cubicBezTo>
                      <a:cubicBezTo>
                        <a:pt x="295" y="847"/>
                        <a:pt x="297" y="854"/>
                        <a:pt x="292" y="854"/>
                      </a:cubicBezTo>
                      <a:cubicBezTo>
                        <a:pt x="284" y="854"/>
                        <a:pt x="281" y="849"/>
                        <a:pt x="276" y="846"/>
                      </a:cubicBezTo>
                      <a:cubicBezTo>
                        <a:pt x="273" y="831"/>
                        <a:pt x="253" y="833"/>
                        <a:pt x="241" y="835"/>
                      </a:cubicBezTo>
                      <a:cubicBezTo>
                        <a:pt x="230" y="823"/>
                        <a:pt x="221" y="810"/>
                        <a:pt x="207" y="801"/>
                      </a:cubicBezTo>
                      <a:cubicBezTo>
                        <a:pt x="205" y="800"/>
                        <a:pt x="207" y="797"/>
                        <a:pt x="207" y="795"/>
                      </a:cubicBezTo>
                      <a:cubicBezTo>
                        <a:pt x="204" y="792"/>
                        <a:pt x="204" y="789"/>
                        <a:pt x="201" y="789"/>
                      </a:cubicBezTo>
                      <a:cubicBezTo>
                        <a:pt x="200" y="780"/>
                        <a:pt x="189" y="782"/>
                        <a:pt x="192" y="770"/>
                      </a:cubicBezTo>
                      <a:cubicBezTo>
                        <a:pt x="189" y="766"/>
                        <a:pt x="186" y="763"/>
                        <a:pt x="183" y="758"/>
                      </a:cubicBezTo>
                      <a:cubicBezTo>
                        <a:pt x="175" y="759"/>
                        <a:pt x="177" y="755"/>
                        <a:pt x="173" y="755"/>
                      </a:cubicBezTo>
                      <a:cubicBezTo>
                        <a:pt x="159" y="756"/>
                        <a:pt x="166" y="786"/>
                        <a:pt x="154" y="785"/>
                      </a:cubicBezTo>
                      <a:cubicBezTo>
                        <a:pt x="144" y="784"/>
                        <a:pt x="147" y="766"/>
                        <a:pt x="142" y="757"/>
                      </a:cubicBezTo>
                      <a:cubicBezTo>
                        <a:pt x="140" y="753"/>
                        <a:pt x="134" y="751"/>
                        <a:pt x="132" y="747"/>
                      </a:cubicBezTo>
                      <a:cubicBezTo>
                        <a:pt x="131" y="740"/>
                        <a:pt x="134" y="732"/>
                        <a:pt x="133" y="726"/>
                      </a:cubicBezTo>
                      <a:cubicBezTo>
                        <a:pt x="132" y="714"/>
                        <a:pt x="127" y="708"/>
                        <a:pt x="120" y="702"/>
                      </a:cubicBezTo>
                      <a:cubicBezTo>
                        <a:pt x="118" y="689"/>
                        <a:pt x="116" y="678"/>
                        <a:pt x="116" y="666"/>
                      </a:cubicBezTo>
                      <a:cubicBezTo>
                        <a:pt x="126" y="663"/>
                        <a:pt x="133" y="656"/>
                        <a:pt x="131" y="641"/>
                      </a:cubicBezTo>
                      <a:cubicBezTo>
                        <a:pt x="133" y="636"/>
                        <a:pt x="140" y="636"/>
                        <a:pt x="140" y="629"/>
                      </a:cubicBezTo>
                      <a:cubicBezTo>
                        <a:pt x="137" y="627"/>
                        <a:pt x="135" y="632"/>
                        <a:pt x="134" y="630"/>
                      </a:cubicBezTo>
                      <a:cubicBezTo>
                        <a:pt x="134" y="624"/>
                        <a:pt x="139" y="624"/>
                        <a:pt x="138" y="618"/>
                      </a:cubicBezTo>
                      <a:cubicBezTo>
                        <a:pt x="132" y="616"/>
                        <a:pt x="125" y="614"/>
                        <a:pt x="125" y="606"/>
                      </a:cubicBezTo>
                      <a:cubicBezTo>
                        <a:pt x="123" y="608"/>
                        <a:pt x="121" y="603"/>
                        <a:pt x="122" y="600"/>
                      </a:cubicBezTo>
                      <a:cubicBezTo>
                        <a:pt x="119" y="602"/>
                        <a:pt x="117" y="599"/>
                        <a:pt x="114" y="598"/>
                      </a:cubicBezTo>
                      <a:cubicBezTo>
                        <a:pt x="113" y="586"/>
                        <a:pt x="104" y="581"/>
                        <a:pt x="100" y="572"/>
                      </a:cubicBezTo>
                      <a:cubicBezTo>
                        <a:pt x="97" y="572"/>
                        <a:pt x="97" y="574"/>
                        <a:pt x="95" y="575"/>
                      </a:cubicBezTo>
                      <a:cubicBezTo>
                        <a:pt x="92" y="571"/>
                        <a:pt x="91" y="573"/>
                        <a:pt x="86" y="574"/>
                      </a:cubicBezTo>
                      <a:cubicBezTo>
                        <a:pt x="84" y="563"/>
                        <a:pt x="84" y="551"/>
                        <a:pt x="85" y="539"/>
                      </a:cubicBezTo>
                      <a:cubicBezTo>
                        <a:pt x="82" y="546"/>
                        <a:pt x="78" y="551"/>
                        <a:pt x="73" y="556"/>
                      </a:cubicBezTo>
                      <a:cubicBezTo>
                        <a:pt x="73" y="554"/>
                        <a:pt x="71" y="553"/>
                        <a:pt x="70" y="552"/>
                      </a:cubicBezTo>
                      <a:cubicBezTo>
                        <a:pt x="57" y="560"/>
                        <a:pt x="57" y="581"/>
                        <a:pt x="45" y="590"/>
                      </a:cubicBezTo>
                      <a:cubicBezTo>
                        <a:pt x="43" y="588"/>
                        <a:pt x="46" y="587"/>
                        <a:pt x="44" y="585"/>
                      </a:cubicBezTo>
                      <a:cubicBezTo>
                        <a:pt x="13" y="667"/>
                        <a:pt x="0" y="783"/>
                        <a:pt x="5" y="894"/>
                      </a:cubicBezTo>
                      <a:cubicBezTo>
                        <a:pt x="8" y="958"/>
                        <a:pt x="25" y="1012"/>
                        <a:pt x="41" y="1061"/>
                      </a:cubicBezTo>
                      <a:cubicBezTo>
                        <a:pt x="53" y="1077"/>
                        <a:pt x="55" y="1101"/>
                        <a:pt x="59" y="1119"/>
                      </a:cubicBezTo>
                      <a:cubicBezTo>
                        <a:pt x="61" y="1131"/>
                        <a:pt x="62" y="1139"/>
                        <a:pt x="65" y="1149"/>
                      </a:cubicBezTo>
                      <a:cubicBezTo>
                        <a:pt x="75" y="1175"/>
                        <a:pt x="88" y="1198"/>
                        <a:pt x="99" y="1223"/>
                      </a:cubicBezTo>
                      <a:cubicBezTo>
                        <a:pt x="162" y="1366"/>
                        <a:pt x="271" y="1478"/>
                        <a:pt x="394" y="1556"/>
                      </a:cubicBezTo>
                      <a:cubicBezTo>
                        <a:pt x="392" y="1554"/>
                        <a:pt x="385" y="1551"/>
                        <a:pt x="386" y="1549"/>
                      </a:cubicBezTo>
                      <a:cubicBezTo>
                        <a:pt x="392" y="1552"/>
                        <a:pt x="400" y="1557"/>
                        <a:pt x="405" y="1557"/>
                      </a:cubicBezTo>
                      <a:cubicBezTo>
                        <a:pt x="395" y="1548"/>
                        <a:pt x="386" y="1539"/>
                        <a:pt x="376" y="1529"/>
                      </a:cubicBezTo>
                      <a:cubicBezTo>
                        <a:pt x="382" y="1530"/>
                        <a:pt x="385" y="1530"/>
                        <a:pt x="391" y="1531"/>
                      </a:cubicBezTo>
                      <a:cubicBezTo>
                        <a:pt x="393" y="1531"/>
                        <a:pt x="390" y="1527"/>
                        <a:pt x="394" y="1528"/>
                      </a:cubicBezTo>
                      <a:cubicBezTo>
                        <a:pt x="406" y="1530"/>
                        <a:pt x="417" y="1538"/>
                        <a:pt x="429" y="1532"/>
                      </a:cubicBezTo>
                      <a:cubicBezTo>
                        <a:pt x="429" y="1531"/>
                        <a:pt x="429" y="1529"/>
                        <a:pt x="430" y="1529"/>
                      </a:cubicBezTo>
                      <a:cubicBezTo>
                        <a:pt x="424" y="1517"/>
                        <a:pt x="415" y="1509"/>
                        <a:pt x="414" y="1493"/>
                      </a:cubicBezTo>
                      <a:cubicBezTo>
                        <a:pt x="401" y="1482"/>
                        <a:pt x="383" y="1468"/>
                        <a:pt x="386" y="1451"/>
                      </a:cubicBezTo>
                      <a:cubicBezTo>
                        <a:pt x="379" y="1444"/>
                        <a:pt x="369" y="1441"/>
                        <a:pt x="373" y="1425"/>
                      </a:cubicBezTo>
                      <a:cubicBezTo>
                        <a:pt x="379" y="1426"/>
                        <a:pt x="382" y="1419"/>
                        <a:pt x="379" y="1415"/>
                      </a:cubicBezTo>
                      <a:cubicBezTo>
                        <a:pt x="382" y="1415"/>
                        <a:pt x="381" y="1413"/>
                        <a:pt x="384" y="1414"/>
                      </a:cubicBezTo>
                      <a:cubicBezTo>
                        <a:pt x="385" y="1411"/>
                        <a:pt x="382" y="1411"/>
                        <a:pt x="383" y="1408"/>
                      </a:cubicBezTo>
                      <a:cubicBezTo>
                        <a:pt x="390" y="1409"/>
                        <a:pt x="390" y="1407"/>
                        <a:pt x="392" y="1404"/>
                      </a:cubicBezTo>
                      <a:cubicBezTo>
                        <a:pt x="395" y="1404"/>
                        <a:pt x="396" y="1406"/>
                        <a:pt x="399" y="1405"/>
                      </a:cubicBezTo>
                      <a:cubicBezTo>
                        <a:pt x="403" y="1403"/>
                        <a:pt x="405" y="1398"/>
                        <a:pt x="409" y="1395"/>
                      </a:cubicBezTo>
                      <a:cubicBezTo>
                        <a:pt x="413" y="1395"/>
                        <a:pt x="415" y="1393"/>
                        <a:pt x="420" y="1393"/>
                      </a:cubicBezTo>
                      <a:cubicBezTo>
                        <a:pt x="428" y="1380"/>
                        <a:pt x="445" y="1381"/>
                        <a:pt x="461" y="1376"/>
                      </a:cubicBezTo>
                      <a:cubicBezTo>
                        <a:pt x="472" y="1373"/>
                        <a:pt x="484" y="1367"/>
                        <a:pt x="492" y="1359"/>
                      </a:cubicBezTo>
                      <a:cubicBezTo>
                        <a:pt x="497" y="1356"/>
                        <a:pt x="498" y="1350"/>
                        <a:pt x="502" y="1345"/>
                      </a:cubicBezTo>
                      <a:cubicBezTo>
                        <a:pt x="506" y="1340"/>
                        <a:pt x="513" y="1339"/>
                        <a:pt x="511" y="1329"/>
                      </a:cubicBezTo>
                      <a:cubicBezTo>
                        <a:pt x="522" y="1324"/>
                        <a:pt x="522" y="1307"/>
                        <a:pt x="534" y="1302"/>
                      </a:cubicBezTo>
                      <a:cubicBezTo>
                        <a:pt x="534" y="1299"/>
                        <a:pt x="533" y="1291"/>
                        <a:pt x="534" y="1284"/>
                      </a:cubicBezTo>
                      <a:cubicBezTo>
                        <a:pt x="542" y="1282"/>
                        <a:pt x="533" y="1267"/>
                        <a:pt x="540" y="1262"/>
                      </a:cubicBezTo>
                      <a:cubicBezTo>
                        <a:pt x="538" y="1258"/>
                        <a:pt x="533" y="1257"/>
                        <a:pt x="527" y="1256"/>
                      </a:cubicBezTo>
                      <a:cubicBezTo>
                        <a:pt x="517" y="1271"/>
                        <a:pt x="494" y="1253"/>
                        <a:pt x="482" y="1261"/>
                      </a:cubicBezTo>
                      <a:cubicBezTo>
                        <a:pt x="476" y="1254"/>
                        <a:pt x="465" y="1257"/>
                        <a:pt x="458" y="1261"/>
                      </a:cubicBezTo>
                      <a:cubicBezTo>
                        <a:pt x="451" y="1252"/>
                        <a:pt x="443" y="1258"/>
                        <a:pt x="434" y="1257"/>
                      </a:cubicBezTo>
                      <a:cubicBezTo>
                        <a:pt x="416" y="1257"/>
                        <a:pt x="411" y="1239"/>
                        <a:pt x="399" y="1229"/>
                      </a:cubicBezTo>
                      <a:cubicBezTo>
                        <a:pt x="402" y="1227"/>
                        <a:pt x="405" y="1226"/>
                        <a:pt x="406" y="1223"/>
                      </a:cubicBezTo>
                      <a:cubicBezTo>
                        <a:pt x="404" y="1209"/>
                        <a:pt x="388" y="1209"/>
                        <a:pt x="387" y="1195"/>
                      </a:cubicBezTo>
                      <a:cubicBezTo>
                        <a:pt x="382" y="1193"/>
                        <a:pt x="378" y="1189"/>
                        <a:pt x="374" y="1185"/>
                      </a:cubicBezTo>
                      <a:cubicBezTo>
                        <a:pt x="374" y="1177"/>
                        <a:pt x="371" y="1171"/>
                        <a:pt x="363" y="1170"/>
                      </a:cubicBezTo>
                      <a:cubicBezTo>
                        <a:pt x="356" y="1160"/>
                        <a:pt x="342" y="1155"/>
                        <a:pt x="340" y="1140"/>
                      </a:cubicBezTo>
                      <a:cubicBezTo>
                        <a:pt x="340" y="1139"/>
                        <a:pt x="341" y="1136"/>
                        <a:pt x="341" y="1134"/>
                      </a:cubicBezTo>
                      <a:cubicBezTo>
                        <a:pt x="341" y="1116"/>
                        <a:pt x="328" y="1105"/>
                        <a:pt x="323" y="1090"/>
                      </a:cubicBezTo>
                      <a:cubicBezTo>
                        <a:pt x="320" y="1088"/>
                        <a:pt x="316" y="1089"/>
                        <a:pt x="315" y="1086"/>
                      </a:cubicBezTo>
                      <a:cubicBezTo>
                        <a:pt x="316" y="1071"/>
                        <a:pt x="310" y="1060"/>
                        <a:pt x="315" y="1047"/>
                      </a:cubicBezTo>
                      <a:cubicBezTo>
                        <a:pt x="309" y="1042"/>
                        <a:pt x="314" y="1037"/>
                        <a:pt x="312" y="1031"/>
                      </a:cubicBezTo>
                      <a:cubicBezTo>
                        <a:pt x="308" y="1017"/>
                        <a:pt x="286" y="1008"/>
                        <a:pt x="299" y="989"/>
                      </a:cubicBezTo>
                      <a:cubicBezTo>
                        <a:pt x="287" y="969"/>
                        <a:pt x="285" y="936"/>
                        <a:pt x="280" y="916"/>
                      </a:cubicBezTo>
                      <a:cubicBezTo>
                        <a:pt x="283" y="919"/>
                        <a:pt x="283" y="926"/>
                        <a:pt x="289" y="925"/>
                      </a:cubicBezTo>
                      <a:cubicBezTo>
                        <a:pt x="291" y="918"/>
                        <a:pt x="289" y="907"/>
                        <a:pt x="295" y="904"/>
                      </a:cubicBezTo>
                      <a:cubicBezTo>
                        <a:pt x="296" y="910"/>
                        <a:pt x="292" y="916"/>
                        <a:pt x="293" y="922"/>
                      </a:cubicBezTo>
                      <a:cubicBezTo>
                        <a:pt x="294" y="928"/>
                        <a:pt x="302" y="932"/>
                        <a:pt x="303" y="937"/>
                      </a:cubicBezTo>
                      <a:cubicBezTo>
                        <a:pt x="305" y="942"/>
                        <a:pt x="304" y="950"/>
                        <a:pt x="306" y="957"/>
                      </a:cubicBezTo>
                      <a:cubicBezTo>
                        <a:pt x="309" y="964"/>
                        <a:pt x="315" y="970"/>
                        <a:pt x="317" y="977"/>
                      </a:cubicBezTo>
                      <a:cubicBezTo>
                        <a:pt x="318" y="982"/>
                        <a:pt x="317" y="989"/>
                        <a:pt x="319" y="994"/>
                      </a:cubicBezTo>
                      <a:cubicBezTo>
                        <a:pt x="322" y="1002"/>
                        <a:pt x="329" y="1001"/>
                        <a:pt x="333" y="1005"/>
                      </a:cubicBezTo>
                      <a:cubicBezTo>
                        <a:pt x="349" y="1019"/>
                        <a:pt x="333" y="1061"/>
                        <a:pt x="351" y="1072"/>
                      </a:cubicBezTo>
                      <a:cubicBezTo>
                        <a:pt x="368" y="1077"/>
                        <a:pt x="369" y="1096"/>
                        <a:pt x="376" y="1112"/>
                      </a:cubicBezTo>
                      <a:cubicBezTo>
                        <a:pt x="385" y="1131"/>
                        <a:pt x="402" y="1143"/>
                        <a:pt x="391" y="1162"/>
                      </a:cubicBezTo>
                      <a:cubicBezTo>
                        <a:pt x="399" y="1168"/>
                        <a:pt x="398" y="1182"/>
                        <a:pt x="396" y="1194"/>
                      </a:cubicBezTo>
                      <a:cubicBezTo>
                        <a:pt x="404" y="1205"/>
                        <a:pt x="409" y="1222"/>
                        <a:pt x="429" y="1218"/>
                      </a:cubicBezTo>
                      <a:cubicBezTo>
                        <a:pt x="431" y="1215"/>
                        <a:pt x="433" y="1212"/>
                        <a:pt x="437" y="1211"/>
                      </a:cubicBezTo>
                      <a:cubicBezTo>
                        <a:pt x="450" y="1215"/>
                        <a:pt x="465" y="1222"/>
                        <a:pt x="480" y="1219"/>
                      </a:cubicBezTo>
                      <a:cubicBezTo>
                        <a:pt x="483" y="1218"/>
                        <a:pt x="487" y="1214"/>
                        <a:pt x="492" y="1212"/>
                      </a:cubicBezTo>
                      <a:cubicBezTo>
                        <a:pt x="509" y="1205"/>
                        <a:pt x="529" y="1200"/>
                        <a:pt x="550" y="1204"/>
                      </a:cubicBezTo>
                      <a:cubicBezTo>
                        <a:pt x="554" y="1182"/>
                        <a:pt x="587" y="1189"/>
                        <a:pt x="607" y="1182"/>
                      </a:cubicBezTo>
                      <a:cubicBezTo>
                        <a:pt x="607" y="1178"/>
                        <a:pt x="607" y="1174"/>
                        <a:pt x="610" y="1173"/>
                      </a:cubicBezTo>
                      <a:cubicBezTo>
                        <a:pt x="617" y="1173"/>
                        <a:pt x="624" y="1172"/>
                        <a:pt x="629" y="1169"/>
                      </a:cubicBezTo>
                      <a:cubicBezTo>
                        <a:pt x="629" y="1157"/>
                        <a:pt x="644" y="1160"/>
                        <a:pt x="648" y="1153"/>
                      </a:cubicBezTo>
                      <a:cubicBezTo>
                        <a:pt x="651" y="1148"/>
                        <a:pt x="648" y="1143"/>
                        <a:pt x="652" y="1137"/>
                      </a:cubicBezTo>
                      <a:cubicBezTo>
                        <a:pt x="656" y="1139"/>
                        <a:pt x="660" y="1140"/>
                        <a:pt x="664" y="1137"/>
                      </a:cubicBezTo>
                      <a:cubicBezTo>
                        <a:pt x="665" y="1135"/>
                        <a:pt x="665" y="1131"/>
                        <a:pt x="665" y="1128"/>
                      </a:cubicBezTo>
                      <a:cubicBezTo>
                        <a:pt x="671" y="1126"/>
                        <a:pt x="674" y="1121"/>
                        <a:pt x="680" y="1118"/>
                      </a:cubicBezTo>
                      <a:cubicBezTo>
                        <a:pt x="680" y="1112"/>
                        <a:pt x="682" y="1108"/>
                        <a:pt x="682" y="1102"/>
                      </a:cubicBezTo>
                      <a:cubicBezTo>
                        <a:pt x="681" y="1102"/>
                        <a:pt x="680" y="1101"/>
                        <a:pt x="681" y="1100"/>
                      </a:cubicBezTo>
                      <a:cubicBezTo>
                        <a:pt x="679" y="1098"/>
                        <a:pt x="676" y="1098"/>
                        <a:pt x="673" y="1097"/>
                      </a:cubicBezTo>
                      <a:cubicBezTo>
                        <a:pt x="668" y="1091"/>
                        <a:pt x="666" y="1083"/>
                        <a:pt x="660" y="1078"/>
                      </a:cubicBezTo>
                      <a:cubicBezTo>
                        <a:pt x="648" y="1069"/>
                        <a:pt x="630" y="1073"/>
                        <a:pt x="620" y="1062"/>
                      </a:cubicBezTo>
                      <a:cubicBezTo>
                        <a:pt x="611" y="1053"/>
                        <a:pt x="614" y="1038"/>
                        <a:pt x="613" y="1023"/>
                      </a:cubicBezTo>
                      <a:cubicBezTo>
                        <a:pt x="607" y="1023"/>
                        <a:pt x="605" y="1033"/>
                        <a:pt x="600" y="1038"/>
                      </a:cubicBezTo>
                      <a:cubicBezTo>
                        <a:pt x="589" y="1041"/>
                        <a:pt x="582" y="1049"/>
                        <a:pt x="578" y="1061"/>
                      </a:cubicBezTo>
                      <a:cubicBezTo>
                        <a:pt x="563" y="1060"/>
                        <a:pt x="555" y="1054"/>
                        <a:pt x="540" y="1059"/>
                      </a:cubicBezTo>
                      <a:cubicBezTo>
                        <a:pt x="521" y="1051"/>
                        <a:pt x="556" y="1018"/>
                        <a:pt x="528" y="1017"/>
                      </a:cubicBezTo>
                      <a:cubicBezTo>
                        <a:pt x="524" y="1023"/>
                        <a:pt x="528" y="1036"/>
                        <a:pt x="521" y="1038"/>
                      </a:cubicBezTo>
                      <a:cubicBezTo>
                        <a:pt x="517" y="1035"/>
                        <a:pt x="519" y="1031"/>
                        <a:pt x="516" y="1026"/>
                      </a:cubicBezTo>
                      <a:cubicBezTo>
                        <a:pt x="514" y="1021"/>
                        <a:pt x="508" y="1021"/>
                        <a:pt x="507" y="1014"/>
                      </a:cubicBezTo>
                      <a:cubicBezTo>
                        <a:pt x="506" y="1011"/>
                        <a:pt x="508" y="1007"/>
                        <a:pt x="507" y="1003"/>
                      </a:cubicBezTo>
                      <a:cubicBezTo>
                        <a:pt x="504" y="995"/>
                        <a:pt x="487" y="994"/>
                        <a:pt x="492" y="981"/>
                      </a:cubicBezTo>
                      <a:cubicBezTo>
                        <a:pt x="490" y="977"/>
                        <a:pt x="486" y="974"/>
                        <a:pt x="487" y="966"/>
                      </a:cubicBezTo>
                      <a:cubicBezTo>
                        <a:pt x="483" y="963"/>
                        <a:pt x="477" y="958"/>
                        <a:pt x="478" y="953"/>
                      </a:cubicBezTo>
                      <a:cubicBezTo>
                        <a:pt x="480" y="951"/>
                        <a:pt x="482" y="955"/>
                        <a:pt x="487" y="954"/>
                      </a:cubicBezTo>
                      <a:cubicBezTo>
                        <a:pt x="488" y="953"/>
                        <a:pt x="487" y="948"/>
                        <a:pt x="490" y="948"/>
                      </a:cubicBezTo>
                      <a:cubicBezTo>
                        <a:pt x="493" y="948"/>
                        <a:pt x="493" y="951"/>
                        <a:pt x="495" y="949"/>
                      </a:cubicBezTo>
                      <a:cubicBezTo>
                        <a:pt x="497" y="946"/>
                        <a:pt x="496" y="942"/>
                        <a:pt x="500" y="942"/>
                      </a:cubicBezTo>
                      <a:cubicBezTo>
                        <a:pt x="518" y="953"/>
                        <a:pt x="520" y="980"/>
                        <a:pt x="534" y="996"/>
                      </a:cubicBezTo>
                      <a:cubicBezTo>
                        <a:pt x="556" y="986"/>
                        <a:pt x="562" y="1017"/>
                        <a:pt x="577" y="1021"/>
                      </a:cubicBezTo>
                      <a:cubicBezTo>
                        <a:pt x="593" y="1025"/>
                        <a:pt x="599" y="1012"/>
                        <a:pt x="617" y="1013"/>
                      </a:cubicBezTo>
                      <a:cubicBezTo>
                        <a:pt x="622" y="1020"/>
                        <a:pt x="626" y="1028"/>
                        <a:pt x="629" y="1038"/>
                      </a:cubicBezTo>
                      <a:cubicBezTo>
                        <a:pt x="634" y="1035"/>
                        <a:pt x="635" y="1041"/>
                        <a:pt x="640" y="1042"/>
                      </a:cubicBezTo>
                      <a:cubicBezTo>
                        <a:pt x="646" y="1044"/>
                        <a:pt x="654" y="1042"/>
                        <a:pt x="660" y="1044"/>
                      </a:cubicBezTo>
                      <a:cubicBezTo>
                        <a:pt x="663" y="1046"/>
                        <a:pt x="665" y="1050"/>
                        <a:pt x="669" y="1051"/>
                      </a:cubicBezTo>
                      <a:cubicBezTo>
                        <a:pt x="673" y="1052"/>
                        <a:pt x="676" y="1050"/>
                        <a:pt x="680" y="1050"/>
                      </a:cubicBezTo>
                      <a:cubicBezTo>
                        <a:pt x="689" y="1051"/>
                        <a:pt x="692" y="1057"/>
                        <a:pt x="703" y="1056"/>
                      </a:cubicBezTo>
                      <a:cubicBezTo>
                        <a:pt x="705" y="1055"/>
                        <a:pt x="707" y="1053"/>
                        <a:pt x="710" y="1053"/>
                      </a:cubicBezTo>
                      <a:cubicBezTo>
                        <a:pt x="719" y="1053"/>
                        <a:pt x="728" y="1058"/>
                        <a:pt x="736" y="1051"/>
                      </a:cubicBezTo>
                      <a:cubicBezTo>
                        <a:pt x="747" y="1057"/>
                        <a:pt x="757" y="1048"/>
                        <a:pt x="771" y="1051"/>
                      </a:cubicBezTo>
                      <a:cubicBezTo>
                        <a:pt x="781" y="1041"/>
                        <a:pt x="789" y="1056"/>
                        <a:pt x="792" y="1064"/>
                      </a:cubicBezTo>
                      <a:cubicBezTo>
                        <a:pt x="800" y="1065"/>
                        <a:pt x="807" y="1067"/>
                        <a:pt x="814" y="1068"/>
                      </a:cubicBezTo>
                      <a:cubicBezTo>
                        <a:pt x="815" y="1072"/>
                        <a:pt x="819" y="1074"/>
                        <a:pt x="820" y="1078"/>
                      </a:cubicBezTo>
                      <a:cubicBezTo>
                        <a:pt x="826" y="1077"/>
                        <a:pt x="828" y="1080"/>
                        <a:pt x="834" y="1079"/>
                      </a:cubicBezTo>
                      <a:cubicBezTo>
                        <a:pt x="836" y="1081"/>
                        <a:pt x="836" y="1085"/>
                        <a:pt x="836" y="1089"/>
                      </a:cubicBezTo>
                      <a:cubicBezTo>
                        <a:pt x="847" y="1096"/>
                        <a:pt x="864" y="1092"/>
                        <a:pt x="871" y="1087"/>
                      </a:cubicBezTo>
                      <a:cubicBezTo>
                        <a:pt x="868" y="1101"/>
                        <a:pt x="850" y="1097"/>
                        <a:pt x="841" y="1104"/>
                      </a:cubicBezTo>
                      <a:cubicBezTo>
                        <a:pt x="841" y="1108"/>
                        <a:pt x="842" y="1111"/>
                        <a:pt x="845" y="1113"/>
                      </a:cubicBezTo>
                      <a:cubicBezTo>
                        <a:pt x="852" y="1119"/>
                        <a:pt x="871" y="1131"/>
                        <a:pt x="881" y="1132"/>
                      </a:cubicBezTo>
                      <a:cubicBezTo>
                        <a:pt x="892" y="1133"/>
                        <a:pt x="906" y="1126"/>
                        <a:pt x="909" y="1118"/>
                      </a:cubicBezTo>
                      <a:cubicBezTo>
                        <a:pt x="910" y="1115"/>
                        <a:pt x="908" y="1111"/>
                        <a:pt x="909" y="1109"/>
                      </a:cubicBezTo>
                      <a:cubicBezTo>
                        <a:pt x="911" y="1102"/>
                        <a:pt x="915" y="1098"/>
                        <a:pt x="922" y="1099"/>
                      </a:cubicBezTo>
                      <a:cubicBezTo>
                        <a:pt x="920" y="1106"/>
                        <a:pt x="913" y="1107"/>
                        <a:pt x="912" y="1114"/>
                      </a:cubicBezTo>
                      <a:cubicBezTo>
                        <a:pt x="913" y="1119"/>
                        <a:pt x="922" y="1119"/>
                        <a:pt x="924" y="1125"/>
                      </a:cubicBezTo>
                      <a:cubicBezTo>
                        <a:pt x="925" y="1131"/>
                        <a:pt x="920" y="1137"/>
                        <a:pt x="920" y="1144"/>
                      </a:cubicBezTo>
                      <a:cubicBezTo>
                        <a:pt x="917" y="1167"/>
                        <a:pt x="931" y="1186"/>
                        <a:pt x="942" y="1199"/>
                      </a:cubicBezTo>
                      <a:cubicBezTo>
                        <a:pt x="942" y="1201"/>
                        <a:pt x="942" y="1204"/>
                        <a:pt x="941" y="1206"/>
                      </a:cubicBezTo>
                      <a:cubicBezTo>
                        <a:pt x="944" y="1209"/>
                        <a:pt x="947" y="1213"/>
                        <a:pt x="954" y="1212"/>
                      </a:cubicBezTo>
                      <a:cubicBezTo>
                        <a:pt x="957" y="1221"/>
                        <a:pt x="963" y="1228"/>
                        <a:pt x="972" y="1230"/>
                      </a:cubicBezTo>
                      <a:cubicBezTo>
                        <a:pt x="977" y="1242"/>
                        <a:pt x="975" y="1248"/>
                        <a:pt x="980" y="1257"/>
                      </a:cubicBezTo>
                      <a:cubicBezTo>
                        <a:pt x="988" y="1272"/>
                        <a:pt x="1010" y="1273"/>
                        <a:pt x="1007" y="1296"/>
                      </a:cubicBezTo>
                      <a:cubicBezTo>
                        <a:pt x="1016" y="1305"/>
                        <a:pt x="1025" y="1313"/>
                        <a:pt x="1035" y="1322"/>
                      </a:cubicBezTo>
                      <a:cubicBezTo>
                        <a:pt x="1044" y="1319"/>
                        <a:pt x="1055" y="1318"/>
                        <a:pt x="1053" y="1304"/>
                      </a:cubicBezTo>
                      <a:cubicBezTo>
                        <a:pt x="1058" y="1300"/>
                        <a:pt x="1068" y="1301"/>
                        <a:pt x="1072" y="1296"/>
                      </a:cubicBezTo>
                      <a:cubicBezTo>
                        <a:pt x="1073" y="1292"/>
                        <a:pt x="1069" y="1293"/>
                        <a:pt x="1070" y="1289"/>
                      </a:cubicBezTo>
                      <a:cubicBezTo>
                        <a:pt x="1074" y="1283"/>
                        <a:pt x="1083" y="1282"/>
                        <a:pt x="1088" y="1277"/>
                      </a:cubicBezTo>
                      <a:cubicBezTo>
                        <a:pt x="1087" y="1265"/>
                        <a:pt x="1078" y="1258"/>
                        <a:pt x="1081" y="1247"/>
                      </a:cubicBezTo>
                      <a:cubicBezTo>
                        <a:pt x="1081" y="1245"/>
                        <a:pt x="1084" y="1244"/>
                        <a:pt x="1084" y="1242"/>
                      </a:cubicBezTo>
                      <a:cubicBezTo>
                        <a:pt x="1084" y="1236"/>
                        <a:pt x="1082" y="1231"/>
                        <a:pt x="1083" y="1225"/>
                      </a:cubicBezTo>
                      <a:cubicBezTo>
                        <a:pt x="1080" y="1222"/>
                        <a:pt x="1075" y="1222"/>
                        <a:pt x="1074" y="1217"/>
                      </a:cubicBezTo>
                      <a:cubicBezTo>
                        <a:pt x="1078" y="1212"/>
                        <a:pt x="1077" y="1204"/>
                        <a:pt x="1074" y="1199"/>
                      </a:cubicBezTo>
                      <a:cubicBezTo>
                        <a:pt x="1077" y="1194"/>
                        <a:pt x="1082" y="1192"/>
                        <a:pt x="1087" y="1190"/>
                      </a:cubicBezTo>
                      <a:cubicBezTo>
                        <a:pt x="1086" y="1177"/>
                        <a:pt x="1097" y="1176"/>
                        <a:pt x="1107" y="1174"/>
                      </a:cubicBezTo>
                      <a:cubicBezTo>
                        <a:pt x="1112" y="1165"/>
                        <a:pt x="1113" y="1156"/>
                        <a:pt x="1121" y="1149"/>
                      </a:cubicBezTo>
                      <a:cubicBezTo>
                        <a:pt x="1124" y="1147"/>
                        <a:pt x="1128" y="1146"/>
                        <a:pt x="1130" y="1143"/>
                      </a:cubicBezTo>
                      <a:cubicBezTo>
                        <a:pt x="1134" y="1137"/>
                        <a:pt x="1134" y="1128"/>
                        <a:pt x="1140" y="1122"/>
                      </a:cubicBezTo>
                      <a:cubicBezTo>
                        <a:pt x="1145" y="1116"/>
                        <a:pt x="1151" y="1116"/>
                        <a:pt x="1155" y="1109"/>
                      </a:cubicBezTo>
                      <a:cubicBezTo>
                        <a:pt x="1155" y="1108"/>
                        <a:pt x="1151" y="1107"/>
                        <a:pt x="1154" y="1106"/>
                      </a:cubicBezTo>
                      <a:cubicBezTo>
                        <a:pt x="1163" y="1109"/>
                        <a:pt x="1171" y="1094"/>
                        <a:pt x="1174" y="1085"/>
                      </a:cubicBezTo>
                      <a:cubicBezTo>
                        <a:pt x="1173" y="1081"/>
                        <a:pt x="1168" y="1080"/>
                        <a:pt x="1167" y="1076"/>
                      </a:cubicBezTo>
                      <a:cubicBezTo>
                        <a:pt x="1175" y="1072"/>
                        <a:pt x="1181" y="1067"/>
                        <a:pt x="1184" y="1059"/>
                      </a:cubicBezTo>
                      <a:cubicBezTo>
                        <a:pt x="1191" y="1058"/>
                        <a:pt x="1192" y="1064"/>
                        <a:pt x="1197" y="1066"/>
                      </a:cubicBezTo>
                      <a:cubicBezTo>
                        <a:pt x="1200" y="1064"/>
                        <a:pt x="1201" y="1060"/>
                        <a:pt x="1207" y="1061"/>
                      </a:cubicBezTo>
                      <a:cubicBezTo>
                        <a:pt x="1207" y="1057"/>
                        <a:pt x="1207" y="1054"/>
                        <a:pt x="1206" y="1052"/>
                      </a:cubicBezTo>
                      <a:cubicBezTo>
                        <a:pt x="1210" y="1048"/>
                        <a:pt x="1219" y="1053"/>
                        <a:pt x="1224" y="1048"/>
                      </a:cubicBezTo>
                      <a:cubicBezTo>
                        <a:pt x="1227" y="1046"/>
                        <a:pt x="1221" y="1044"/>
                        <a:pt x="1224" y="1042"/>
                      </a:cubicBezTo>
                      <a:cubicBezTo>
                        <a:pt x="1229" y="1041"/>
                        <a:pt x="1232" y="1044"/>
                        <a:pt x="1237" y="1041"/>
                      </a:cubicBezTo>
                      <a:cubicBezTo>
                        <a:pt x="1240" y="1040"/>
                        <a:pt x="1239" y="1036"/>
                        <a:pt x="1240" y="1035"/>
                      </a:cubicBezTo>
                      <a:cubicBezTo>
                        <a:pt x="1241" y="1035"/>
                        <a:pt x="1243" y="1036"/>
                        <a:pt x="1245" y="1036"/>
                      </a:cubicBezTo>
                      <a:cubicBezTo>
                        <a:pt x="1247" y="1039"/>
                        <a:pt x="1245" y="1046"/>
                        <a:pt x="1247" y="1050"/>
                      </a:cubicBezTo>
                      <a:cubicBezTo>
                        <a:pt x="1248" y="1051"/>
                        <a:pt x="1252" y="1051"/>
                        <a:pt x="1255" y="1051"/>
                      </a:cubicBezTo>
                      <a:cubicBezTo>
                        <a:pt x="1256" y="1053"/>
                        <a:pt x="1256" y="1057"/>
                        <a:pt x="1258" y="1060"/>
                      </a:cubicBezTo>
                      <a:cubicBezTo>
                        <a:pt x="1271" y="1057"/>
                        <a:pt x="1273" y="1068"/>
                        <a:pt x="1282" y="1067"/>
                      </a:cubicBezTo>
                      <a:cubicBezTo>
                        <a:pt x="1282" y="1070"/>
                        <a:pt x="1280" y="1071"/>
                        <a:pt x="1281" y="1074"/>
                      </a:cubicBezTo>
                      <a:cubicBezTo>
                        <a:pt x="1301" y="1070"/>
                        <a:pt x="1301" y="1085"/>
                        <a:pt x="1310" y="1091"/>
                      </a:cubicBezTo>
                      <a:cubicBezTo>
                        <a:pt x="1305" y="1101"/>
                        <a:pt x="1317" y="1109"/>
                        <a:pt x="1311" y="1119"/>
                      </a:cubicBezTo>
                      <a:cubicBezTo>
                        <a:pt x="1318" y="1123"/>
                        <a:pt x="1320" y="1115"/>
                        <a:pt x="1328" y="1117"/>
                      </a:cubicBezTo>
                      <a:cubicBezTo>
                        <a:pt x="1333" y="1104"/>
                        <a:pt x="1349" y="1100"/>
                        <a:pt x="1346" y="1082"/>
                      </a:cubicBezTo>
                      <a:cubicBezTo>
                        <a:pt x="1352" y="1084"/>
                        <a:pt x="1352" y="1092"/>
                        <a:pt x="1359" y="1093"/>
                      </a:cubicBezTo>
                      <a:close/>
                      <a:moveTo>
                        <a:pt x="268" y="663"/>
                      </a:moveTo>
                      <a:cubicBezTo>
                        <a:pt x="263" y="663"/>
                        <a:pt x="263" y="663"/>
                        <a:pt x="263" y="663"/>
                      </a:cubicBezTo>
                      <a:cubicBezTo>
                        <a:pt x="263" y="661"/>
                        <a:pt x="264" y="661"/>
                        <a:pt x="264" y="659"/>
                      </a:cubicBezTo>
                      <a:cubicBezTo>
                        <a:pt x="266" y="660"/>
                        <a:pt x="269" y="660"/>
                        <a:pt x="268" y="663"/>
                      </a:cubicBezTo>
                      <a:close/>
                      <a:moveTo>
                        <a:pt x="283" y="671"/>
                      </a:moveTo>
                      <a:cubicBezTo>
                        <a:pt x="279" y="669"/>
                        <a:pt x="275" y="667"/>
                        <a:pt x="272" y="664"/>
                      </a:cubicBezTo>
                      <a:cubicBezTo>
                        <a:pt x="274" y="651"/>
                        <a:pt x="297" y="665"/>
                        <a:pt x="283" y="671"/>
                      </a:cubicBezTo>
                      <a:close/>
                      <a:moveTo>
                        <a:pt x="418" y="702"/>
                      </a:moveTo>
                      <a:cubicBezTo>
                        <a:pt x="404" y="717"/>
                        <a:pt x="381" y="703"/>
                        <a:pt x="367" y="696"/>
                      </a:cubicBezTo>
                      <a:cubicBezTo>
                        <a:pt x="368" y="690"/>
                        <a:pt x="365" y="688"/>
                        <a:pt x="360" y="689"/>
                      </a:cubicBezTo>
                      <a:cubicBezTo>
                        <a:pt x="359" y="687"/>
                        <a:pt x="359" y="685"/>
                        <a:pt x="359" y="681"/>
                      </a:cubicBezTo>
                      <a:cubicBezTo>
                        <a:pt x="358" y="679"/>
                        <a:pt x="353" y="680"/>
                        <a:pt x="351" y="678"/>
                      </a:cubicBezTo>
                      <a:cubicBezTo>
                        <a:pt x="350" y="676"/>
                        <a:pt x="349" y="674"/>
                        <a:pt x="349" y="670"/>
                      </a:cubicBezTo>
                      <a:cubicBezTo>
                        <a:pt x="342" y="672"/>
                        <a:pt x="337" y="668"/>
                        <a:pt x="333" y="664"/>
                      </a:cubicBezTo>
                      <a:cubicBezTo>
                        <a:pt x="323" y="664"/>
                        <a:pt x="314" y="666"/>
                        <a:pt x="309" y="671"/>
                      </a:cubicBezTo>
                      <a:cubicBezTo>
                        <a:pt x="299" y="667"/>
                        <a:pt x="293" y="659"/>
                        <a:pt x="285" y="654"/>
                      </a:cubicBezTo>
                      <a:cubicBezTo>
                        <a:pt x="286" y="641"/>
                        <a:pt x="288" y="630"/>
                        <a:pt x="294" y="622"/>
                      </a:cubicBezTo>
                      <a:cubicBezTo>
                        <a:pt x="296" y="622"/>
                        <a:pt x="298" y="622"/>
                        <a:pt x="300" y="623"/>
                      </a:cubicBezTo>
                      <a:cubicBezTo>
                        <a:pt x="303" y="613"/>
                        <a:pt x="307" y="602"/>
                        <a:pt x="319" y="604"/>
                      </a:cubicBezTo>
                      <a:cubicBezTo>
                        <a:pt x="322" y="601"/>
                        <a:pt x="322" y="596"/>
                        <a:pt x="324" y="591"/>
                      </a:cubicBezTo>
                      <a:cubicBezTo>
                        <a:pt x="333" y="589"/>
                        <a:pt x="341" y="574"/>
                        <a:pt x="351" y="583"/>
                      </a:cubicBezTo>
                      <a:cubicBezTo>
                        <a:pt x="352" y="586"/>
                        <a:pt x="348" y="584"/>
                        <a:pt x="348" y="586"/>
                      </a:cubicBezTo>
                      <a:cubicBezTo>
                        <a:pt x="346" y="595"/>
                        <a:pt x="356" y="593"/>
                        <a:pt x="358" y="598"/>
                      </a:cubicBezTo>
                      <a:cubicBezTo>
                        <a:pt x="357" y="602"/>
                        <a:pt x="350" y="601"/>
                        <a:pt x="347" y="604"/>
                      </a:cubicBezTo>
                      <a:cubicBezTo>
                        <a:pt x="346" y="609"/>
                        <a:pt x="352" y="608"/>
                        <a:pt x="352" y="612"/>
                      </a:cubicBezTo>
                      <a:cubicBezTo>
                        <a:pt x="353" y="618"/>
                        <a:pt x="349" y="618"/>
                        <a:pt x="348" y="623"/>
                      </a:cubicBezTo>
                      <a:cubicBezTo>
                        <a:pt x="348" y="626"/>
                        <a:pt x="351" y="626"/>
                        <a:pt x="352" y="628"/>
                      </a:cubicBezTo>
                      <a:cubicBezTo>
                        <a:pt x="355" y="621"/>
                        <a:pt x="367" y="628"/>
                        <a:pt x="369" y="621"/>
                      </a:cubicBezTo>
                      <a:cubicBezTo>
                        <a:pt x="372" y="621"/>
                        <a:pt x="371" y="625"/>
                        <a:pt x="374" y="625"/>
                      </a:cubicBezTo>
                      <a:cubicBezTo>
                        <a:pt x="379" y="624"/>
                        <a:pt x="380" y="621"/>
                        <a:pt x="383" y="619"/>
                      </a:cubicBezTo>
                      <a:cubicBezTo>
                        <a:pt x="381" y="613"/>
                        <a:pt x="374" y="619"/>
                        <a:pt x="371" y="616"/>
                      </a:cubicBezTo>
                      <a:cubicBezTo>
                        <a:pt x="369" y="611"/>
                        <a:pt x="368" y="606"/>
                        <a:pt x="367" y="601"/>
                      </a:cubicBezTo>
                      <a:cubicBezTo>
                        <a:pt x="377" y="596"/>
                        <a:pt x="390" y="600"/>
                        <a:pt x="399" y="594"/>
                      </a:cubicBezTo>
                      <a:cubicBezTo>
                        <a:pt x="403" y="600"/>
                        <a:pt x="409" y="593"/>
                        <a:pt x="414" y="596"/>
                      </a:cubicBezTo>
                      <a:cubicBezTo>
                        <a:pt x="414" y="603"/>
                        <a:pt x="405" y="601"/>
                        <a:pt x="399" y="604"/>
                      </a:cubicBezTo>
                      <a:cubicBezTo>
                        <a:pt x="399" y="607"/>
                        <a:pt x="402" y="608"/>
                        <a:pt x="401" y="612"/>
                      </a:cubicBezTo>
                      <a:cubicBezTo>
                        <a:pt x="394" y="612"/>
                        <a:pt x="395" y="621"/>
                        <a:pt x="390" y="623"/>
                      </a:cubicBezTo>
                      <a:cubicBezTo>
                        <a:pt x="386" y="624"/>
                        <a:pt x="388" y="620"/>
                        <a:pt x="386" y="619"/>
                      </a:cubicBezTo>
                      <a:cubicBezTo>
                        <a:pt x="378" y="628"/>
                        <a:pt x="390" y="641"/>
                        <a:pt x="396" y="645"/>
                      </a:cubicBezTo>
                      <a:cubicBezTo>
                        <a:pt x="396" y="663"/>
                        <a:pt x="417" y="671"/>
                        <a:pt x="419" y="685"/>
                      </a:cubicBezTo>
                      <a:cubicBezTo>
                        <a:pt x="419" y="691"/>
                        <a:pt x="415" y="696"/>
                        <a:pt x="418" y="702"/>
                      </a:cubicBezTo>
                      <a:close/>
                      <a:moveTo>
                        <a:pt x="748" y="322"/>
                      </a:moveTo>
                      <a:cubicBezTo>
                        <a:pt x="743" y="322"/>
                        <a:pt x="742" y="318"/>
                        <a:pt x="740" y="315"/>
                      </a:cubicBezTo>
                      <a:cubicBezTo>
                        <a:pt x="744" y="312"/>
                        <a:pt x="750" y="319"/>
                        <a:pt x="748" y="322"/>
                      </a:cubicBezTo>
                      <a:close/>
                      <a:moveTo>
                        <a:pt x="1695" y="994"/>
                      </a:moveTo>
                      <a:cubicBezTo>
                        <a:pt x="1693" y="1005"/>
                        <a:pt x="1689" y="1017"/>
                        <a:pt x="1689" y="1026"/>
                      </a:cubicBezTo>
                      <a:cubicBezTo>
                        <a:pt x="1689" y="1025"/>
                        <a:pt x="1688" y="1023"/>
                        <a:pt x="1690" y="1023"/>
                      </a:cubicBezTo>
                      <a:cubicBezTo>
                        <a:pt x="1690" y="1027"/>
                        <a:pt x="1688" y="1029"/>
                        <a:pt x="1688" y="1033"/>
                      </a:cubicBezTo>
                      <a:cubicBezTo>
                        <a:pt x="1693" y="1021"/>
                        <a:pt x="1695" y="1007"/>
                        <a:pt x="1695" y="994"/>
                      </a:cubicBezTo>
                      <a:close/>
                      <a:moveTo>
                        <a:pt x="1682" y="1045"/>
                      </a:moveTo>
                      <a:cubicBezTo>
                        <a:pt x="1680" y="1057"/>
                        <a:pt x="1674" y="1068"/>
                        <a:pt x="1673" y="1078"/>
                      </a:cubicBezTo>
                      <a:cubicBezTo>
                        <a:pt x="1674" y="1069"/>
                        <a:pt x="1686" y="1057"/>
                        <a:pt x="1681" y="1051"/>
                      </a:cubicBezTo>
                      <a:cubicBezTo>
                        <a:pt x="1682" y="1050"/>
                        <a:pt x="1684" y="1043"/>
                        <a:pt x="1682" y="1045"/>
                      </a:cubicBezTo>
                      <a:close/>
                      <a:moveTo>
                        <a:pt x="1658" y="1099"/>
                      </a:moveTo>
                      <a:cubicBezTo>
                        <a:pt x="1659" y="1096"/>
                        <a:pt x="1665" y="1087"/>
                        <a:pt x="1663" y="1087"/>
                      </a:cubicBezTo>
                      <a:cubicBezTo>
                        <a:pt x="1661" y="1091"/>
                        <a:pt x="1656" y="1095"/>
                        <a:pt x="1658" y="1099"/>
                      </a:cubicBezTo>
                      <a:close/>
                      <a:moveTo>
                        <a:pt x="1647" y="1156"/>
                      </a:moveTo>
                      <a:cubicBezTo>
                        <a:pt x="1647" y="1161"/>
                        <a:pt x="1636" y="1177"/>
                        <a:pt x="1636" y="1185"/>
                      </a:cubicBezTo>
                      <a:cubicBezTo>
                        <a:pt x="1638" y="1181"/>
                        <a:pt x="1640" y="1175"/>
                        <a:pt x="1643" y="1169"/>
                      </a:cubicBezTo>
                      <a:cubicBezTo>
                        <a:pt x="1645" y="1164"/>
                        <a:pt x="1651" y="1157"/>
                        <a:pt x="1647" y="1156"/>
                      </a:cubicBezTo>
                      <a:close/>
                      <a:moveTo>
                        <a:pt x="1627" y="1204"/>
                      </a:moveTo>
                      <a:cubicBezTo>
                        <a:pt x="1629" y="1199"/>
                        <a:pt x="1635" y="1189"/>
                        <a:pt x="1634" y="1187"/>
                      </a:cubicBezTo>
                      <a:cubicBezTo>
                        <a:pt x="1631" y="1192"/>
                        <a:pt x="1627" y="1199"/>
                        <a:pt x="1627" y="1204"/>
                      </a:cubicBezTo>
                      <a:close/>
                      <a:moveTo>
                        <a:pt x="1608" y="1226"/>
                      </a:moveTo>
                      <a:cubicBezTo>
                        <a:pt x="1615" y="1216"/>
                        <a:pt x="1621" y="1205"/>
                        <a:pt x="1627" y="1195"/>
                      </a:cubicBezTo>
                      <a:cubicBezTo>
                        <a:pt x="1620" y="1203"/>
                        <a:pt x="1612" y="1217"/>
                        <a:pt x="1608" y="1226"/>
                      </a:cubicBezTo>
                      <a:close/>
                      <a:moveTo>
                        <a:pt x="1583" y="1258"/>
                      </a:moveTo>
                      <a:cubicBezTo>
                        <a:pt x="1589" y="1253"/>
                        <a:pt x="1594" y="1247"/>
                        <a:pt x="1597" y="1239"/>
                      </a:cubicBezTo>
                      <a:cubicBezTo>
                        <a:pt x="1592" y="1244"/>
                        <a:pt x="1584" y="1252"/>
                        <a:pt x="1583" y="1258"/>
                      </a:cubicBezTo>
                      <a:close/>
                      <a:moveTo>
                        <a:pt x="1571" y="1311"/>
                      </a:moveTo>
                      <a:cubicBezTo>
                        <a:pt x="1572" y="1306"/>
                        <a:pt x="1578" y="1301"/>
                        <a:pt x="1577" y="1298"/>
                      </a:cubicBezTo>
                      <a:cubicBezTo>
                        <a:pt x="1575" y="1302"/>
                        <a:pt x="1569" y="1307"/>
                        <a:pt x="1571" y="1311"/>
                      </a:cubicBezTo>
                      <a:close/>
                      <a:moveTo>
                        <a:pt x="1537" y="1355"/>
                      </a:moveTo>
                      <a:cubicBezTo>
                        <a:pt x="1509" y="1391"/>
                        <a:pt x="1478" y="1423"/>
                        <a:pt x="1448" y="1456"/>
                      </a:cubicBezTo>
                      <a:cubicBezTo>
                        <a:pt x="1481" y="1426"/>
                        <a:pt x="1513" y="1390"/>
                        <a:pt x="1537" y="1355"/>
                      </a:cubicBezTo>
                      <a:close/>
                      <a:moveTo>
                        <a:pt x="614" y="27"/>
                      </a:moveTo>
                      <a:cubicBezTo>
                        <a:pt x="613" y="27"/>
                        <a:pt x="612" y="27"/>
                        <a:pt x="612" y="29"/>
                      </a:cubicBezTo>
                      <a:cubicBezTo>
                        <a:pt x="617" y="28"/>
                        <a:pt x="625" y="27"/>
                        <a:pt x="623" y="24"/>
                      </a:cubicBezTo>
                      <a:cubicBezTo>
                        <a:pt x="623" y="25"/>
                        <a:pt x="618" y="25"/>
                        <a:pt x="618" y="24"/>
                      </a:cubicBezTo>
                      <a:cubicBezTo>
                        <a:pt x="620" y="23"/>
                        <a:pt x="623" y="23"/>
                        <a:pt x="624" y="21"/>
                      </a:cubicBezTo>
                      <a:cubicBezTo>
                        <a:pt x="617" y="22"/>
                        <a:pt x="609" y="23"/>
                        <a:pt x="604" y="27"/>
                      </a:cubicBezTo>
                      <a:cubicBezTo>
                        <a:pt x="609" y="27"/>
                        <a:pt x="611" y="25"/>
                        <a:pt x="614" y="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/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127000" dist="635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</p:grpSp>
        <p:sp>
          <p:nvSpPr>
            <p:cNvPr id="19" name="Ellipse 18"/>
            <p:cNvSpPr/>
            <p:nvPr/>
          </p:nvSpPr>
          <p:spPr bwMode="gray">
            <a:xfrm>
              <a:off x="2596991" y="1704022"/>
              <a:ext cx="3950018" cy="395001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5" name="Gruppieren 12"/>
            <p:cNvGrpSpPr/>
            <p:nvPr/>
          </p:nvGrpSpPr>
          <p:grpSpPr bwMode="gray">
            <a:xfrm>
              <a:off x="4371768" y="1555750"/>
              <a:ext cx="400465" cy="364309"/>
              <a:chOff x="6760078" y="0"/>
              <a:chExt cx="1846263" cy="1679575"/>
            </a:xfrm>
          </p:grpSpPr>
          <p:pic>
            <p:nvPicPr>
              <p:cNvPr id="65" name="_effect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6760078" y="1289050"/>
                <a:ext cx="1846263" cy="390525"/>
              </a:xfrm>
              <a:prstGeom prst="rect">
                <a:avLst/>
              </a:prstGeom>
              <a:noFill/>
              <a:ln w="9525">
                <a:miter lim="800000"/>
                <a:headEnd/>
                <a:tailEnd/>
              </a:ln>
              <a:effectLst/>
            </p:spPr>
          </p:pic>
          <p:grpSp>
            <p:nvGrpSpPr>
              <p:cNvPr id="6" name="Group 22"/>
              <p:cNvGrpSpPr>
                <a:grpSpLocks/>
              </p:cNvGrpSpPr>
              <p:nvPr/>
            </p:nvGrpSpPr>
            <p:grpSpPr bwMode="gray">
              <a:xfrm>
                <a:off x="6968041" y="0"/>
                <a:ext cx="1436400" cy="1436400"/>
                <a:chOff x="219" y="528"/>
                <a:chExt cx="931" cy="939"/>
              </a:xfrm>
            </p:grpSpPr>
            <p:sp>
              <p:nvSpPr>
                <p:cNvPr id="67" name="_color1" descr="© INSCALE GmbH, 26.05.2010&#10;http://www.presentationload.com/"/>
                <p:cNvSpPr>
                  <a:spLocks noChangeArrowheads="1"/>
                </p:cNvSpPr>
                <p:nvPr/>
              </p:nvSpPr>
              <p:spPr bwMode="gray">
                <a:xfrm>
                  <a:off x="219" y="536"/>
                  <a:ext cx="931" cy="931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lIns="0" tIns="0" rIns="0" bIns="0" anchor="ctr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68" name="_color1" descr="© INSCALE GmbH, 26.05.2010&#10;http://www.presentationload.com/"/>
                <p:cNvSpPr>
                  <a:spLocks noChangeArrowheads="1"/>
                </p:cNvSpPr>
                <p:nvPr/>
              </p:nvSpPr>
              <p:spPr bwMode="gray">
                <a:xfrm>
                  <a:off x="243" y="528"/>
                  <a:ext cx="882" cy="8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0" tIns="0" rIns="0" bIns="0" anchor="ctr">
                  <a:noAutofit/>
                </a:bodyPr>
                <a:lstStyle/>
                <a:p>
                  <a:pPr algn="ctr" eaLnBrk="0" hangingPunct="0"/>
                  <a:endParaRPr lang="de-DE"/>
                </a:p>
              </p:txBody>
            </p:sp>
            <p:pic>
              <p:nvPicPr>
                <p:cNvPr id="69" name="Picture 2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gray">
                <a:xfrm>
                  <a:off x="430" y="550"/>
                  <a:ext cx="508" cy="272"/>
                </a:xfrm>
                <a:prstGeom prst="rect">
                  <a:avLst/>
                </a:prstGeom>
                <a:noFill/>
              </p:spPr>
            </p:pic>
          </p:grpSp>
        </p:grpSp>
        <p:grpSp>
          <p:nvGrpSpPr>
            <p:cNvPr id="7" name="Gruppieren 53"/>
            <p:cNvGrpSpPr/>
            <p:nvPr/>
          </p:nvGrpSpPr>
          <p:grpSpPr bwMode="gray">
            <a:xfrm>
              <a:off x="2638218" y="2576830"/>
              <a:ext cx="3867565" cy="364309"/>
              <a:chOff x="2642028" y="2576830"/>
              <a:chExt cx="3867565" cy="364309"/>
            </a:xfrm>
          </p:grpSpPr>
          <p:grpSp>
            <p:nvGrpSpPr>
              <p:cNvPr id="8" name="Gruppieren 19"/>
              <p:cNvGrpSpPr/>
              <p:nvPr/>
            </p:nvGrpSpPr>
            <p:grpSpPr bwMode="gray">
              <a:xfrm>
                <a:off x="6109128" y="2576830"/>
                <a:ext cx="400465" cy="364309"/>
                <a:chOff x="6760078" y="0"/>
                <a:chExt cx="1846263" cy="1679575"/>
              </a:xfrm>
            </p:grpSpPr>
            <p:pic>
              <p:nvPicPr>
                <p:cNvPr id="60" name="_effect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gray">
                <a:xfrm>
                  <a:off x="6760078" y="1289050"/>
                  <a:ext cx="1846263" cy="390525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9" name="Group 22"/>
                <p:cNvGrpSpPr>
                  <a:grpSpLocks/>
                </p:cNvGrpSpPr>
                <p:nvPr/>
              </p:nvGrpSpPr>
              <p:grpSpPr bwMode="gray">
                <a:xfrm>
                  <a:off x="6968041" y="0"/>
                  <a:ext cx="1436400" cy="1436400"/>
                  <a:chOff x="219" y="528"/>
                  <a:chExt cx="931" cy="939"/>
                </a:xfrm>
              </p:grpSpPr>
              <p:sp>
                <p:nvSpPr>
                  <p:cNvPr id="62" name="_color1" descr="© INSCALE GmbH, 26.05.2010&#10;http://www.presentationload.com/"/>
                  <p:cNvSpPr>
                    <a:spLocks noChangeArrowheads="1"/>
                  </p:cNvSpPr>
                  <p:nvPr/>
                </p:nvSpPr>
                <p:spPr bwMode="gray">
                  <a:xfrm>
                    <a:off x="219" y="536"/>
                    <a:ext cx="931" cy="931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0" tIns="0" rIns="0" bIns="0" anchor="ctr"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63" name="_color1" descr="© INSCALE GmbH, 26.05.2010&#10;http://www.presentationload.com/"/>
                  <p:cNvSpPr>
                    <a:spLocks noChangeArrowheads="1"/>
                  </p:cNvSpPr>
                  <p:nvPr/>
                </p:nvSpPr>
                <p:spPr bwMode="gray">
                  <a:xfrm>
                    <a:off x="243" y="528"/>
                    <a:ext cx="882" cy="8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0" tIns="0" rIns="0" bIns="0" anchor="ctr">
                    <a:noAutofit/>
                  </a:bodyPr>
                  <a:lstStyle/>
                  <a:p>
                    <a:pPr algn="ctr" eaLnBrk="0" hangingPunct="0"/>
                    <a:endParaRPr lang="de-DE"/>
                  </a:p>
                </p:txBody>
              </p:sp>
              <p:pic>
                <p:nvPicPr>
                  <p:cNvPr id="64" name="Picture 2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gray">
                  <a:xfrm>
                    <a:off x="430" y="550"/>
                    <a:ext cx="508" cy="272"/>
                  </a:xfrm>
                  <a:prstGeom prst="rect">
                    <a:avLst/>
                  </a:prstGeom>
                  <a:noFill/>
                </p:spPr>
              </p:pic>
            </p:grpSp>
          </p:grpSp>
          <p:grpSp>
            <p:nvGrpSpPr>
              <p:cNvPr id="10" name="Gruppieren 25"/>
              <p:cNvGrpSpPr/>
              <p:nvPr/>
            </p:nvGrpSpPr>
            <p:grpSpPr bwMode="gray">
              <a:xfrm>
                <a:off x="2642028" y="2576830"/>
                <a:ext cx="400465" cy="364309"/>
                <a:chOff x="6760078" y="0"/>
                <a:chExt cx="1846263" cy="1679575"/>
              </a:xfrm>
            </p:grpSpPr>
            <p:pic>
              <p:nvPicPr>
                <p:cNvPr id="55" name="_effect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gray">
                <a:xfrm>
                  <a:off x="6760078" y="1289050"/>
                  <a:ext cx="1846263" cy="390525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11" name="Group 22"/>
                <p:cNvGrpSpPr>
                  <a:grpSpLocks/>
                </p:cNvGrpSpPr>
                <p:nvPr/>
              </p:nvGrpSpPr>
              <p:grpSpPr bwMode="gray">
                <a:xfrm>
                  <a:off x="6968041" y="0"/>
                  <a:ext cx="1436400" cy="1436400"/>
                  <a:chOff x="219" y="528"/>
                  <a:chExt cx="931" cy="939"/>
                </a:xfrm>
              </p:grpSpPr>
              <p:sp>
                <p:nvSpPr>
                  <p:cNvPr id="57" name="_color1" descr="© INSCALE GmbH, 26.05.2010&#10;http://www.presentationload.com/"/>
                  <p:cNvSpPr>
                    <a:spLocks noChangeArrowheads="1"/>
                  </p:cNvSpPr>
                  <p:nvPr/>
                </p:nvSpPr>
                <p:spPr bwMode="gray">
                  <a:xfrm>
                    <a:off x="219" y="536"/>
                    <a:ext cx="931" cy="931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0" tIns="0" rIns="0" bIns="0" anchor="ctr"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58" name="_color1" descr="© INSCALE GmbH, 26.05.2010&#10;http://www.presentationload.com/"/>
                  <p:cNvSpPr>
                    <a:spLocks noChangeArrowheads="1"/>
                  </p:cNvSpPr>
                  <p:nvPr/>
                </p:nvSpPr>
                <p:spPr bwMode="gray">
                  <a:xfrm>
                    <a:off x="243" y="528"/>
                    <a:ext cx="882" cy="8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0" tIns="0" rIns="0" bIns="0" anchor="ctr">
                    <a:noAutofit/>
                  </a:bodyPr>
                  <a:lstStyle/>
                  <a:p>
                    <a:pPr algn="ctr" eaLnBrk="0" hangingPunct="0"/>
                    <a:endParaRPr lang="de-DE"/>
                  </a:p>
                </p:txBody>
              </p:sp>
              <p:pic>
                <p:nvPicPr>
                  <p:cNvPr id="59" name="Picture 2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gray">
                  <a:xfrm>
                    <a:off x="430" y="550"/>
                    <a:ext cx="508" cy="272"/>
                  </a:xfrm>
                  <a:prstGeom prst="rect">
                    <a:avLst/>
                  </a:prstGeom>
                  <a:noFill/>
                </p:spPr>
              </p:pic>
            </p:grpSp>
          </p:grpSp>
        </p:grpSp>
        <p:grpSp>
          <p:nvGrpSpPr>
            <p:cNvPr id="12" name="Gruppieren 54"/>
            <p:cNvGrpSpPr/>
            <p:nvPr/>
          </p:nvGrpSpPr>
          <p:grpSpPr bwMode="gray">
            <a:xfrm>
              <a:off x="2638218" y="4458970"/>
              <a:ext cx="3867565" cy="364309"/>
              <a:chOff x="2642028" y="4458970"/>
              <a:chExt cx="3867565" cy="364309"/>
            </a:xfrm>
          </p:grpSpPr>
          <p:grpSp>
            <p:nvGrpSpPr>
              <p:cNvPr id="13" name="Gruppieren 34"/>
              <p:cNvGrpSpPr/>
              <p:nvPr/>
            </p:nvGrpSpPr>
            <p:grpSpPr bwMode="gray">
              <a:xfrm>
                <a:off x="6109128" y="4458970"/>
                <a:ext cx="400465" cy="364309"/>
                <a:chOff x="6760078" y="0"/>
                <a:chExt cx="1846263" cy="1679575"/>
              </a:xfrm>
            </p:grpSpPr>
            <p:pic>
              <p:nvPicPr>
                <p:cNvPr id="48" name="_effect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gray">
                <a:xfrm>
                  <a:off x="6760078" y="1289050"/>
                  <a:ext cx="1846263" cy="390525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14" name="Group 22"/>
                <p:cNvGrpSpPr>
                  <a:grpSpLocks/>
                </p:cNvGrpSpPr>
                <p:nvPr/>
              </p:nvGrpSpPr>
              <p:grpSpPr bwMode="gray">
                <a:xfrm>
                  <a:off x="6968041" y="0"/>
                  <a:ext cx="1436400" cy="1436400"/>
                  <a:chOff x="219" y="528"/>
                  <a:chExt cx="931" cy="939"/>
                </a:xfrm>
              </p:grpSpPr>
              <p:sp>
                <p:nvSpPr>
                  <p:cNvPr id="50" name="_color1" descr="© INSCALE GmbH, 26.05.2010&#10;http://www.presentationload.com/"/>
                  <p:cNvSpPr>
                    <a:spLocks noChangeArrowheads="1"/>
                  </p:cNvSpPr>
                  <p:nvPr/>
                </p:nvSpPr>
                <p:spPr bwMode="gray">
                  <a:xfrm>
                    <a:off x="219" y="536"/>
                    <a:ext cx="931" cy="931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0" tIns="0" rIns="0" bIns="0" anchor="ctr"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51" name="_color1" descr="© INSCALE GmbH, 26.05.2010&#10;http://www.presentationload.com/"/>
                  <p:cNvSpPr>
                    <a:spLocks noChangeArrowheads="1"/>
                  </p:cNvSpPr>
                  <p:nvPr/>
                </p:nvSpPr>
                <p:spPr bwMode="gray">
                  <a:xfrm>
                    <a:off x="243" y="528"/>
                    <a:ext cx="882" cy="8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0" tIns="0" rIns="0" bIns="0" anchor="ctr">
                    <a:noAutofit/>
                  </a:bodyPr>
                  <a:lstStyle/>
                  <a:p>
                    <a:pPr algn="ctr" eaLnBrk="0" hangingPunct="0"/>
                    <a:endParaRPr lang="de-DE"/>
                  </a:p>
                </p:txBody>
              </p:sp>
              <p:pic>
                <p:nvPicPr>
                  <p:cNvPr id="52" name="Picture 2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gray">
                  <a:xfrm>
                    <a:off x="430" y="550"/>
                    <a:ext cx="508" cy="272"/>
                  </a:xfrm>
                  <a:prstGeom prst="rect">
                    <a:avLst/>
                  </a:prstGeom>
                  <a:noFill/>
                </p:spPr>
              </p:pic>
            </p:grpSp>
          </p:grpSp>
          <p:grpSp>
            <p:nvGrpSpPr>
              <p:cNvPr id="15" name="Gruppieren 35"/>
              <p:cNvGrpSpPr/>
              <p:nvPr/>
            </p:nvGrpSpPr>
            <p:grpSpPr bwMode="gray">
              <a:xfrm>
                <a:off x="2642028" y="4458970"/>
                <a:ext cx="400465" cy="364309"/>
                <a:chOff x="6760078" y="0"/>
                <a:chExt cx="1846263" cy="1679575"/>
              </a:xfrm>
            </p:grpSpPr>
            <p:pic>
              <p:nvPicPr>
                <p:cNvPr id="43" name="_effect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gray">
                <a:xfrm>
                  <a:off x="6760078" y="1289050"/>
                  <a:ext cx="1846263" cy="390525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16" name="Group 22"/>
                <p:cNvGrpSpPr>
                  <a:grpSpLocks/>
                </p:cNvGrpSpPr>
                <p:nvPr/>
              </p:nvGrpSpPr>
              <p:grpSpPr bwMode="gray">
                <a:xfrm>
                  <a:off x="6968041" y="0"/>
                  <a:ext cx="1436400" cy="1436400"/>
                  <a:chOff x="219" y="528"/>
                  <a:chExt cx="931" cy="939"/>
                </a:xfrm>
              </p:grpSpPr>
              <p:sp>
                <p:nvSpPr>
                  <p:cNvPr id="45" name="_color1" descr="© INSCALE GmbH, 26.05.2010&#10;http://www.presentationload.com/"/>
                  <p:cNvSpPr>
                    <a:spLocks noChangeArrowheads="1"/>
                  </p:cNvSpPr>
                  <p:nvPr/>
                </p:nvSpPr>
                <p:spPr bwMode="gray">
                  <a:xfrm>
                    <a:off x="219" y="536"/>
                    <a:ext cx="931" cy="931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lIns="0" tIns="0" rIns="0" bIns="0" anchor="ctr"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6" name="_color1" descr="© INSCALE GmbH, 26.05.2010&#10;http://www.presentationload.com/"/>
                  <p:cNvSpPr>
                    <a:spLocks noChangeArrowheads="1"/>
                  </p:cNvSpPr>
                  <p:nvPr/>
                </p:nvSpPr>
                <p:spPr bwMode="gray">
                  <a:xfrm>
                    <a:off x="243" y="528"/>
                    <a:ext cx="882" cy="8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0" tIns="0" rIns="0" bIns="0" anchor="ctr">
                    <a:noAutofit/>
                  </a:bodyPr>
                  <a:lstStyle/>
                  <a:p>
                    <a:pPr algn="ctr" eaLnBrk="0" hangingPunct="0"/>
                    <a:endParaRPr lang="de-DE"/>
                  </a:p>
                </p:txBody>
              </p:sp>
              <p:pic>
                <p:nvPicPr>
                  <p:cNvPr id="47" name="Picture 2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gray">
                  <a:xfrm>
                    <a:off x="430" y="550"/>
                    <a:ext cx="508" cy="272"/>
                  </a:xfrm>
                  <a:prstGeom prst="rect">
                    <a:avLst/>
                  </a:prstGeom>
                  <a:noFill/>
                </p:spPr>
              </p:pic>
            </p:grpSp>
          </p:grpSp>
        </p:grpSp>
        <p:grpSp>
          <p:nvGrpSpPr>
            <p:cNvPr id="17" name="Gruppieren 46"/>
            <p:cNvGrpSpPr/>
            <p:nvPr/>
          </p:nvGrpSpPr>
          <p:grpSpPr bwMode="gray">
            <a:xfrm>
              <a:off x="4371768" y="5476104"/>
              <a:ext cx="400465" cy="364309"/>
              <a:chOff x="6760078" y="0"/>
              <a:chExt cx="1846263" cy="1679575"/>
            </a:xfrm>
          </p:grpSpPr>
          <p:pic>
            <p:nvPicPr>
              <p:cNvPr id="32" name="_effect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6760078" y="1289050"/>
                <a:ext cx="1846263" cy="390525"/>
              </a:xfrm>
              <a:prstGeom prst="rect">
                <a:avLst/>
              </a:prstGeom>
              <a:noFill/>
              <a:ln w="9525">
                <a:miter lim="800000"/>
                <a:headEnd/>
                <a:tailEnd/>
              </a:ln>
              <a:effectLst/>
            </p:spPr>
          </p:pic>
          <p:grpSp>
            <p:nvGrpSpPr>
              <p:cNvPr id="18" name="Group 22"/>
              <p:cNvGrpSpPr>
                <a:grpSpLocks/>
              </p:cNvGrpSpPr>
              <p:nvPr/>
            </p:nvGrpSpPr>
            <p:grpSpPr bwMode="gray">
              <a:xfrm>
                <a:off x="6968041" y="0"/>
                <a:ext cx="1436400" cy="1436400"/>
                <a:chOff x="219" y="528"/>
                <a:chExt cx="931" cy="939"/>
              </a:xfrm>
            </p:grpSpPr>
            <p:sp>
              <p:nvSpPr>
                <p:cNvPr id="34" name="_color1" descr="© INSCALE GmbH, 26.05.2010&#10;http://www.presentationload.com/"/>
                <p:cNvSpPr>
                  <a:spLocks noChangeArrowheads="1"/>
                </p:cNvSpPr>
                <p:nvPr/>
              </p:nvSpPr>
              <p:spPr bwMode="gray">
                <a:xfrm>
                  <a:off x="219" y="536"/>
                  <a:ext cx="931" cy="931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lIns="0" tIns="0" rIns="0" bIns="0" anchor="ctr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35" name="_color1" descr="© INSCALE GmbH, 26.05.2010&#10;http://www.presentationload.com/"/>
                <p:cNvSpPr>
                  <a:spLocks noChangeArrowheads="1"/>
                </p:cNvSpPr>
                <p:nvPr/>
              </p:nvSpPr>
              <p:spPr bwMode="gray">
                <a:xfrm>
                  <a:off x="243" y="528"/>
                  <a:ext cx="882" cy="8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0" tIns="0" rIns="0" bIns="0" anchor="ctr">
                  <a:noAutofit/>
                </a:bodyPr>
                <a:lstStyle/>
                <a:p>
                  <a:pPr algn="ctr" eaLnBrk="0" hangingPunct="0"/>
                  <a:endParaRPr lang="de-DE"/>
                </a:p>
              </p:txBody>
            </p:sp>
            <p:pic>
              <p:nvPicPr>
                <p:cNvPr id="36" name="Picture 2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gray">
                <a:xfrm>
                  <a:off x="430" y="550"/>
                  <a:ext cx="508" cy="272"/>
                </a:xfrm>
                <a:prstGeom prst="rect">
                  <a:avLst/>
                </a:prstGeom>
                <a:noFill/>
              </p:spPr>
            </p:pic>
          </p:grpSp>
        </p:grpSp>
        <p:sp>
          <p:nvSpPr>
            <p:cNvPr id="25" name="Rectangle 260"/>
            <p:cNvSpPr>
              <a:spLocks noChangeArrowheads="1"/>
            </p:cNvSpPr>
            <p:nvPr/>
          </p:nvSpPr>
          <p:spPr bwMode="gray">
            <a:xfrm>
              <a:off x="3940865" y="1970880"/>
              <a:ext cx="126226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b="1" noProof="1" smtClean="0"/>
                <a:t>Description 1</a:t>
              </a:r>
              <a:endParaRPr lang="de-DE" b="1" noProof="1"/>
            </a:p>
          </p:txBody>
        </p:sp>
        <p:sp>
          <p:nvSpPr>
            <p:cNvPr id="26" name="Rectangle 260"/>
            <p:cNvSpPr>
              <a:spLocks noChangeArrowheads="1"/>
            </p:cNvSpPr>
            <p:nvPr/>
          </p:nvSpPr>
          <p:spPr bwMode="gray">
            <a:xfrm>
              <a:off x="3940865" y="5110184"/>
              <a:ext cx="126226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b="1" noProof="1" smtClean="0"/>
                <a:t>Description 4</a:t>
              </a:r>
              <a:endParaRPr lang="de-DE" b="1" noProof="1"/>
            </a:p>
          </p:txBody>
        </p:sp>
        <p:sp>
          <p:nvSpPr>
            <p:cNvPr id="27" name="Rectangle 260"/>
            <p:cNvSpPr>
              <a:spLocks noChangeArrowheads="1"/>
            </p:cNvSpPr>
            <p:nvPr/>
          </p:nvSpPr>
          <p:spPr bwMode="gray">
            <a:xfrm>
              <a:off x="1231556" y="2614135"/>
              <a:ext cx="126226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de-DE" b="1" noProof="1" smtClean="0"/>
                <a:t>Description 6</a:t>
              </a:r>
              <a:endParaRPr lang="de-DE" b="1" noProof="1"/>
            </a:p>
          </p:txBody>
        </p:sp>
        <p:sp>
          <p:nvSpPr>
            <p:cNvPr id="28" name="Rectangle 260"/>
            <p:cNvSpPr>
              <a:spLocks noChangeArrowheads="1"/>
            </p:cNvSpPr>
            <p:nvPr/>
          </p:nvSpPr>
          <p:spPr bwMode="gray">
            <a:xfrm>
              <a:off x="1231556" y="4483575"/>
              <a:ext cx="126226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de-DE" b="1" noProof="1" smtClean="0"/>
                <a:t>Description 5</a:t>
              </a:r>
              <a:endParaRPr lang="de-DE" b="1" noProof="1"/>
            </a:p>
          </p:txBody>
        </p:sp>
        <p:sp>
          <p:nvSpPr>
            <p:cNvPr id="30" name="Rectangle 260"/>
            <p:cNvSpPr>
              <a:spLocks noChangeArrowheads="1"/>
            </p:cNvSpPr>
            <p:nvPr/>
          </p:nvSpPr>
          <p:spPr bwMode="gray">
            <a:xfrm>
              <a:off x="6631125" y="2604610"/>
              <a:ext cx="126226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de-DE" b="1" noProof="1" smtClean="0"/>
                <a:t>Description 2</a:t>
              </a:r>
              <a:endParaRPr lang="de-DE" b="1" noProof="1"/>
            </a:p>
          </p:txBody>
        </p:sp>
        <p:sp>
          <p:nvSpPr>
            <p:cNvPr id="31" name="Rectangle 260"/>
            <p:cNvSpPr>
              <a:spLocks noChangeArrowheads="1"/>
            </p:cNvSpPr>
            <p:nvPr/>
          </p:nvSpPr>
          <p:spPr bwMode="gray">
            <a:xfrm>
              <a:off x="6631125" y="4474050"/>
              <a:ext cx="126226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de-DE" b="1" noProof="1" smtClean="0"/>
                <a:t>Description 3</a:t>
              </a:r>
              <a:endParaRPr lang="de-DE" b="1" noProof="1"/>
            </a:p>
          </p:txBody>
        </p:sp>
      </p:grpSp>
      <p:sp>
        <p:nvSpPr>
          <p:cNvPr id="61" name="_h1">
            <a:hlinkClick r:id="rId5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6" name="Rectangle 8" descr="© INSCALE GmbH, 26.05.2010&#10;http://www.presentationload.com/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1"/>
              <a:t>Bridge Chart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grpSp>
        <p:nvGrpSpPr>
          <p:cNvPr id="2" name="Gruppieren 12"/>
          <p:cNvGrpSpPr/>
          <p:nvPr/>
        </p:nvGrpSpPr>
        <p:grpSpPr>
          <a:xfrm flipH="1">
            <a:off x="0" y="1550276"/>
            <a:ext cx="9144000" cy="5307724"/>
            <a:chOff x="0" y="1399136"/>
            <a:chExt cx="9144000" cy="5307724"/>
          </a:xfrm>
        </p:grpSpPr>
        <p:sp>
          <p:nvSpPr>
            <p:cNvPr id="350211" name="Freeform 3" descr="© INSCALE GmbH, 26.05.2010&#10;http://www.presentationload.com/"/>
            <p:cNvSpPr>
              <a:spLocks/>
            </p:cNvSpPr>
            <p:nvPr/>
          </p:nvSpPr>
          <p:spPr bwMode="gray">
            <a:xfrm flipH="1">
              <a:off x="0" y="5615536"/>
              <a:ext cx="9144000" cy="10913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68" y="8"/>
                </a:cxn>
                <a:cxn ang="0">
                  <a:pos x="5768" y="216"/>
                </a:cxn>
                <a:cxn ang="0">
                  <a:pos x="0" y="216"/>
                </a:cxn>
                <a:cxn ang="0">
                  <a:pos x="0" y="0"/>
                </a:cxn>
              </a:cxnLst>
              <a:rect l="0" t="0" r="r" b="b"/>
              <a:pathLst>
                <a:path w="5768" h="216">
                  <a:moveTo>
                    <a:pt x="0" y="0"/>
                  </a:moveTo>
                  <a:lnTo>
                    <a:pt x="5768" y="8"/>
                  </a:lnTo>
                  <a:lnTo>
                    <a:pt x="5768" y="216"/>
                  </a:lnTo>
                  <a:lnTo>
                    <a:pt x="0" y="21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5C5C5"/>
                </a:gs>
                <a:gs pos="100000">
                  <a:srgbClr val="C5C5C5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50212" name="Freeform 4" descr="© INSCALE GmbH, 26.05.2010&#10;http://www.presentationload.com/"/>
            <p:cNvSpPr>
              <a:spLocks/>
            </p:cNvSpPr>
            <p:nvPr/>
          </p:nvSpPr>
          <p:spPr bwMode="gray">
            <a:xfrm flipH="1">
              <a:off x="6315075" y="4956723"/>
              <a:ext cx="2828925" cy="725488"/>
            </a:xfrm>
            <a:custGeom>
              <a:avLst/>
              <a:gdLst/>
              <a:ahLst/>
              <a:cxnLst>
                <a:cxn ang="0">
                  <a:pos x="0" y="361"/>
                </a:cxn>
                <a:cxn ang="0">
                  <a:pos x="366" y="122"/>
                </a:cxn>
                <a:cxn ang="0">
                  <a:pos x="676" y="24"/>
                </a:cxn>
                <a:cxn ang="0">
                  <a:pos x="1173" y="103"/>
                </a:cxn>
                <a:cxn ang="0">
                  <a:pos x="1480" y="359"/>
                </a:cxn>
                <a:cxn ang="0">
                  <a:pos x="0" y="361"/>
                </a:cxn>
              </a:cxnLst>
              <a:rect l="0" t="0" r="r" b="b"/>
              <a:pathLst>
                <a:path w="1508" h="387">
                  <a:moveTo>
                    <a:pt x="0" y="361"/>
                  </a:moveTo>
                  <a:cubicBezTo>
                    <a:pt x="160" y="268"/>
                    <a:pt x="312" y="176"/>
                    <a:pt x="366" y="122"/>
                  </a:cubicBezTo>
                  <a:cubicBezTo>
                    <a:pt x="420" y="68"/>
                    <a:pt x="601" y="0"/>
                    <a:pt x="676" y="24"/>
                  </a:cubicBezTo>
                  <a:cubicBezTo>
                    <a:pt x="751" y="47"/>
                    <a:pt x="1089" y="70"/>
                    <a:pt x="1173" y="103"/>
                  </a:cubicBezTo>
                  <a:cubicBezTo>
                    <a:pt x="1258" y="136"/>
                    <a:pt x="1452" y="331"/>
                    <a:pt x="1480" y="359"/>
                  </a:cubicBezTo>
                  <a:cubicBezTo>
                    <a:pt x="1508" y="387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50213" name="Freeform 5" descr="© INSCALE GmbH, 26.05.2010&#10;http://www.presentationload.com/"/>
            <p:cNvSpPr>
              <a:spLocks/>
            </p:cNvSpPr>
            <p:nvPr/>
          </p:nvSpPr>
          <p:spPr bwMode="gray">
            <a:xfrm flipH="1">
              <a:off x="4471988" y="5371061"/>
              <a:ext cx="2200275" cy="350837"/>
            </a:xfrm>
            <a:custGeom>
              <a:avLst/>
              <a:gdLst/>
              <a:ahLst/>
              <a:cxnLst>
                <a:cxn ang="0">
                  <a:pos x="165" y="159"/>
                </a:cxn>
                <a:cxn ang="0">
                  <a:pos x="620" y="0"/>
                </a:cxn>
                <a:cxn ang="0">
                  <a:pos x="1136" y="150"/>
                </a:cxn>
                <a:cxn ang="0">
                  <a:pos x="165" y="159"/>
                </a:cxn>
              </a:cxnLst>
              <a:rect l="0" t="0" r="r" b="b"/>
              <a:pathLst>
                <a:path w="1173" h="187">
                  <a:moveTo>
                    <a:pt x="165" y="159"/>
                  </a:moveTo>
                  <a:cubicBezTo>
                    <a:pt x="0" y="159"/>
                    <a:pt x="465" y="0"/>
                    <a:pt x="620" y="0"/>
                  </a:cubicBezTo>
                  <a:cubicBezTo>
                    <a:pt x="774" y="0"/>
                    <a:pt x="1098" y="112"/>
                    <a:pt x="1136" y="150"/>
                  </a:cubicBezTo>
                  <a:cubicBezTo>
                    <a:pt x="1173" y="187"/>
                    <a:pt x="212" y="159"/>
                    <a:pt x="165" y="159"/>
                  </a:cubicBez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50214" name="Freeform 6" descr="© INSCALE GmbH, 26.05.2010&#10;http://www.presentationload.com/"/>
            <p:cNvSpPr>
              <a:spLocks noEditPoints="1"/>
            </p:cNvSpPr>
            <p:nvPr/>
          </p:nvSpPr>
          <p:spPr bwMode="gray">
            <a:xfrm flipH="1">
              <a:off x="0" y="1399136"/>
              <a:ext cx="6134100" cy="4411662"/>
            </a:xfrm>
            <a:custGeom>
              <a:avLst/>
              <a:gdLst/>
              <a:ahLst/>
              <a:cxnLst>
                <a:cxn ang="0">
                  <a:pos x="307" y="1536"/>
                </a:cxn>
                <a:cxn ang="0">
                  <a:pos x="1471" y="75"/>
                </a:cxn>
                <a:cxn ang="0">
                  <a:pos x="1548" y="77"/>
                </a:cxn>
                <a:cxn ang="0">
                  <a:pos x="1739" y="67"/>
                </a:cxn>
                <a:cxn ang="0">
                  <a:pos x="3266" y="691"/>
                </a:cxn>
                <a:cxn ang="0">
                  <a:pos x="1836" y="2225"/>
                </a:cxn>
                <a:cxn ang="0">
                  <a:pos x="1429" y="2202"/>
                </a:cxn>
                <a:cxn ang="0">
                  <a:pos x="491" y="2301"/>
                </a:cxn>
                <a:cxn ang="0">
                  <a:pos x="286" y="2040"/>
                </a:cxn>
                <a:cxn ang="0">
                  <a:pos x="344" y="1599"/>
                </a:cxn>
                <a:cxn ang="0">
                  <a:pos x="334" y="1811"/>
                </a:cxn>
                <a:cxn ang="0">
                  <a:pos x="332" y="2024"/>
                </a:cxn>
                <a:cxn ang="0">
                  <a:pos x="342" y="1766"/>
                </a:cxn>
                <a:cxn ang="0">
                  <a:pos x="382" y="1604"/>
                </a:cxn>
                <a:cxn ang="0">
                  <a:pos x="380" y="1761"/>
                </a:cxn>
                <a:cxn ang="0">
                  <a:pos x="372" y="1944"/>
                </a:cxn>
                <a:cxn ang="0">
                  <a:pos x="290" y="1768"/>
                </a:cxn>
                <a:cxn ang="0">
                  <a:pos x="330" y="1696"/>
                </a:cxn>
                <a:cxn ang="0">
                  <a:pos x="317" y="1975"/>
                </a:cxn>
                <a:cxn ang="0">
                  <a:pos x="330" y="1942"/>
                </a:cxn>
                <a:cxn ang="0">
                  <a:pos x="181" y="2114"/>
                </a:cxn>
                <a:cxn ang="0">
                  <a:pos x="216" y="2057"/>
                </a:cxn>
                <a:cxn ang="0">
                  <a:pos x="420" y="1626"/>
                </a:cxn>
                <a:cxn ang="0">
                  <a:pos x="412" y="1983"/>
                </a:cxn>
                <a:cxn ang="0">
                  <a:pos x="458" y="1880"/>
                </a:cxn>
                <a:cxn ang="0">
                  <a:pos x="508" y="1895"/>
                </a:cxn>
                <a:cxn ang="0">
                  <a:pos x="512" y="1932"/>
                </a:cxn>
                <a:cxn ang="0">
                  <a:pos x="552" y="1901"/>
                </a:cxn>
                <a:cxn ang="0">
                  <a:pos x="628" y="1878"/>
                </a:cxn>
                <a:cxn ang="0">
                  <a:pos x="693" y="1848"/>
                </a:cxn>
                <a:cxn ang="0">
                  <a:pos x="925" y="1411"/>
                </a:cxn>
                <a:cxn ang="0">
                  <a:pos x="919" y="1761"/>
                </a:cxn>
                <a:cxn ang="0">
                  <a:pos x="921" y="1708"/>
                </a:cxn>
                <a:cxn ang="0">
                  <a:pos x="1009" y="1725"/>
                </a:cxn>
                <a:cxn ang="0">
                  <a:pos x="1112" y="1460"/>
                </a:cxn>
                <a:cxn ang="0">
                  <a:pos x="1118" y="1427"/>
                </a:cxn>
                <a:cxn ang="0">
                  <a:pos x="1265" y="1630"/>
                </a:cxn>
                <a:cxn ang="0">
                  <a:pos x="1284" y="1152"/>
                </a:cxn>
                <a:cxn ang="0">
                  <a:pos x="1460" y="758"/>
                </a:cxn>
                <a:cxn ang="0">
                  <a:pos x="1525" y="344"/>
                </a:cxn>
                <a:cxn ang="0">
                  <a:pos x="1574" y="514"/>
                </a:cxn>
                <a:cxn ang="0">
                  <a:pos x="1620" y="1513"/>
                </a:cxn>
                <a:cxn ang="0">
                  <a:pos x="1626" y="1511"/>
                </a:cxn>
                <a:cxn ang="0">
                  <a:pos x="1697" y="494"/>
                </a:cxn>
                <a:cxn ang="0">
                  <a:pos x="1727" y="358"/>
                </a:cxn>
                <a:cxn ang="0">
                  <a:pos x="1775" y="71"/>
                </a:cxn>
                <a:cxn ang="0">
                  <a:pos x="1932" y="297"/>
                </a:cxn>
                <a:cxn ang="0">
                  <a:pos x="1991" y="1386"/>
                </a:cxn>
                <a:cxn ang="0">
                  <a:pos x="2014" y="321"/>
                </a:cxn>
                <a:cxn ang="0">
                  <a:pos x="2153" y="1335"/>
                </a:cxn>
                <a:cxn ang="0">
                  <a:pos x="2238" y="326"/>
                </a:cxn>
                <a:cxn ang="0">
                  <a:pos x="2431" y="494"/>
                </a:cxn>
                <a:cxn ang="0">
                  <a:pos x="2498" y="440"/>
                </a:cxn>
                <a:cxn ang="0">
                  <a:pos x="552" y="1909"/>
                </a:cxn>
                <a:cxn ang="0">
                  <a:pos x="1406" y="1577"/>
                </a:cxn>
                <a:cxn ang="0">
                  <a:pos x="1534" y="1037"/>
                </a:cxn>
                <a:cxn ang="0">
                  <a:pos x="1739" y="92"/>
                </a:cxn>
                <a:cxn ang="0">
                  <a:pos x="1682" y="1878"/>
                </a:cxn>
                <a:cxn ang="0">
                  <a:pos x="1716" y="1934"/>
                </a:cxn>
                <a:cxn ang="0">
                  <a:pos x="1594" y="1973"/>
                </a:cxn>
                <a:cxn ang="0">
                  <a:pos x="1576" y="483"/>
                </a:cxn>
              </a:cxnLst>
              <a:rect l="0" t="0" r="r" b="b"/>
              <a:pathLst>
                <a:path w="3270" h="2352">
                  <a:moveTo>
                    <a:pt x="273" y="2256"/>
                  </a:moveTo>
                  <a:cubicBezTo>
                    <a:pt x="290" y="2239"/>
                    <a:pt x="290" y="2239"/>
                    <a:pt x="290" y="2239"/>
                  </a:cubicBezTo>
                  <a:cubicBezTo>
                    <a:pt x="290" y="2239"/>
                    <a:pt x="290" y="2239"/>
                    <a:pt x="290" y="2239"/>
                  </a:cubicBezTo>
                  <a:cubicBezTo>
                    <a:pt x="290" y="2239"/>
                    <a:pt x="290" y="2239"/>
                    <a:pt x="290" y="2239"/>
                  </a:cubicBezTo>
                  <a:cubicBezTo>
                    <a:pt x="290" y="2131"/>
                    <a:pt x="290" y="2131"/>
                    <a:pt x="290" y="2131"/>
                  </a:cubicBezTo>
                  <a:cubicBezTo>
                    <a:pt x="87" y="2223"/>
                    <a:pt x="87" y="2223"/>
                    <a:pt x="87" y="2223"/>
                  </a:cubicBezTo>
                  <a:cubicBezTo>
                    <a:pt x="0" y="2231"/>
                    <a:pt x="0" y="2231"/>
                    <a:pt x="0" y="2231"/>
                  </a:cubicBezTo>
                  <a:cubicBezTo>
                    <a:pt x="164" y="2127"/>
                    <a:pt x="164" y="2127"/>
                    <a:pt x="164" y="2127"/>
                  </a:cubicBezTo>
                  <a:cubicBezTo>
                    <a:pt x="256" y="1999"/>
                    <a:pt x="273" y="1882"/>
                    <a:pt x="305" y="1595"/>
                  </a:cubicBezTo>
                  <a:cubicBezTo>
                    <a:pt x="305" y="1575"/>
                    <a:pt x="307" y="1556"/>
                    <a:pt x="307" y="1536"/>
                  </a:cubicBezTo>
                  <a:cubicBezTo>
                    <a:pt x="313" y="1542"/>
                    <a:pt x="325" y="1554"/>
                    <a:pt x="330" y="1560"/>
                  </a:cubicBezTo>
                  <a:cubicBezTo>
                    <a:pt x="388" y="1560"/>
                    <a:pt x="388" y="1560"/>
                    <a:pt x="388" y="1560"/>
                  </a:cubicBezTo>
                  <a:cubicBezTo>
                    <a:pt x="407" y="1540"/>
                    <a:pt x="407" y="1540"/>
                    <a:pt x="407" y="1540"/>
                  </a:cubicBezTo>
                  <a:cubicBezTo>
                    <a:pt x="407" y="1560"/>
                    <a:pt x="407" y="1560"/>
                    <a:pt x="407" y="1560"/>
                  </a:cubicBezTo>
                  <a:cubicBezTo>
                    <a:pt x="409" y="1569"/>
                    <a:pt x="412" y="1577"/>
                    <a:pt x="414" y="1587"/>
                  </a:cubicBezTo>
                  <a:cubicBezTo>
                    <a:pt x="453" y="1688"/>
                    <a:pt x="518" y="1833"/>
                    <a:pt x="604" y="1882"/>
                  </a:cubicBezTo>
                  <a:cubicBezTo>
                    <a:pt x="605" y="1880"/>
                    <a:pt x="605" y="1880"/>
                    <a:pt x="605" y="1880"/>
                  </a:cubicBezTo>
                  <a:cubicBezTo>
                    <a:pt x="827" y="1743"/>
                    <a:pt x="1326" y="484"/>
                    <a:pt x="1465" y="129"/>
                  </a:cubicBezTo>
                  <a:cubicBezTo>
                    <a:pt x="1467" y="125"/>
                    <a:pt x="1469" y="121"/>
                    <a:pt x="1469" y="118"/>
                  </a:cubicBezTo>
                  <a:cubicBezTo>
                    <a:pt x="1471" y="75"/>
                    <a:pt x="1471" y="75"/>
                    <a:pt x="1471" y="75"/>
                  </a:cubicBezTo>
                  <a:cubicBezTo>
                    <a:pt x="1494" y="51"/>
                    <a:pt x="1494" y="51"/>
                    <a:pt x="1494" y="51"/>
                  </a:cubicBezTo>
                  <a:cubicBezTo>
                    <a:pt x="1492" y="47"/>
                    <a:pt x="1483" y="2"/>
                    <a:pt x="1483" y="2"/>
                  </a:cubicBezTo>
                  <a:cubicBezTo>
                    <a:pt x="1483" y="0"/>
                    <a:pt x="1483" y="0"/>
                    <a:pt x="1483" y="0"/>
                  </a:cubicBezTo>
                  <a:cubicBezTo>
                    <a:pt x="1511" y="0"/>
                    <a:pt x="1511" y="0"/>
                    <a:pt x="1511" y="0"/>
                  </a:cubicBezTo>
                  <a:cubicBezTo>
                    <a:pt x="1511" y="28"/>
                    <a:pt x="1511" y="28"/>
                    <a:pt x="1511" y="28"/>
                  </a:cubicBezTo>
                  <a:cubicBezTo>
                    <a:pt x="1511" y="30"/>
                    <a:pt x="1521" y="47"/>
                    <a:pt x="1521" y="49"/>
                  </a:cubicBezTo>
                  <a:cubicBezTo>
                    <a:pt x="1523" y="51"/>
                    <a:pt x="1523" y="51"/>
                    <a:pt x="1523" y="51"/>
                  </a:cubicBezTo>
                  <a:cubicBezTo>
                    <a:pt x="1523" y="51"/>
                    <a:pt x="1523" y="51"/>
                    <a:pt x="1523" y="51"/>
                  </a:cubicBezTo>
                  <a:cubicBezTo>
                    <a:pt x="1548" y="77"/>
                    <a:pt x="1548" y="77"/>
                    <a:pt x="1548" y="77"/>
                  </a:cubicBezTo>
                  <a:cubicBezTo>
                    <a:pt x="1548" y="77"/>
                    <a:pt x="1548" y="77"/>
                    <a:pt x="1548" y="77"/>
                  </a:cubicBezTo>
                  <a:cubicBezTo>
                    <a:pt x="1611" y="77"/>
                    <a:pt x="1611" y="77"/>
                    <a:pt x="1611" y="77"/>
                  </a:cubicBezTo>
                  <a:cubicBezTo>
                    <a:pt x="1630" y="59"/>
                    <a:pt x="1630" y="59"/>
                    <a:pt x="1630" y="59"/>
                  </a:cubicBezTo>
                  <a:cubicBezTo>
                    <a:pt x="1632" y="61"/>
                    <a:pt x="1645" y="73"/>
                    <a:pt x="1645" y="75"/>
                  </a:cubicBezTo>
                  <a:cubicBezTo>
                    <a:pt x="1645" y="75"/>
                    <a:pt x="1645" y="75"/>
                    <a:pt x="1645" y="75"/>
                  </a:cubicBezTo>
                  <a:cubicBezTo>
                    <a:pt x="1645" y="75"/>
                    <a:pt x="1645" y="75"/>
                    <a:pt x="1645" y="75"/>
                  </a:cubicBezTo>
                  <a:cubicBezTo>
                    <a:pt x="1645" y="92"/>
                    <a:pt x="1645" y="92"/>
                    <a:pt x="1645" y="92"/>
                  </a:cubicBezTo>
                  <a:cubicBezTo>
                    <a:pt x="1651" y="92"/>
                    <a:pt x="1651" y="92"/>
                    <a:pt x="1651" y="92"/>
                  </a:cubicBezTo>
                  <a:cubicBezTo>
                    <a:pt x="1651" y="92"/>
                    <a:pt x="1651" y="92"/>
                    <a:pt x="1651" y="92"/>
                  </a:cubicBezTo>
                  <a:cubicBezTo>
                    <a:pt x="1729" y="92"/>
                    <a:pt x="1729" y="92"/>
                    <a:pt x="1729" y="92"/>
                  </a:cubicBezTo>
                  <a:cubicBezTo>
                    <a:pt x="1731" y="86"/>
                    <a:pt x="1735" y="73"/>
                    <a:pt x="1739" y="67"/>
                  </a:cubicBezTo>
                  <a:cubicBezTo>
                    <a:pt x="1741" y="63"/>
                    <a:pt x="1741" y="63"/>
                    <a:pt x="1741" y="63"/>
                  </a:cubicBezTo>
                  <a:cubicBezTo>
                    <a:pt x="1741" y="36"/>
                    <a:pt x="1741" y="36"/>
                    <a:pt x="1741" y="36"/>
                  </a:cubicBezTo>
                  <a:cubicBezTo>
                    <a:pt x="1773" y="36"/>
                    <a:pt x="1773" y="36"/>
                    <a:pt x="1773" y="36"/>
                  </a:cubicBezTo>
                  <a:cubicBezTo>
                    <a:pt x="1773" y="59"/>
                    <a:pt x="1773" y="59"/>
                    <a:pt x="1773" y="59"/>
                  </a:cubicBezTo>
                  <a:cubicBezTo>
                    <a:pt x="1777" y="59"/>
                    <a:pt x="1813" y="84"/>
                    <a:pt x="1819" y="88"/>
                  </a:cubicBezTo>
                  <a:cubicBezTo>
                    <a:pt x="2255" y="360"/>
                    <a:pt x="2759" y="564"/>
                    <a:pt x="3268" y="631"/>
                  </a:cubicBezTo>
                  <a:cubicBezTo>
                    <a:pt x="3266" y="641"/>
                    <a:pt x="3266" y="641"/>
                    <a:pt x="3266" y="641"/>
                  </a:cubicBezTo>
                  <a:cubicBezTo>
                    <a:pt x="3111" y="619"/>
                    <a:pt x="2954" y="586"/>
                    <a:pt x="2801" y="543"/>
                  </a:cubicBezTo>
                  <a:cubicBezTo>
                    <a:pt x="2799" y="605"/>
                    <a:pt x="2799" y="605"/>
                    <a:pt x="2799" y="605"/>
                  </a:cubicBezTo>
                  <a:cubicBezTo>
                    <a:pt x="2968" y="650"/>
                    <a:pt x="3128" y="683"/>
                    <a:pt x="3266" y="691"/>
                  </a:cubicBezTo>
                  <a:cubicBezTo>
                    <a:pt x="3266" y="701"/>
                    <a:pt x="3266" y="701"/>
                    <a:pt x="3266" y="701"/>
                  </a:cubicBezTo>
                  <a:cubicBezTo>
                    <a:pt x="3121" y="693"/>
                    <a:pt x="2962" y="660"/>
                    <a:pt x="2799" y="615"/>
                  </a:cubicBezTo>
                  <a:cubicBezTo>
                    <a:pt x="2794" y="1128"/>
                    <a:pt x="2794" y="1128"/>
                    <a:pt x="2794" y="1128"/>
                  </a:cubicBezTo>
                  <a:cubicBezTo>
                    <a:pt x="2995" y="1064"/>
                    <a:pt x="3170" y="1005"/>
                    <a:pt x="3270" y="972"/>
                  </a:cubicBezTo>
                  <a:cubicBezTo>
                    <a:pt x="3270" y="1331"/>
                    <a:pt x="3270" y="1331"/>
                    <a:pt x="3270" y="1331"/>
                  </a:cubicBezTo>
                  <a:cubicBezTo>
                    <a:pt x="1794" y="1667"/>
                    <a:pt x="1794" y="1667"/>
                    <a:pt x="1794" y="1667"/>
                  </a:cubicBezTo>
                  <a:cubicBezTo>
                    <a:pt x="1794" y="2135"/>
                    <a:pt x="1794" y="2135"/>
                    <a:pt x="1794" y="2135"/>
                  </a:cubicBezTo>
                  <a:cubicBezTo>
                    <a:pt x="1813" y="2157"/>
                    <a:pt x="1813" y="2157"/>
                    <a:pt x="1813" y="2157"/>
                  </a:cubicBezTo>
                  <a:cubicBezTo>
                    <a:pt x="1813" y="2225"/>
                    <a:pt x="1813" y="2225"/>
                    <a:pt x="1813" y="2225"/>
                  </a:cubicBezTo>
                  <a:cubicBezTo>
                    <a:pt x="1836" y="2225"/>
                    <a:pt x="1836" y="2225"/>
                    <a:pt x="1836" y="2225"/>
                  </a:cubicBezTo>
                  <a:cubicBezTo>
                    <a:pt x="1836" y="2309"/>
                    <a:pt x="1836" y="2309"/>
                    <a:pt x="1836" y="2309"/>
                  </a:cubicBezTo>
                  <a:cubicBezTo>
                    <a:pt x="2067" y="2309"/>
                    <a:pt x="2067" y="2309"/>
                    <a:pt x="2067" y="2309"/>
                  </a:cubicBezTo>
                  <a:cubicBezTo>
                    <a:pt x="2067" y="2352"/>
                    <a:pt x="2067" y="2352"/>
                    <a:pt x="2067" y="2352"/>
                  </a:cubicBezTo>
                  <a:cubicBezTo>
                    <a:pt x="1164" y="2352"/>
                    <a:pt x="1164" y="2352"/>
                    <a:pt x="1164" y="2352"/>
                  </a:cubicBezTo>
                  <a:cubicBezTo>
                    <a:pt x="1164" y="2319"/>
                    <a:pt x="1164" y="2319"/>
                    <a:pt x="1164" y="2319"/>
                  </a:cubicBezTo>
                  <a:cubicBezTo>
                    <a:pt x="1410" y="2319"/>
                    <a:pt x="1410" y="2319"/>
                    <a:pt x="1410" y="2319"/>
                  </a:cubicBezTo>
                  <a:cubicBezTo>
                    <a:pt x="1410" y="2221"/>
                    <a:pt x="1410" y="2221"/>
                    <a:pt x="1410" y="2221"/>
                  </a:cubicBezTo>
                  <a:cubicBezTo>
                    <a:pt x="1410" y="2219"/>
                    <a:pt x="1425" y="2205"/>
                    <a:pt x="1427" y="2204"/>
                  </a:cubicBezTo>
                  <a:cubicBezTo>
                    <a:pt x="1427" y="2202"/>
                    <a:pt x="1427" y="2202"/>
                    <a:pt x="1427" y="2202"/>
                  </a:cubicBezTo>
                  <a:cubicBezTo>
                    <a:pt x="1429" y="2202"/>
                    <a:pt x="1429" y="2202"/>
                    <a:pt x="1429" y="2202"/>
                  </a:cubicBezTo>
                  <a:cubicBezTo>
                    <a:pt x="1429" y="2147"/>
                    <a:pt x="1429" y="2147"/>
                    <a:pt x="1429" y="2147"/>
                  </a:cubicBezTo>
                  <a:cubicBezTo>
                    <a:pt x="1446" y="2129"/>
                    <a:pt x="1446" y="2129"/>
                    <a:pt x="1446" y="2129"/>
                  </a:cubicBezTo>
                  <a:cubicBezTo>
                    <a:pt x="1446" y="1749"/>
                    <a:pt x="1446" y="1749"/>
                    <a:pt x="1446" y="1749"/>
                  </a:cubicBezTo>
                  <a:cubicBezTo>
                    <a:pt x="1066" y="1844"/>
                    <a:pt x="793" y="1927"/>
                    <a:pt x="565" y="2010"/>
                  </a:cubicBezTo>
                  <a:cubicBezTo>
                    <a:pt x="512" y="2030"/>
                    <a:pt x="462" y="2057"/>
                    <a:pt x="411" y="2081"/>
                  </a:cubicBezTo>
                  <a:cubicBezTo>
                    <a:pt x="411" y="2248"/>
                    <a:pt x="411" y="2248"/>
                    <a:pt x="411" y="2248"/>
                  </a:cubicBezTo>
                  <a:cubicBezTo>
                    <a:pt x="424" y="2260"/>
                    <a:pt x="424" y="2260"/>
                    <a:pt x="424" y="2260"/>
                  </a:cubicBezTo>
                  <a:cubicBezTo>
                    <a:pt x="424" y="2280"/>
                    <a:pt x="424" y="2280"/>
                    <a:pt x="424" y="2280"/>
                  </a:cubicBezTo>
                  <a:cubicBezTo>
                    <a:pt x="491" y="2280"/>
                    <a:pt x="491" y="2280"/>
                    <a:pt x="491" y="2280"/>
                  </a:cubicBezTo>
                  <a:cubicBezTo>
                    <a:pt x="491" y="2301"/>
                    <a:pt x="491" y="2301"/>
                    <a:pt x="491" y="2301"/>
                  </a:cubicBezTo>
                  <a:cubicBezTo>
                    <a:pt x="216" y="2301"/>
                    <a:pt x="216" y="2301"/>
                    <a:pt x="216" y="2301"/>
                  </a:cubicBezTo>
                  <a:cubicBezTo>
                    <a:pt x="216" y="2295"/>
                    <a:pt x="216" y="2291"/>
                    <a:pt x="216" y="2285"/>
                  </a:cubicBezTo>
                  <a:cubicBezTo>
                    <a:pt x="216" y="2285"/>
                    <a:pt x="216" y="2285"/>
                    <a:pt x="216" y="2285"/>
                  </a:cubicBezTo>
                  <a:cubicBezTo>
                    <a:pt x="216" y="2285"/>
                    <a:pt x="216" y="2285"/>
                    <a:pt x="216" y="2285"/>
                  </a:cubicBezTo>
                  <a:cubicBezTo>
                    <a:pt x="216" y="2285"/>
                    <a:pt x="216" y="2285"/>
                    <a:pt x="216" y="2285"/>
                  </a:cubicBezTo>
                  <a:cubicBezTo>
                    <a:pt x="273" y="2285"/>
                    <a:pt x="273" y="2285"/>
                    <a:pt x="273" y="2285"/>
                  </a:cubicBezTo>
                  <a:cubicBezTo>
                    <a:pt x="273" y="2256"/>
                    <a:pt x="273" y="2256"/>
                    <a:pt x="273" y="2256"/>
                  </a:cubicBezTo>
                  <a:close/>
                  <a:moveTo>
                    <a:pt x="300" y="1731"/>
                  </a:moveTo>
                  <a:cubicBezTo>
                    <a:pt x="288" y="2034"/>
                    <a:pt x="288" y="2034"/>
                    <a:pt x="288" y="2034"/>
                  </a:cubicBezTo>
                  <a:cubicBezTo>
                    <a:pt x="286" y="2040"/>
                    <a:pt x="286" y="2040"/>
                    <a:pt x="286" y="2040"/>
                  </a:cubicBezTo>
                  <a:cubicBezTo>
                    <a:pt x="298" y="1712"/>
                    <a:pt x="298" y="1712"/>
                    <a:pt x="298" y="1712"/>
                  </a:cubicBezTo>
                  <a:cubicBezTo>
                    <a:pt x="298" y="1712"/>
                    <a:pt x="298" y="1712"/>
                    <a:pt x="298" y="1712"/>
                  </a:cubicBezTo>
                  <a:cubicBezTo>
                    <a:pt x="298" y="1696"/>
                    <a:pt x="300" y="1681"/>
                    <a:pt x="302" y="1667"/>
                  </a:cubicBezTo>
                  <a:cubicBezTo>
                    <a:pt x="300" y="1731"/>
                    <a:pt x="300" y="1731"/>
                    <a:pt x="300" y="1731"/>
                  </a:cubicBezTo>
                  <a:cubicBezTo>
                    <a:pt x="300" y="1731"/>
                    <a:pt x="300" y="1731"/>
                    <a:pt x="300" y="1731"/>
                  </a:cubicBezTo>
                  <a:close/>
                  <a:moveTo>
                    <a:pt x="344" y="1599"/>
                  </a:moveTo>
                  <a:cubicBezTo>
                    <a:pt x="340" y="1669"/>
                    <a:pt x="340" y="1669"/>
                    <a:pt x="340" y="1669"/>
                  </a:cubicBezTo>
                  <a:cubicBezTo>
                    <a:pt x="338" y="1669"/>
                    <a:pt x="338" y="1669"/>
                    <a:pt x="338" y="1669"/>
                  </a:cubicBezTo>
                  <a:cubicBezTo>
                    <a:pt x="340" y="1599"/>
                    <a:pt x="340" y="1599"/>
                    <a:pt x="340" y="1599"/>
                  </a:cubicBezTo>
                  <a:cubicBezTo>
                    <a:pt x="342" y="1599"/>
                    <a:pt x="342" y="1599"/>
                    <a:pt x="344" y="1599"/>
                  </a:cubicBezTo>
                  <a:close/>
                  <a:moveTo>
                    <a:pt x="340" y="1694"/>
                  </a:moveTo>
                  <a:cubicBezTo>
                    <a:pt x="336" y="1766"/>
                    <a:pt x="336" y="1766"/>
                    <a:pt x="336" y="1766"/>
                  </a:cubicBezTo>
                  <a:cubicBezTo>
                    <a:pt x="334" y="1766"/>
                    <a:pt x="334" y="1766"/>
                    <a:pt x="334" y="1766"/>
                  </a:cubicBezTo>
                  <a:cubicBezTo>
                    <a:pt x="336" y="1694"/>
                    <a:pt x="336" y="1694"/>
                    <a:pt x="336" y="1694"/>
                  </a:cubicBezTo>
                  <a:cubicBezTo>
                    <a:pt x="340" y="1694"/>
                    <a:pt x="340" y="1694"/>
                    <a:pt x="340" y="1694"/>
                  </a:cubicBezTo>
                  <a:close/>
                  <a:moveTo>
                    <a:pt x="334" y="1811"/>
                  </a:moveTo>
                  <a:cubicBezTo>
                    <a:pt x="332" y="1897"/>
                    <a:pt x="332" y="1897"/>
                    <a:pt x="332" y="1897"/>
                  </a:cubicBezTo>
                  <a:cubicBezTo>
                    <a:pt x="330" y="1897"/>
                    <a:pt x="330" y="1895"/>
                    <a:pt x="328" y="1895"/>
                  </a:cubicBezTo>
                  <a:cubicBezTo>
                    <a:pt x="332" y="1811"/>
                    <a:pt x="332" y="1811"/>
                    <a:pt x="332" y="1811"/>
                  </a:cubicBezTo>
                  <a:cubicBezTo>
                    <a:pt x="334" y="1811"/>
                    <a:pt x="334" y="1811"/>
                    <a:pt x="334" y="1811"/>
                  </a:cubicBezTo>
                  <a:close/>
                  <a:moveTo>
                    <a:pt x="328" y="1958"/>
                  </a:moveTo>
                  <a:cubicBezTo>
                    <a:pt x="326" y="2028"/>
                    <a:pt x="326" y="2028"/>
                    <a:pt x="326" y="2028"/>
                  </a:cubicBezTo>
                  <a:cubicBezTo>
                    <a:pt x="325" y="2028"/>
                    <a:pt x="325" y="2028"/>
                    <a:pt x="325" y="2028"/>
                  </a:cubicBezTo>
                  <a:cubicBezTo>
                    <a:pt x="326" y="1966"/>
                    <a:pt x="326" y="1966"/>
                    <a:pt x="326" y="1966"/>
                  </a:cubicBezTo>
                  <a:cubicBezTo>
                    <a:pt x="326" y="1962"/>
                    <a:pt x="328" y="1960"/>
                    <a:pt x="328" y="1958"/>
                  </a:cubicBezTo>
                  <a:close/>
                  <a:moveTo>
                    <a:pt x="332" y="2024"/>
                  </a:moveTo>
                  <a:cubicBezTo>
                    <a:pt x="334" y="1942"/>
                    <a:pt x="334" y="1942"/>
                    <a:pt x="334" y="1942"/>
                  </a:cubicBezTo>
                  <a:cubicBezTo>
                    <a:pt x="347" y="1942"/>
                    <a:pt x="357" y="1942"/>
                    <a:pt x="363" y="1942"/>
                  </a:cubicBezTo>
                  <a:cubicBezTo>
                    <a:pt x="361" y="2010"/>
                    <a:pt x="361" y="2010"/>
                    <a:pt x="361" y="2010"/>
                  </a:cubicBezTo>
                  <a:cubicBezTo>
                    <a:pt x="353" y="2014"/>
                    <a:pt x="340" y="2020"/>
                    <a:pt x="332" y="2024"/>
                  </a:cubicBezTo>
                  <a:close/>
                  <a:moveTo>
                    <a:pt x="336" y="1897"/>
                  </a:moveTo>
                  <a:cubicBezTo>
                    <a:pt x="340" y="1811"/>
                    <a:pt x="340" y="1811"/>
                    <a:pt x="340" y="1811"/>
                  </a:cubicBezTo>
                  <a:cubicBezTo>
                    <a:pt x="351" y="1811"/>
                    <a:pt x="359" y="1811"/>
                    <a:pt x="365" y="1811"/>
                  </a:cubicBezTo>
                  <a:cubicBezTo>
                    <a:pt x="359" y="1842"/>
                    <a:pt x="353" y="1872"/>
                    <a:pt x="344" y="1897"/>
                  </a:cubicBezTo>
                  <a:cubicBezTo>
                    <a:pt x="342" y="1897"/>
                    <a:pt x="340" y="1897"/>
                    <a:pt x="336" y="1897"/>
                  </a:cubicBezTo>
                  <a:close/>
                  <a:moveTo>
                    <a:pt x="342" y="1766"/>
                  </a:moveTo>
                  <a:cubicBezTo>
                    <a:pt x="344" y="1694"/>
                    <a:pt x="344" y="1694"/>
                    <a:pt x="344" y="1694"/>
                  </a:cubicBezTo>
                  <a:cubicBezTo>
                    <a:pt x="357" y="1696"/>
                    <a:pt x="367" y="1696"/>
                    <a:pt x="372" y="1696"/>
                  </a:cubicBezTo>
                  <a:cubicBezTo>
                    <a:pt x="370" y="1766"/>
                    <a:pt x="370" y="1766"/>
                    <a:pt x="370" y="1766"/>
                  </a:cubicBezTo>
                  <a:cubicBezTo>
                    <a:pt x="359" y="1766"/>
                    <a:pt x="349" y="1766"/>
                    <a:pt x="342" y="1766"/>
                  </a:cubicBezTo>
                  <a:close/>
                  <a:moveTo>
                    <a:pt x="346" y="1669"/>
                  </a:moveTo>
                  <a:cubicBezTo>
                    <a:pt x="347" y="1601"/>
                    <a:pt x="347" y="1601"/>
                    <a:pt x="347" y="1601"/>
                  </a:cubicBezTo>
                  <a:cubicBezTo>
                    <a:pt x="355" y="1601"/>
                    <a:pt x="365" y="1601"/>
                    <a:pt x="376" y="1603"/>
                  </a:cubicBezTo>
                  <a:cubicBezTo>
                    <a:pt x="376" y="1603"/>
                    <a:pt x="376" y="1603"/>
                    <a:pt x="376" y="1603"/>
                  </a:cubicBezTo>
                  <a:cubicBezTo>
                    <a:pt x="374" y="1671"/>
                    <a:pt x="374" y="1671"/>
                    <a:pt x="374" y="1671"/>
                  </a:cubicBezTo>
                  <a:cubicBezTo>
                    <a:pt x="367" y="1671"/>
                    <a:pt x="355" y="1671"/>
                    <a:pt x="346" y="1669"/>
                  </a:cubicBezTo>
                  <a:close/>
                  <a:moveTo>
                    <a:pt x="386" y="1610"/>
                  </a:moveTo>
                  <a:cubicBezTo>
                    <a:pt x="384" y="1669"/>
                    <a:pt x="384" y="1669"/>
                    <a:pt x="384" y="1669"/>
                  </a:cubicBezTo>
                  <a:cubicBezTo>
                    <a:pt x="382" y="1669"/>
                    <a:pt x="382" y="1669"/>
                    <a:pt x="380" y="1669"/>
                  </a:cubicBezTo>
                  <a:cubicBezTo>
                    <a:pt x="382" y="1604"/>
                    <a:pt x="382" y="1604"/>
                    <a:pt x="382" y="1604"/>
                  </a:cubicBezTo>
                  <a:cubicBezTo>
                    <a:pt x="384" y="1606"/>
                    <a:pt x="386" y="1608"/>
                    <a:pt x="386" y="1610"/>
                  </a:cubicBezTo>
                  <a:close/>
                  <a:moveTo>
                    <a:pt x="382" y="1704"/>
                  </a:moveTo>
                  <a:cubicBezTo>
                    <a:pt x="382" y="1716"/>
                    <a:pt x="382" y="1716"/>
                    <a:pt x="382" y="1716"/>
                  </a:cubicBezTo>
                  <a:cubicBezTo>
                    <a:pt x="380" y="1729"/>
                    <a:pt x="378" y="1741"/>
                    <a:pt x="376" y="1753"/>
                  </a:cubicBezTo>
                  <a:cubicBezTo>
                    <a:pt x="378" y="1700"/>
                    <a:pt x="378" y="1700"/>
                    <a:pt x="378" y="1700"/>
                  </a:cubicBezTo>
                  <a:cubicBezTo>
                    <a:pt x="380" y="1700"/>
                    <a:pt x="382" y="1702"/>
                    <a:pt x="382" y="1704"/>
                  </a:cubicBezTo>
                  <a:close/>
                  <a:moveTo>
                    <a:pt x="380" y="1761"/>
                  </a:moveTo>
                  <a:cubicBezTo>
                    <a:pt x="380" y="1764"/>
                    <a:pt x="380" y="1764"/>
                    <a:pt x="380" y="1764"/>
                  </a:cubicBezTo>
                  <a:cubicBezTo>
                    <a:pt x="378" y="1764"/>
                    <a:pt x="378" y="1764"/>
                    <a:pt x="378" y="1764"/>
                  </a:cubicBezTo>
                  <a:cubicBezTo>
                    <a:pt x="380" y="1761"/>
                    <a:pt x="380" y="1761"/>
                    <a:pt x="380" y="1761"/>
                  </a:cubicBezTo>
                  <a:close/>
                  <a:moveTo>
                    <a:pt x="378" y="1819"/>
                  </a:moveTo>
                  <a:cubicBezTo>
                    <a:pt x="374" y="1895"/>
                    <a:pt x="374" y="1895"/>
                    <a:pt x="374" y="1895"/>
                  </a:cubicBezTo>
                  <a:cubicBezTo>
                    <a:pt x="372" y="1895"/>
                    <a:pt x="372" y="1897"/>
                    <a:pt x="370" y="1897"/>
                  </a:cubicBezTo>
                  <a:cubicBezTo>
                    <a:pt x="374" y="1815"/>
                    <a:pt x="374" y="1815"/>
                    <a:pt x="374" y="1815"/>
                  </a:cubicBezTo>
                  <a:cubicBezTo>
                    <a:pt x="376" y="1815"/>
                    <a:pt x="376" y="1817"/>
                    <a:pt x="378" y="1819"/>
                  </a:cubicBezTo>
                  <a:close/>
                  <a:moveTo>
                    <a:pt x="372" y="1944"/>
                  </a:moveTo>
                  <a:cubicBezTo>
                    <a:pt x="369" y="2007"/>
                    <a:pt x="369" y="2007"/>
                    <a:pt x="369" y="2007"/>
                  </a:cubicBezTo>
                  <a:cubicBezTo>
                    <a:pt x="369" y="2007"/>
                    <a:pt x="369" y="2007"/>
                    <a:pt x="367" y="2007"/>
                  </a:cubicBezTo>
                  <a:cubicBezTo>
                    <a:pt x="369" y="1944"/>
                    <a:pt x="369" y="1944"/>
                    <a:pt x="369" y="1944"/>
                  </a:cubicBezTo>
                  <a:cubicBezTo>
                    <a:pt x="370" y="1944"/>
                    <a:pt x="370" y="1944"/>
                    <a:pt x="372" y="1944"/>
                  </a:cubicBezTo>
                  <a:close/>
                  <a:moveTo>
                    <a:pt x="374" y="2001"/>
                  </a:moveTo>
                  <a:cubicBezTo>
                    <a:pt x="376" y="1948"/>
                    <a:pt x="376" y="1948"/>
                    <a:pt x="376" y="1948"/>
                  </a:cubicBezTo>
                  <a:cubicBezTo>
                    <a:pt x="382" y="1954"/>
                    <a:pt x="380" y="1966"/>
                    <a:pt x="380" y="1989"/>
                  </a:cubicBezTo>
                  <a:cubicBezTo>
                    <a:pt x="380" y="1995"/>
                    <a:pt x="378" y="1999"/>
                    <a:pt x="374" y="2001"/>
                  </a:cubicBezTo>
                  <a:close/>
                  <a:moveTo>
                    <a:pt x="384" y="1755"/>
                  </a:moveTo>
                  <a:cubicBezTo>
                    <a:pt x="384" y="1747"/>
                    <a:pt x="384" y="1747"/>
                    <a:pt x="384" y="1747"/>
                  </a:cubicBezTo>
                  <a:cubicBezTo>
                    <a:pt x="384" y="1749"/>
                    <a:pt x="384" y="1751"/>
                    <a:pt x="384" y="1753"/>
                  </a:cubicBezTo>
                  <a:cubicBezTo>
                    <a:pt x="384" y="1753"/>
                    <a:pt x="384" y="1753"/>
                    <a:pt x="384" y="1753"/>
                  </a:cubicBezTo>
                  <a:cubicBezTo>
                    <a:pt x="384" y="1755"/>
                    <a:pt x="384" y="1755"/>
                    <a:pt x="384" y="1755"/>
                  </a:cubicBezTo>
                  <a:close/>
                  <a:moveTo>
                    <a:pt x="290" y="1768"/>
                  </a:moveTo>
                  <a:cubicBezTo>
                    <a:pt x="281" y="2051"/>
                    <a:pt x="281" y="2051"/>
                    <a:pt x="281" y="2051"/>
                  </a:cubicBezTo>
                  <a:cubicBezTo>
                    <a:pt x="279" y="2055"/>
                    <a:pt x="279" y="2055"/>
                    <a:pt x="279" y="2055"/>
                  </a:cubicBezTo>
                  <a:cubicBezTo>
                    <a:pt x="258" y="2069"/>
                    <a:pt x="258" y="2069"/>
                    <a:pt x="258" y="2069"/>
                  </a:cubicBezTo>
                  <a:cubicBezTo>
                    <a:pt x="261" y="1928"/>
                    <a:pt x="261" y="1928"/>
                    <a:pt x="261" y="1928"/>
                  </a:cubicBezTo>
                  <a:cubicBezTo>
                    <a:pt x="275" y="1876"/>
                    <a:pt x="282" y="1823"/>
                    <a:pt x="290" y="1768"/>
                  </a:cubicBezTo>
                  <a:close/>
                  <a:moveTo>
                    <a:pt x="334" y="1599"/>
                  </a:moveTo>
                  <a:cubicBezTo>
                    <a:pt x="332" y="1667"/>
                    <a:pt x="332" y="1667"/>
                    <a:pt x="332" y="1667"/>
                  </a:cubicBezTo>
                  <a:cubicBezTo>
                    <a:pt x="325" y="1665"/>
                    <a:pt x="321" y="1661"/>
                    <a:pt x="321" y="1655"/>
                  </a:cubicBezTo>
                  <a:cubicBezTo>
                    <a:pt x="321" y="1608"/>
                    <a:pt x="319" y="1599"/>
                    <a:pt x="334" y="1599"/>
                  </a:cubicBezTo>
                  <a:close/>
                  <a:moveTo>
                    <a:pt x="330" y="1696"/>
                  </a:moveTo>
                  <a:cubicBezTo>
                    <a:pt x="328" y="1764"/>
                    <a:pt x="328" y="1764"/>
                    <a:pt x="328" y="1764"/>
                  </a:cubicBezTo>
                  <a:cubicBezTo>
                    <a:pt x="317" y="1761"/>
                    <a:pt x="321" y="1749"/>
                    <a:pt x="321" y="1712"/>
                  </a:cubicBezTo>
                  <a:cubicBezTo>
                    <a:pt x="321" y="1704"/>
                    <a:pt x="325" y="1698"/>
                    <a:pt x="330" y="1696"/>
                  </a:cubicBezTo>
                  <a:close/>
                  <a:moveTo>
                    <a:pt x="326" y="1813"/>
                  </a:moveTo>
                  <a:cubicBezTo>
                    <a:pt x="323" y="1891"/>
                    <a:pt x="323" y="1891"/>
                    <a:pt x="323" y="1891"/>
                  </a:cubicBezTo>
                  <a:cubicBezTo>
                    <a:pt x="317" y="1886"/>
                    <a:pt x="321" y="1868"/>
                    <a:pt x="321" y="1831"/>
                  </a:cubicBezTo>
                  <a:cubicBezTo>
                    <a:pt x="321" y="1825"/>
                    <a:pt x="323" y="1817"/>
                    <a:pt x="326" y="1813"/>
                  </a:cubicBezTo>
                  <a:close/>
                  <a:moveTo>
                    <a:pt x="321" y="1946"/>
                  </a:moveTo>
                  <a:cubicBezTo>
                    <a:pt x="321" y="1964"/>
                    <a:pt x="321" y="1964"/>
                    <a:pt x="321" y="1964"/>
                  </a:cubicBezTo>
                  <a:cubicBezTo>
                    <a:pt x="319" y="1967"/>
                    <a:pt x="319" y="1971"/>
                    <a:pt x="317" y="1975"/>
                  </a:cubicBezTo>
                  <a:cubicBezTo>
                    <a:pt x="317" y="1964"/>
                    <a:pt x="317" y="1952"/>
                    <a:pt x="321" y="1946"/>
                  </a:cubicBezTo>
                  <a:close/>
                  <a:moveTo>
                    <a:pt x="321" y="1981"/>
                  </a:moveTo>
                  <a:cubicBezTo>
                    <a:pt x="319" y="2024"/>
                    <a:pt x="319" y="2024"/>
                    <a:pt x="319" y="2024"/>
                  </a:cubicBezTo>
                  <a:cubicBezTo>
                    <a:pt x="317" y="2020"/>
                    <a:pt x="317" y="2014"/>
                    <a:pt x="317" y="2008"/>
                  </a:cubicBezTo>
                  <a:cubicBezTo>
                    <a:pt x="317" y="2005"/>
                    <a:pt x="317" y="1997"/>
                    <a:pt x="317" y="1989"/>
                  </a:cubicBezTo>
                  <a:cubicBezTo>
                    <a:pt x="317" y="1987"/>
                    <a:pt x="319" y="1983"/>
                    <a:pt x="321" y="1981"/>
                  </a:cubicBezTo>
                  <a:close/>
                  <a:moveTo>
                    <a:pt x="326" y="1948"/>
                  </a:moveTo>
                  <a:cubicBezTo>
                    <a:pt x="326" y="1942"/>
                    <a:pt x="326" y="1942"/>
                    <a:pt x="326" y="1942"/>
                  </a:cubicBezTo>
                  <a:cubicBezTo>
                    <a:pt x="328" y="1942"/>
                    <a:pt x="328" y="1942"/>
                    <a:pt x="328" y="1942"/>
                  </a:cubicBezTo>
                  <a:cubicBezTo>
                    <a:pt x="330" y="1942"/>
                    <a:pt x="330" y="1942"/>
                    <a:pt x="330" y="1942"/>
                  </a:cubicBezTo>
                  <a:cubicBezTo>
                    <a:pt x="328" y="1944"/>
                    <a:pt x="328" y="1946"/>
                    <a:pt x="326" y="1948"/>
                  </a:cubicBezTo>
                  <a:close/>
                  <a:moveTo>
                    <a:pt x="369" y="1819"/>
                  </a:moveTo>
                  <a:cubicBezTo>
                    <a:pt x="365" y="1897"/>
                    <a:pt x="365" y="1897"/>
                    <a:pt x="365" y="1897"/>
                  </a:cubicBezTo>
                  <a:cubicBezTo>
                    <a:pt x="361" y="1897"/>
                    <a:pt x="355" y="1897"/>
                    <a:pt x="349" y="1897"/>
                  </a:cubicBezTo>
                  <a:cubicBezTo>
                    <a:pt x="347" y="1897"/>
                    <a:pt x="347" y="1897"/>
                    <a:pt x="347" y="1897"/>
                  </a:cubicBezTo>
                  <a:cubicBezTo>
                    <a:pt x="355" y="1872"/>
                    <a:pt x="363" y="1847"/>
                    <a:pt x="369" y="1819"/>
                  </a:cubicBezTo>
                  <a:close/>
                  <a:moveTo>
                    <a:pt x="208" y="2071"/>
                  </a:moveTo>
                  <a:cubicBezTo>
                    <a:pt x="206" y="2100"/>
                    <a:pt x="206" y="2100"/>
                    <a:pt x="206" y="2100"/>
                  </a:cubicBezTo>
                  <a:cubicBezTo>
                    <a:pt x="181" y="2116"/>
                    <a:pt x="181" y="2116"/>
                    <a:pt x="181" y="2116"/>
                  </a:cubicBezTo>
                  <a:cubicBezTo>
                    <a:pt x="181" y="2114"/>
                    <a:pt x="181" y="2114"/>
                    <a:pt x="181" y="2114"/>
                  </a:cubicBezTo>
                  <a:cubicBezTo>
                    <a:pt x="191" y="2100"/>
                    <a:pt x="198" y="2086"/>
                    <a:pt x="208" y="2071"/>
                  </a:cubicBezTo>
                  <a:close/>
                  <a:moveTo>
                    <a:pt x="217" y="2092"/>
                  </a:moveTo>
                  <a:cubicBezTo>
                    <a:pt x="219" y="2046"/>
                    <a:pt x="219" y="2046"/>
                    <a:pt x="219" y="2046"/>
                  </a:cubicBezTo>
                  <a:cubicBezTo>
                    <a:pt x="231" y="2026"/>
                    <a:pt x="238" y="2005"/>
                    <a:pt x="246" y="1983"/>
                  </a:cubicBezTo>
                  <a:cubicBezTo>
                    <a:pt x="242" y="2077"/>
                    <a:pt x="242" y="2077"/>
                    <a:pt x="242" y="2077"/>
                  </a:cubicBezTo>
                  <a:cubicBezTo>
                    <a:pt x="217" y="2092"/>
                    <a:pt x="217" y="2092"/>
                    <a:pt x="217" y="2092"/>
                  </a:cubicBezTo>
                  <a:close/>
                  <a:moveTo>
                    <a:pt x="216" y="2057"/>
                  </a:moveTo>
                  <a:cubicBezTo>
                    <a:pt x="212" y="2094"/>
                    <a:pt x="212" y="2094"/>
                    <a:pt x="212" y="2094"/>
                  </a:cubicBezTo>
                  <a:cubicBezTo>
                    <a:pt x="214" y="2061"/>
                    <a:pt x="214" y="2061"/>
                    <a:pt x="214" y="2061"/>
                  </a:cubicBezTo>
                  <a:cubicBezTo>
                    <a:pt x="216" y="2057"/>
                    <a:pt x="216" y="2057"/>
                    <a:pt x="216" y="2057"/>
                  </a:cubicBezTo>
                  <a:close/>
                  <a:moveTo>
                    <a:pt x="248" y="2073"/>
                  </a:moveTo>
                  <a:cubicBezTo>
                    <a:pt x="252" y="1964"/>
                    <a:pt x="252" y="1964"/>
                    <a:pt x="252" y="1964"/>
                  </a:cubicBezTo>
                  <a:cubicBezTo>
                    <a:pt x="254" y="1960"/>
                    <a:pt x="254" y="1954"/>
                    <a:pt x="256" y="1950"/>
                  </a:cubicBezTo>
                  <a:cubicBezTo>
                    <a:pt x="252" y="2071"/>
                    <a:pt x="252" y="2071"/>
                    <a:pt x="252" y="2071"/>
                  </a:cubicBezTo>
                  <a:cubicBezTo>
                    <a:pt x="248" y="2073"/>
                    <a:pt x="248" y="2073"/>
                    <a:pt x="248" y="2073"/>
                  </a:cubicBezTo>
                  <a:close/>
                  <a:moveTo>
                    <a:pt x="420" y="1626"/>
                  </a:moveTo>
                  <a:cubicBezTo>
                    <a:pt x="412" y="1819"/>
                    <a:pt x="412" y="1819"/>
                    <a:pt x="412" y="1819"/>
                  </a:cubicBezTo>
                  <a:cubicBezTo>
                    <a:pt x="411" y="1813"/>
                    <a:pt x="409" y="1809"/>
                    <a:pt x="407" y="1803"/>
                  </a:cubicBezTo>
                  <a:cubicBezTo>
                    <a:pt x="407" y="1591"/>
                    <a:pt x="407" y="1591"/>
                    <a:pt x="407" y="1591"/>
                  </a:cubicBezTo>
                  <a:cubicBezTo>
                    <a:pt x="411" y="1603"/>
                    <a:pt x="414" y="1614"/>
                    <a:pt x="420" y="1626"/>
                  </a:cubicBezTo>
                  <a:close/>
                  <a:moveTo>
                    <a:pt x="412" y="1833"/>
                  </a:moveTo>
                  <a:cubicBezTo>
                    <a:pt x="407" y="1985"/>
                    <a:pt x="407" y="1985"/>
                    <a:pt x="407" y="1985"/>
                  </a:cubicBezTo>
                  <a:cubicBezTo>
                    <a:pt x="407" y="1985"/>
                    <a:pt x="407" y="1985"/>
                    <a:pt x="407" y="1985"/>
                  </a:cubicBezTo>
                  <a:cubicBezTo>
                    <a:pt x="407" y="1825"/>
                    <a:pt x="407" y="1825"/>
                    <a:pt x="407" y="1825"/>
                  </a:cubicBezTo>
                  <a:cubicBezTo>
                    <a:pt x="409" y="1829"/>
                    <a:pt x="411" y="1831"/>
                    <a:pt x="412" y="1833"/>
                  </a:cubicBezTo>
                  <a:close/>
                  <a:moveTo>
                    <a:pt x="412" y="1983"/>
                  </a:moveTo>
                  <a:cubicBezTo>
                    <a:pt x="418" y="1841"/>
                    <a:pt x="418" y="1841"/>
                    <a:pt x="418" y="1841"/>
                  </a:cubicBezTo>
                  <a:cubicBezTo>
                    <a:pt x="426" y="1850"/>
                    <a:pt x="435" y="1860"/>
                    <a:pt x="445" y="1868"/>
                  </a:cubicBezTo>
                  <a:cubicBezTo>
                    <a:pt x="439" y="1969"/>
                    <a:pt x="439" y="1969"/>
                    <a:pt x="439" y="1969"/>
                  </a:cubicBezTo>
                  <a:cubicBezTo>
                    <a:pt x="428" y="1975"/>
                    <a:pt x="418" y="1979"/>
                    <a:pt x="412" y="1983"/>
                  </a:cubicBezTo>
                  <a:close/>
                  <a:moveTo>
                    <a:pt x="418" y="1827"/>
                  </a:moveTo>
                  <a:cubicBezTo>
                    <a:pt x="426" y="1640"/>
                    <a:pt x="426" y="1640"/>
                    <a:pt x="426" y="1640"/>
                  </a:cubicBezTo>
                  <a:cubicBezTo>
                    <a:pt x="435" y="1667"/>
                    <a:pt x="449" y="1696"/>
                    <a:pt x="464" y="1725"/>
                  </a:cubicBezTo>
                  <a:cubicBezTo>
                    <a:pt x="458" y="1868"/>
                    <a:pt x="458" y="1868"/>
                    <a:pt x="458" y="1868"/>
                  </a:cubicBezTo>
                  <a:cubicBezTo>
                    <a:pt x="443" y="1856"/>
                    <a:pt x="428" y="1842"/>
                    <a:pt x="418" y="1827"/>
                  </a:cubicBezTo>
                  <a:close/>
                  <a:moveTo>
                    <a:pt x="458" y="1880"/>
                  </a:moveTo>
                  <a:cubicBezTo>
                    <a:pt x="454" y="1962"/>
                    <a:pt x="454" y="1962"/>
                    <a:pt x="454" y="1962"/>
                  </a:cubicBezTo>
                  <a:cubicBezTo>
                    <a:pt x="445" y="1966"/>
                    <a:pt x="445" y="1966"/>
                    <a:pt x="445" y="1966"/>
                  </a:cubicBezTo>
                  <a:cubicBezTo>
                    <a:pt x="449" y="1872"/>
                    <a:pt x="449" y="1872"/>
                    <a:pt x="449" y="1872"/>
                  </a:cubicBezTo>
                  <a:cubicBezTo>
                    <a:pt x="453" y="1874"/>
                    <a:pt x="454" y="1878"/>
                    <a:pt x="458" y="1880"/>
                  </a:cubicBezTo>
                  <a:close/>
                  <a:moveTo>
                    <a:pt x="460" y="1958"/>
                  </a:moveTo>
                  <a:cubicBezTo>
                    <a:pt x="464" y="1882"/>
                    <a:pt x="464" y="1882"/>
                    <a:pt x="464" y="1882"/>
                  </a:cubicBezTo>
                  <a:cubicBezTo>
                    <a:pt x="472" y="1889"/>
                    <a:pt x="483" y="1893"/>
                    <a:pt x="493" y="1897"/>
                  </a:cubicBezTo>
                  <a:cubicBezTo>
                    <a:pt x="493" y="1942"/>
                    <a:pt x="493" y="1942"/>
                    <a:pt x="493" y="1942"/>
                  </a:cubicBezTo>
                  <a:cubicBezTo>
                    <a:pt x="481" y="1948"/>
                    <a:pt x="470" y="1954"/>
                    <a:pt x="460" y="1958"/>
                  </a:cubicBezTo>
                  <a:close/>
                  <a:moveTo>
                    <a:pt x="464" y="1872"/>
                  </a:moveTo>
                  <a:cubicBezTo>
                    <a:pt x="470" y="1735"/>
                    <a:pt x="470" y="1735"/>
                    <a:pt x="470" y="1735"/>
                  </a:cubicBezTo>
                  <a:cubicBezTo>
                    <a:pt x="483" y="1761"/>
                    <a:pt x="498" y="1786"/>
                    <a:pt x="514" y="1809"/>
                  </a:cubicBezTo>
                  <a:cubicBezTo>
                    <a:pt x="512" y="1808"/>
                    <a:pt x="512" y="1808"/>
                    <a:pt x="512" y="1808"/>
                  </a:cubicBezTo>
                  <a:cubicBezTo>
                    <a:pt x="508" y="1895"/>
                    <a:pt x="508" y="1895"/>
                    <a:pt x="508" y="1895"/>
                  </a:cubicBezTo>
                  <a:cubicBezTo>
                    <a:pt x="504" y="1893"/>
                    <a:pt x="500" y="1891"/>
                    <a:pt x="497" y="1891"/>
                  </a:cubicBezTo>
                  <a:cubicBezTo>
                    <a:pt x="497" y="1889"/>
                    <a:pt x="497" y="1889"/>
                    <a:pt x="497" y="1889"/>
                  </a:cubicBezTo>
                  <a:cubicBezTo>
                    <a:pt x="493" y="1889"/>
                    <a:pt x="493" y="1889"/>
                    <a:pt x="493" y="1889"/>
                  </a:cubicBezTo>
                  <a:cubicBezTo>
                    <a:pt x="483" y="1884"/>
                    <a:pt x="474" y="1878"/>
                    <a:pt x="464" y="1872"/>
                  </a:cubicBezTo>
                  <a:close/>
                  <a:moveTo>
                    <a:pt x="508" y="1903"/>
                  </a:moveTo>
                  <a:cubicBezTo>
                    <a:pt x="506" y="1934"/>
                    <a:pt x="506" y="1934"/>
                    <a:pt x="506" y="1934"/>
                  </a:cubicBezTo>
                  <a:cubicBezTo>
                    <a:pt x="498" y="1940"/>
                    <a:pt x="498" y="1940"/>
                    <a:pt x="498" y="1940"/>
                  </a:cubicBezTo>
                  <a:cubicBezTo>
                    <a:pt x="497" y="1901"/>
                    <a:pt x="497" y="1901"/>
                    <a:pt x="497" y="1901"/>
                  </a:cubicBezTo>
                  <a:cubicBezTo>
                    <a:pt x="500" y="1901"/>
                    <a:pt x="504" y="1903"/>
                    <a:pt x="508" y="1903"/>
                  </a:cubicBezTo>
                  <a:close/>
                  <a:moveTo>
                    <a:pt x="512" y="1932"/>
                  </a:moveTo>
                  <a:cubicBezTo>
                    <a:pt x="514" y="1905"/>
                    <a:pt x="514" y="1905"/>
                    <a:pt x="514" y="1905"/>
                  </a:cubicBezTo>
                  <a:cubicBezTo>
                    <a:pt x="525" y="1909"/>
                    <a:pt x="537" y="1911"/>
                    <a:pt x="548" y="1909"/>
                  </a:cubicBezTo>
                  <a:cubicBezTo>
                    <a:pt x="548" y="1915"/>
                    <a:pt x="548" y="1915"/>
                    <a:pt x="548" y="1915"/>
                  </a:cubicBezTo>
                  <a:cubicBezTo>
                    <a:pt x="539" y="1919"/>
                    <a:pt x="527" y="1925"/>
                    <a:pt x="512" y="1932"/>
                  </a:cubicBezTo>
                  <a:close/>
                  <a:moveTo>
                    <a:pt x="514" y="1897"/>
                  </a:moveTo>
                  <a:cubicBezTo>
                    <a:pt x="518" y="1813"/>
                    <a:pt x="518" y="1813"/>
                    <a:pt x="518" y="1813"/>
                  </a:cubicBezTo>
                  <a:cubicBezTo>
                    <a:pt x="533" y="1833"/>
                    <a:pt x="548" y="1850"/>
                    <a:pt x="565" y="1864"/>
                  </a:cubicBezTo>
                  <a:cubicBezTo>
                    <a:pt x="561" y="1899"/>
                    <a:pt x="561" y="1899"/>
                    <a:pt x="561" y="1899"/>
                  </a:cubicBezTo>
                  <a:cubicBezTo>
                    <a:pt x="560" y="1899"/>
                    <a:pt x="556" y="1899"/>
                    <a:pt x="554" y="1899"/>
                  </a:cubicBezTo>
                  <a:cubicBezTo>
                    <a:pt x="554" y="1899"/>
                    <a:pt x="552" y="1899"/>
                    <a:pt x="552" y="1901"/>
                  </a:cubicBezTo>
                  <a:cubicBezTo>
                    <a:pt x="552" y="1899"/>
                    <a:pt x="552" y="1899"/>
                    <a:pt x="552" y="1899"/>
                  </a:cubicBezTo>
                  <a:cubicBezTo>
                    <a:pt x="546" y="1901"/>
                    <a:pt x="546" y="1901"/>
                    <a:pt x="546" y="1901"/>
                  </a:cubicBezTo>
                  <a:cubicBezTo>
                    <a:pt x="546" y="1901"/>
                    <a:pt x="546" y="1901"/>
                    <a:pt x="546" y="1901"/>
                  </a:cubicBezTo>
                  <a:cubicBezTo>
                    <a:pt x="537" y="1901"/>
                    <a:pt x="525" y="1899"/>
                    <a:pt x="514" y="1897"/>
                  </a:cubicBezTo>
                  <a:close/>
                  <a:moveTo>
                    <a:pt x="567" y="1897"/>
                  </a:moveTo>
                  <a:cubicBezTo>
                    <a:pt x="569" y="1868"/>
                    <a:pt x="569" y="1868"/>
                    <a:pt x="569" y="1868"/>
                  </a:cubicBezTo>
                  <a:cubicBezTo>
                    <a:pt x="571" y="1870"/>
                    <a:pt x="575" y="1872"/>
                    <a:pt x="577" y="1874"/>
                  </a:cubicBezTo>
                  <a:cubicBezTo>
                    <a:pt x="594" y="1887"/>
                    <a:pt x="594" y="1887"/>
                    <a:pt x="594" y="1887"/>
                  </a:cubicBezTo>
                  <a:cubicBezTo>
                    <a:pt x="590" y="1891"/>
                    <a:pt x="579" y="1895"/>
                    <a:pt x="567" y="1897"/>
                  </a:cubicBezTo>
                  <a:close/>
                  <a:moveTo>
                    <a:pt x="628" y="1878"/>
                  </a:moveTo>
                  <a:cubicBezTo>
                    <a:pt x="628" y="1876"/>
                    <a:pt x="628" y="1876"/>
                    <a:pt x="628" y="1876"/>
                  </a:cubicBezTo>
                  <a:cubicBezTo>
                    <a:pt x="651" y="1856"/>
                    <a:pt x="670" y="1835"/>
                    <a:pt x="688" y="1813"/>
                  </a:cubicBezTo>
                  <a:cubicBezTo>
                    <a:pt x="686" y="1852"/>
                    <a:pt x="686" y="1852"/>
                    <a:pt x="686" y="1852"/>
                  </a:cubicBezTo>
                  <a:cubicBezTo>
                    <a:pt x="667" y="1860"/>
                    <a:pt x="647" y="1870"/>
                    <a:pt x="628" y="1878"/>
                  </a:cubicBezTo>
                  <a:close/>
                  <a:moveTo>
                    <a:pt x="693" y="1848"/>
                  </a:moveTo>
                  <a:cubicBezTo>
                    <a:pt x="691" y="1848"/>
                    <a:pt x="691" y="1848"/>
                    <a:pt x="691" y="1848"/>
                  </a:cubicBezTo>
                  <a:cubicBezTo>
                    <a:pt x="695" y="1805"/>
                    <a:pt x="695" y="1805"/>
                    <a:pt x="695" y="1805"/>
                  </a:cubicBezTo>
                  <a:cubicBezTo>
                    <a:pt x="718" y="1774"/>
                    <a:pt x="739" y="1743"/>
                    <a:pt x="760" y="1708"/>
                  </a:cubicBezTo>
                  <a:cubicBezTo>
                    <a:pt x="754" y="1823"/>
                    <a:pt x="754" y="1823"/>
                    <a:pt x="754" y="1823"/>
                  </a:cubicBezTo>
                  <a:cubicBezTo>
                    <a:pt x="735" y="1831"/>
                    <a:pt x="714" y="1841"/>
                    <a:pt x="693" y="1848"/>
                  </a:cubicBezTo>
                  <a:close/>
                  <a:moveTo>
                    <a:pt x="764" y="1819"/>
                  </a:moveTo>
                  <a:cubicBezTo>
                    <a:pt x="760" y="1819"/>
                    <a:pt x="760" y="1819"/>
                    <a:pt x="760" y="1819"/>
                  </a:cubicBezTo>
                  <a:cubicBezTo>
                    <a:pt x="768" y="1698"/>
                    <a:pt x="768" y="1698"/>
                    <a:pt x="768" y="1698"/>
                  </a:cubicBezTo>
                  <a:cubicBezTo>
                    <a:pt x="774" y="1688"/>
                    <a:pt x="779" y="1679"/>
                    <a:pt x="785" y="1669"/>
                  </a:cubicBezTo>
                  <a:cubicBezTo>
                    <a:pt x="798" y="1645"/>
                    <a:pt x="812" y="1622"/>
                    <a:pt x="827" y="1597"/>
                  </a:cubicBezTo>
                  <a:cubicBezTo>
                    <a:pt x="829" y="1794"/>
                    <a:pt x="829" y="1794"/>
                    <a:pt x="829" y="1794"/>
                  </a:cubicBezTo>
                  <a:cubicBezTo>
                    <a:pt x="806" y="1802"/>
                    <a:pt x="785" y="1809"/>
                    <a:pt x="764" y="1819"/>
                  </a:cubicBezTo>
                  <a:close/>
                  <a:moveTo>
                    <a:pt x="833" y="1792"/>
                  </a:moveTo>
                  <a:cubicBezTo>
                    <a:pt x="831" y="1587"/>
                    <a:pt x="831" y="1587"/>
                    <a:pt x="831" y="1587"/>
                  </a:cubicBezTo>
                  <a:cubicBezTo>
                    <a:pt x="861" y="1532"/>
                    <a:pt x="894" y="1474"/>
                    <a:pt x="925" y="1411"/>
                  </a:cubicBezTo>
                  <a:cubicBezTo>
                    <a:pt x="915" y="1716"/>
                    <a:pt x="915" y="1716"/>
                    <a:pt x="915" y="1716"/>
                  </a:cubicBezTo>
                  <a:cubicBezTo>
                    <a:pt x="886" y="1749"/>
                    <a:pt x="860" y="1780"/>
                    <a:pt x="850" y="1784"/>
                  </a:cubicBezTo>
                  <a:cubicBezTo>
                    <a:pt x="846" y="1784"/>
                    <a:pt x="846" y="1784"/>
                    <a:pt x="846" y="1784"/>
                  </a:cubicBezTo>
                  <a:cubicBezTo>
                    <a:pt x="846" y="1786"/>
                    <a:pt x="846" y="1786"/>
                    <a:pt x="846" y="1786"/>
                  </a:cubicBezTo>
                  <a:cubicBezTo>
                    <a:pt x="842" y="1788"/>
                    <a:pt x="837" y="1790"/>
                    <a:pt x="833" y="1792"/>
                  </a:cubicBezTo>
                  <a:close/>
                  <a:moveTo>
                    <a:pt x="913" y="1729"/>
                  </a:moveTo>
                  <a:cubicBezTo>
                    <a:pt x="913" y="1762"/>
                    <a:pt x="913" y="1762"/>
                    <a:pt x="913" y="1762"/>
                  </a:cubicBezTo>
                  <a:cubicBezTo>
                    <a:pt x="871" y="1778"/>
                    <a:pt x="871" y="1778"/>
                    <a:pt x="871" y="1778"/>
                  </a:cubicBezTo>
                  <a:cubicBezTo>
                    <a:pt x="884" y="1762"/>
                    <a:pt x="900" y="1747"/>
                    <a:pt x="913" y="1729"/>
                  </a:cubicBezTo>
                  <a:close/>
                  <a:moveTo>
                    <a:pt x="919" y="1761"/>
                  </a:moveTo>
                  <a:cubicBezTo>
                    <a:pt x="919" y="1723"/>
                    <a:pt x="919" y="1723"/>
                    <a:pt x="919" y="1723"/>
                  </a:cubicBezTo>
                  <a:cubicBezTo>
                    <a:pt x="927" y="1716"/>
                    <a:pt x="932" y="1708"/>
                    <a:pt x="940" y="1700"/>
                  </a:cubicBezTo>
                  <a:cubicBezTo>
                    <a:pt x="936" y="1753"/>
                    <a:pt x="936" y="1753"/>
                    <a:pt x="936" y="1753"/>
                  </a:cubicBezTo>
                  <a:cubicBezTo>
                    <a:pt x="919" y="1761"/>
                    <a:pt x="919" y="1761"/>
                    <a:pt x="919" y="1761"/>
                  </a:cubicBezTo>
                  <a:close/>
                  <a:moveTo>
                    <a:pt x="921" y="1708"/>
                  </a:moveTo>
                  <a:cubicBezTo>
                    <a:pt x="930" y="1400"/>
                    <a:pt x="930" y="1400"/>
                    <a:pt x="930" y="1400"/>
                  </a:cubicBezTo>
                  <a:cubicBezTo>
                    <a:pt x="963" y="1333"/>
                    <a:pt x="997" y="1265"/>
                    <a:pt x="1030" y="1195"/>
                  </a:cubicBezTo>
                  <a:cubicBezTo>
                    <a:pt x="1011" y="1591"/>
                    <a:pt x="1011" y="1591"/>
                    <a:pt x="1011" y="1591"/>
                  </a:cubicBezTo>
                  <a:cubicBezTo>
                    <a:pt x="1003" y="1601"/>
                    <a:pt x="997" y="1608"/>
                    <a:pt x="992" y="1618"/>
                  </a:cubicBezTo>
                  <a:cubicBezTo>
                    <a:pt x="980" y="1634"/>
                    <a:pt x="949" y="1671"/>
                    <a:pt x="921" y="1708"/>
                  </a:cubicBezTo>
                  <a:close/>
                  <a:moveTo>
                    <a:pt x="1009" y="1610"/>
                  </a:moveTo>
                  <a:cubicBezTo>
                    <a:pt x="1005" y="1727"/>
                    <a:pt x="1005" y="1727"/>
                    <a:pt x="1005" y="1727"/>
                  </a:cubicBezTo>
                  <a:cubicBezTo>
                    <a:pt x="942" y="1751"/>
                    <a:pt x="942" y="1751"/>
                    <a:pt x="942" y="1751"/>
                  </a:cubicBezTo>
                  <a:cubicBezTo>
                    <a:pt x="946" y="1692"/>
                    <a:pt x="946" y="1692"/>
                    <a:pt x="946" y="1692"/>
                  </a:cubicBezTo>
                  <a:cubicBezTo>
                    <a:pt x="967" y="1665"/>
                    <a:pt x="990" y="1638"/>
                    <a:pt x="1009" y="1610"/>
                  </a:cubicBezTo>
                  <a:close/>
                  <a:moveTo>
                    <a:pt x="1009" y="1725"/>
                  </a:moveTo>
                  <a:cubicBezTo>
                    <a:pt x="1015" y="1603"/>
                    <a:pt x="1015" y="1603"/>
                    <a:pt x="1015" y="1603"/>
                  </a:cubicBezTo>
                  <a:cubicBezTo>
                    <a:pt x="1024" y="1591"/>
                    <a:pt x="1032" y="1579"/>
                    <a:pt x="1039" y="1569"/>
                  </a:cubicBezTo>
                  <a:cubicBezTo>
                    <a:pt x="1034" y="1716"/>
                    <a:pt x="1034" y="1716"/>
                    <a:pt x="1034" y="1716"/>
                  </a:cubicBezTo>
                  <a:cubicBezTo>
                    <a:pt x="1009" y="1725"/>
                    <a:pt x="1009" y="1725"/>
                    <a:pt x="1009" y="1725"/>
                  </a:cubicBezTo>
                  <a:close/>
                  <a:moveTo>
                    <a:pt x="1016" y="1583"/>
                  </a:moveTo>
                  <a:cubicBezTo>
                    <a:pt x="1036" y="1183"/>
                    <a:pt x="1036" y="1183"/>
                    <a:pt x="1036" y="1183"/>
                  </a:cubicBezTo>
                  <a:cubicBezTo>
                    <a:pt x="1066" y="1115"/>
                    <a:pt x="1097" y="1047"/>
                    <a:pt x="1127" y="976"/>
                  </a:cubicBezTo>
                  <a:cubicBezTo>
                    <a:pt x="1112" y="1437"/>
                    <a:pt x="1112" y="1437"/>
                    <a:pt x="1112" y="1437"/>
                  </a:cubicBezTo>
                  <a:cubicBezTo>
                    <a:pt x="1081" y="1487"/>
                    <a:pt x="1049" y="1536"/>
                    <a:pt x="1016" y="1583"/>
                  </a:cubicBezTo>
                  <a:close/>
                  <a:moveTo>
                    <a:pt x="1112" y="1460"/>
                  </a:moveTo>
                  <a:cubicBezTo>
                    <a:pt x="1102" y="1690"/>
                    <a:pt x="1102" y="1690"/>
                    <a:pt x="1102" y="1690"/>
                  </a:cubicBezTo>
                  <a:cubicBezTo>
                    <a:pt x="1039" y="1714"/>
                    <a:pt x="1039" y="1714"/>
                    <a:pt x="1039" y="1714"/>
                  </a:cubicBezTo>
                  <a:cubicBezTo>
                    <a:pt x="1045" y="1560"/>
                    <a:pt x="1045" y="1560"/>
                    <a:pt x="1045" y="1560"/>
                  </a:cubicBezTo>
                  <a:cubicBezTo>
                    <a:pt x="1068" y="1528"/>
                    <a:pt x="1089" y="1493"/>
                    <a:pt x="1112" y="1460"/>
                  </a:cubicBezTo>
                  <a:close/>
                  <a:moveTo>
                    <a:pt x="1108" y="1688"/>
                  </a:moveTo>
                  <a:cubicBezTo>
                    <a:pt x="1118" y="1450"/>
                    <a:pt x="1118" y="1450"/>
                    <a:pt x="1118" y="1450"/>
                  </a:cubicBezTo>
                  <a:cubicBezTo>
                    <a:pt x="1129" y="1431"/>
                    <a:pt x="1141" y="1411"/>
                    <a:pt x="1152" y="1390"/>
                  </a:cubicBezTo>
                  <a:cubicBezTo>
                    <a:pt x="1144" y="1675"/>
                    <a:pt x="1144" y="1675"/>
                    <a:pt x="1144" y="1675"/>
                  </a:cubicBezTo>
                  <a:cubicBezTo>
                    <a:pt x="1108" y="1688"/>
                    <a:pt x="1108" y="1688"/>
                    <a:pt x="1108" y="1688"/>
                  </a:cubicBezTo>
                  <a:close/>
                  <a:moveTo>
                    <a:pt x="1118" y="1427"/>
                  </a:moveTo>
                  <a:cubicBezTo>
                    <a:pt x="1135" y="962"/>
                    <a:pt x="1135" y="962"/>
                    <a:pt x="1135" y="962"/>
                  </a:cubicBezTo>
                  <a:cubicBezTo>
                    <a:pt x="1169" y="882"/>
                    <a:pt x="1204" y="801"/>
                    <a:pt x="1238" y="719"/>
                  </a:cubicBezTo>
                  <a:cubicBezTo>
                    <a:pt x="1223" y="1244"/>
                    <a:pt x="1223" y="1244"/>
                    <a:pt x="1223" y="1244"/>
                  </a:cubicBezTo>
                  <a:cubicBezTo>
                    <a:pt x="1188" y="1306"/>
                    <a:pt x="1154" y="1368"/>
                    <a:pt x="1118" y="1427"/>
                  </a:cubicBezTo>
                  <a:close/>
                  <a:moveTo>
                    <a:pt x="1223" y="1269"/>
                  </a:moveTo>
                  <a:cubicBezTo>
                    <a:pt x="1211" y="1649"/>
                    <a:pt x="1211" y="1649"/>
                    <a:pt x="1211" y="1649"/>
                  </a:cubicBezTo>
                  <a:cubicBezTo>
                    <a:pt x="1148" y="1673"/>
                    <a:pt x="1148" y="1673"/>
                    <a:pt x="1148" y="1673"/>
                  </a:cubicBezTo>
                  <a:cubicBezTo>
                    <a:pt x="1158" y="1386"/>
                    <a:pt x="1158" y="1386"/>
                    <a:pt x="1158" y="1386"/>
                  </a:cubicBezTo>
                  <a:cubicBezTo>
                    <a:pt x="1156" y="1386"/>
                    <a:pt x="1156" y="1386"/>
                    <a:pt x="1156" y="1386"/>
                  </a:cubicBezTo>
                  <a:cubicBezTo>
                    <a:pt x="1179" y="1347"/>
                    <a:pt x="1202" y="1308"/>
                    <a:pt x="1223" y="1269"/>
                  </a:cubicBezTo>
                  <a:close/>
                  <a:moveTo>
                    <a:pt x="1217" y="1647"/>
                  </a:moveTo>
                  <a:cubicBezTo>
                    <a:pt x="1228" y="1259"/>
                    <a:pt x="1228" y="1259"/>
                    <a:pt x="1228" y="1259"/>
                  </a:cubicBezTo>
                  <a:cubicBezTo>
                    <a:pt x="1244" y="1226"/>
                    <a:pt x="1261" y="1195"/>
                    <a:pt x="1278" y="1164"/>
                  </a:cubicBezTo>
                  <a:cubicBezTo>
                    <a:pt x="1265" y="1630"/>
                    <a:pt x="1265" y="1630"/>
                    <a:pt x="1265" y="1630"/>
                  </a:cubicBezTo>
                  <a:cubicBezTo>
                    <a:pt x="1250" y="1636"/>
                    <a:pt x="1234" y="1642"/>
                    <a:pt x="1217" y="1647"/>
                  </a:cubicBezTo>
                  <a:close/>
                  <a:moveTo>
                    <a:pt x="1228" y="1234"/>
                  </a:moveTo>
                  <a:cubicBezTo>
                    <a:pt x="1242" y="707"/>
                    <a:pt x="1242" y="707"/>
                    <a:pt x="1242" y="707"/>
                  </a:cubicBezTo>
                  <a:cubicBezTo>
                    <a:pt x="1284" y="607"/>
                    <a:pt x="1324" y="510"/>
                    <a:pt x="1362" y="416"/>
                  </a:cubicBezTo>
                  <a:cubicBezTo>
                    <a:pt x="1347" y="998"/>
                    <a:pt x="1347" y="998"/>
                    <a:pt x="1347" y="998"/>
                  </a:cubicBezTo>
                  <a:cubicBezTo>
                    <a:pt x="1311" y="1076"/>
                    <a:pt x="1271" y="1156"/>
                    <a:pt x="1228" y="1234"/>
                  </a:cubicBezTo>
                  <a:close/>
                  <a:moveTo>
                    <a:pt x="1347" y="1023"/>
                  </a:moveTo>
                  <a:cubicBezTo>
                    <a:pt x="1334" y="1604"/>
                    <a:pt x="1334" y="1604"/>
                    <a:pt x="1334" y="1604"/>
                  </a:cubicBezTo>
                  <a:cubicBezTo>
                    <a:pt x="1314" y="1610"/>
                    <a:pt x="1293" y="1618"/>
                    <a:pt x="1271" y="1628"/>
                  </a:cubicBezTo>
                  <a:cubicBezTo>
                    <a:pt x="1284" y="1152"/>
                    <a:pt x="1284" y="1152"/>
                    <a:pt x="1284" y="1152"/>
                  </a:cubicBezTo>
                  <a:cubicBezTo>
                    <a:pt x="1305" y="1109"/>
                    <a:pt x="1326" y="1066"/>
                    <a:pt x="1347" y="1023"/>
                  </a:cubicBezTo>
                  <a:close/>
                  <a:moveTo>
                    <a:pt x="1339" y="1603"/>
                  </a:moveTo>
                  <a:cubicBezTo>
                    <a:pt x="1353" y="1011"/>
                    <a:pt x="1353" y="1011"/>
                    <a:pt x="1353" y="1011"/>
                  </a:cubicBezTo>
                  <a:cubicBezTo>
                    <a:pt x="1374" y="968"/>
                    <a:pt x="1393" y="927"/>
                    <a:pt x="1412" y="886"/>
                  </a:cubicBezTo>
                  <a:cubicBezTo>
                    <a:pt x="1400" y="1579"/>
                    <a:pt x="1400" y="1579"/>
                    <a:pt x="1400" y="1579"/>
                  </a:cubicBezTo>
                  <a:cubicBezTo>
                    <a:pt x="1389" y="1583"/>
                    <a:pt x="1366" y="1591"/>
                    <a:pt x="1339" y="1603"/>
                  </a:cubicBezTo>
                  <a:close/>
                  <a:moveTo>
                    <a:pt x="1353" y="986"/>
                  </a:moveTo>
                  <a:cubicBezTo>
                    <a:pt x="1368" y="401"/>
                    <a:pt x="1368" y="401"/>
                    <a:pt x="1368" y="401"/>
                  </a:cubicBezTo>
                  <a:cubicBezTo>
                    <a:pt x="1404" y="311"/>
                    <a:pt x="1439" y="225"/>
                    <a:pt x="1469" y="145"/>
                  </a:cubicBezTo>
                  <a:cubicBezTo>
                    <a:pt x="1469" y="203"/>
                    <a:pt x="1460" y="752"/>
                    <a:pt x="1460" y="758"/>
                  </a:cubicBezTo>
                  <a:cubicBezTo>
                    <a:pt x="1458" y="762"/>
                    <a:pt x="1421" y="843"/>
                    <a:pt x="1416" y="855"/>
                  </a:cubicBezTo>
                  <a:cubicBezTo>
                    <a:pt x="1412" y="855"/>
                    <a:pt x="1412" y="855"/>
                    <a:pt x="1412" y="855"/>
                  </a:cubicBezTo>
                  <a:cubicBezTo>
                    <a:pt x="1412" y="861"/>
                    <a:pt x="1412" y="861"/>
                    <a:pt x="1412" y="861"/>
                  </a:cubicBezTo>
                  <a:cubicBezTo>
                    <a:pt x="1393" y="902"/>
                    <a:pt x="1374" y="945"/>
                    <a:pt x="1353" y="986"/>
                  </a:cubicBezTo>
                  <a:close/>
                  <a:moveTo>
                    <a:pt x="1643" y="196"/>
                  </a:moveTo>
                  <a:cubicBezTo>
                    <a:pt x="1641" y="323"/>
                    <a:pt x="1641" y="323"/>
                    <a:pt x="1641" y="323"/>
                  </a:cubicBezTo>
                  <a:cubicBezTo>
                    <a:pt x="1618" y="381"/>
                    <a:pt x="1618" y="381"/>
                    <a:pt x="1618" y="381"/>
                  </a:cubicBezTo>
                  <a:cubicBezTo>
                    <a:pt x="1618" y="381"/>
                    <a:pt x="1618" y="381"/>
                    <a:pt x="1618" y="381"/>
                  </a:cubicBezTo>
                  <a:cubicBezTo>
                    <a:pt x="1592" y="379"/>
                    <a:pt x="1542" y="379"/>
                    <a:pt x="1529" y="360"/>
                  </a:cubicBezTo>
                  <a:cubicBezTo>
                    <a:pt x="1525" y="354"/>
                    <a:pt x="1525" y="348"/>
                    <a:pt x="1525" y="344"/>
                  </a:cubicBezTo>
                  <a:cubicBezTo>
                    <a:pt x="1525" y="178"/>
                    <a:pt x="1509" y="182"/>
                    <a:pt x="1643" y="196"/>
                  </a:cubicBezTo>
                  <a:close/>
                  <a:moveTo>
                    <a:pt x="1641" y="350"/>
                  </a:moveTo>
                  <a:cubicBezTo>
                    <a:pt x="1641" y="383"/>
                    <a:pt x="1641" y="383"/>
                    <a:pt x="1641" y="383"/>
                  </a:cubicBezTo>
                  <a:cubicBezTo>
                    <a:pt x="1634" y="383"/>
                    <a:pt x="1630" y="381"/>
                    <a:pt x="1628" y="381"/>
                  </a:cubicBezTo>
                  <a:cubicBezTo>
                    <a:pt x="1632" y="371"/>
                    <a:pt x="1638" y="360"/>
                    <a:pt x="1641" y="350"/>
                  </a:cubicBezTo>
                  <a:close/>
                  <a:moveTo>
                    <a:pt x="1639" y="488"/>
                  </a:moveTo>
                  <a:cubicBezTo>
                    <a:pt x="1636" y="697"/>
                    <a:pt x="1636" y="697"/>
                    <a:pt x="1636" y="697"/>
                  </a:cubicBezTo>
                  <a:cubicBezTo>
                    <a:pt x="1613" y="695"/>
                    <a:pt x="1588" y="693"/>
                    <a:pt x="1574" y="693"/>
                  </a:cubicBezTo>
                  <a:cubicBezTo>
                    <a:pt x="1576" y="514"/>
                    <a:pt x="1576" y="514"/>
                    <a:pt x="1576" y="514"/>
                  </a:cubicBezTo>
                  <a:cubicBezTo>
                    <a:pt x="1574" y="514"/>
                    <a:pt x="1574" y="514"/>
                    <a:pt x="1574" y="514"/>
                  </a:cubicBezTo>
                  <a:cubicBezTo>
                    <a:pt x="1580" y="500"/>
                    <a:pt x="1586" y="490"/>
                    <a:pt x="1588" y="484"/>
                  </a:cubicBezTo>
                  <a:cubicBezTo>
                    <a:pt x="1594" y="484"/>
                    <a:pt x="1617" y="486"/>
                    <a:pt x="1639" y="488"/>
                  </a:cubicBezTo>
                  <a:close/>
                  <a:moveTo>
                    <a:pt x="1632" y="824"/>
                  </a:moveTo>
                  <a:cubicBezTo>
                    <a:pt x="1628" y="1093"/>
                    <a:pt x="1628" y="1093"/>
                    <a:pt x="1628" y="1093"/>
                  </a:cubicBezTo>
                  <a:cubicBezTo>
                    <a:pt x="1603" y="1093"/>
                    <a:pt x="1576" y="1093"/>
                    <a:pt x="1567" y="1091"/>
                  </a:cubicBezTo>
                  <a:cubicBezTo>
                    <a:pt x="1571" y="822"/>
                    <a:pt x="1571" y="822"/>
                    <a:pt x="1571" y="822"/>
                  </a:cubicBezTo>
                  <a:cubicBezTo>
                    <a:pt x="1574" y="822"/>
                    <a:pt x="1576" y="822"/>
                    <a:pt x="1580" y="822"/>
                  </a:cubicBezTo>
                  <a:cubicBezTo>
                    <a:pt x="1586" y="822"/>
                    <a:pt x="1609" y="824"/>
                    <a:pt x="1632" y="824"/>
                  </a:cubicBezTo>
                  <a:close/>
                  <a:moveTo>
                    <a:pt x="1626" y="1230"/>
                  </a:moveTo>
                  <a:cubicBezTo>
                    <a:pt x="1620" y="1513"/>
                    <a:pt x="1620" y="1513"/>
                    <a:pt x="1620" y="1513"/>
                  </a:cubicBezTo>
                  <a:cubicBezTo>
                    <a:pt x="1597" y="1521"/>
                    <a:pt x="1574" y="1528"/>
                    <a:pt x="1557" y="1534"/>
                  </a:cubicBezTo>
                  <a:cubicBezTo>
                    <a:pt x="1563" y="1230"/>
                    <a:pt x="1563" y="1230"/>
                    <a:pt x="1563" y="1230"/>
                  </a:cubicBezTo>
                  <a:cubicBezTo>
                    <a:pt x="1565" y="1230"/>
                    <a:pt x="1567" y="1230"/>
                    <a:pt x="1569" y="1230"/>
                  </a:cubicBezTo>
                  <a:cubicBezTo>
                    <a:pt x="1626" y="1230"/>
                    <a:pt x="1626" y="1230"/>
                    <a:pt x="1626" y="1230"/>
                  </a:cubicBezTo>
                  <a:close/>
                  <a:moveTo>
                    <a:pt x="1626" y="1511"/>
                  </a:moveTo>
                  <a:cubicBezTo>
                    <a:pt x="1632" y="1230"/>
                    <a:pt x="1632" y="1230"/>
                    <a:pt x="1632" y="1230"/>
                  </a:cubicBezTo>
                  <a:cubicBezTo>
                    <a:pt x="1682" y="1230"/>
                    <a:pt x="1682" y="1230"/>
                    <a:pt x="1682" y="1230"/>
                  </a:cubicBezTo>
                  <a:cubicBezTo>
                    <a:pt x="1706" y="1232"/>
                    <a:pt x="1722" y="1271"/>
                    <a:pt x="1722" y="1292"/>
                  </a:cubicBezTo>
                  <a:cubicBezTo>
                    <a:pt x="1722" y="1478"/>
                    <a:pt x="1722" y="1478"/>
                    <a:pt x="1722" y="1478"/>
                  </a:cubicBezTo>
                  <a:cubicBezTo>
                    <a:pt x="1720" y="1478"/>
                    <a:pt x="1672" y="1495"/>
                    <a:pt x="1626" y="1511"/>
                  </a:cubicBezTo>
                  <a:close/>
                  <a:moveTo>
                    <a:pt x="1634" y="1093"/>
                  </a:moveTo>
                  <a:cubicBezTo>
                    <a:pt x="1638" y="824"/>
                    <a:pt x="1638" y="824"/>
                    <a:pt x="1638" y="824"/>
                  </a:cubicBezTo>
                  <a:cubicBezTo>
                    <a:pt x="1662" y="826"/>
                    <a:pt x="1685" y="828"/>
                    <a:pt x="1691" y="830"/>
                  </a:cubicBezTo>
                  <a:cubicBezTo>
                    <a:pt x="1712" y="840"/>
                    <a:pt x="1724" y="863"/>
                    <a:pt x="1724" y="886"/>
                  </a:cubicBezTo>
                  <a:cubicBezTo>
                    <a:pt x="1724" y="1037"/>
                    <a:pt x="1724" y="1037"/>
                    <a:pt x="1724" y="1037"/>
                  </a:cubicBezTo>
                  <a:cubicBezTo>
                    <a:pt x="1724" y="1060"/>
                    <a:pt x="1712" y="1093"/>
                    <a:pt x="1685" y="1093"/>
                  </a:cubicBezTo>
                  <a:cubicBezTo>
                    <a:pt x="1680" y="1093"/>
                    <a:pt x="1657" y="1093"/>
                    <a:pt x="1634" y="1093"/>
                  </a:cubicBezTo>
                  <a:close/>
                  <a:moveTo>
                    <a:pt x="1639" y="697"/>
                  </a:moveTo>
                  <a:cubicBezTo>
                    <a:pt x="1643" y="488"/>
                    <a:pt x="1643" y="488"/>
                    <a:pt x="1643" y="488"/>
                  </a:cubicBezTo>
                  <a:cubicBezTo>
                    <a:pt x="1670" y="490"/>
                    <a:pt x="1693" y="492"/>
                    <a:pt x="1697" y="494"/>
                  </a:cubicBezTo>
                  <a:cubicBezTo>
                    <a:pt x="1714" y="500"/>
                    <a:pt x="1724" y="518"/>
                    <a:pt x="1724" y="537"/>
                  </a:cubicBezTo>
                  <a:cubicBezTo>
                    <a:pt x="1724" y="537"/>
                    <a:pt x="1724" y="537"/>
                    <a:pt x="1724" y="537"/>
                  </a:cubicBezTo>
                  <a:cubicBezTo>
                    <a:pt x="1724" y="557"/>
                    <a:pt x="1725" y="658"/>
                    <a:pt x="1724" y="670"/>
                  </a:cubicBezTo>
                  <a:cubicBezTo>
                    <a:pt x="1720" y="701"/>
                    <a:pt x="1697" y="699"/>
                    <a:pt x="1672" y="699"/>
                  </a:cubicBezTo>
                  <a:cubicBezTo>
                    <a:pt x="1666" y="697"/>
                    <a:pt x="1655" y="697"/>
                    <a:pt x="1639" y="697"/>
                  </a:cubicBezTo>
                  <a:close/>
                  <a:moveTo>
                    <a:pt x="1645" y="383"/>
                  </a:moveTo>
                  <a:cubicBezTo>
                    <a:pt x="1647" y="334"/>
                    <a:pt x="1647" y="334"/>
                    <a:pt x="1647" y="334"/>
                  </a:cubicBezTo>
                  <a:cubicBezTo>
                    <a:pt x="1664" y="291"/>
                    <a:pt x="1682" y="246"/>
                    <a:pt x="1699" y="201"/>
                  </a:cubicBezTo>
                  <a:cubicBezTo>
                    <a:pt x="1716" y="206"/>
                    <a:pt x="1727" y="215"/>
                    <a:pt x="1727" y="235"/>
                  </a:cubicBezTo>
                  <a:cubicBezTo>
                    <a:pt x="1727" y="358"/>
                    <a:pt x="1727" y="358"/>
                    <a:pt x="1727" y="358"/>
                  </a:cubicBezTo>
                  <a:cubicBezTo>
                    <a:pt x="1725" y="379"/>
                    <a:pt x="1701" y="387"/>
                    <a:pt x="1683" y="387"/>
                  </a:cubicBezTo>
                  <a:cubicBezTo>
                    <a:pt x="1678" y="387"/>
                    <a:pt x="1661" y="385"/>
                    <a:pt x="1645" y="383"/>
                  </a:cubicBezTo>
                  <a:close/>
                  <a:moveTo>
                    <a:pt x="1647" y="307"/>
                  </a:moveTo>
                  <a:cubicBezTo>
                    <a:pt x="1649" y="196"/>
                    <a:pt x="1649" y="196"/>
                    <a:pt x="1649" y="196"/>
                  </a:cubicBezTo>
                  <a:cubicBezTo>
                    <a:pt x="1661" y="196"/>
                    <a:pt x="1674" y="198"/>
                    <a:pt x="1689" y="200"/>
                  </a:cubicBezTo>
                  <a:cubicBezTo>
                    <a:pt x="1647" y="307"/>
                    <a:pt x="1647" y="307"/>
                    <a:pt x="1647" y="307"/>
                  </a:cubicBezTo>
                  <a:close/>
                  <a:moveTo>
                    <a:pt x="1815" y="96"/>
                  </a:moveTo>
                  <a:cubicBezTo>
                    <a:pt x="1813" y="231"/>
                    <a:pt x="1813" y="231"/>
                    <a:pt x="1813" y="231"/>
                  </a:cubicBezTo>
                  <a:cubicBezTo>
                    <a:pt x="1800" y="225"/>
                    <a:pt x="1787" y="219"/>
                    <a:pt x="1775" y="213"/>
                  </a:cubicBezTo>
                  <a:cubicBezTo>
                    <a:pt x="1775" y="71"/>
                    <a:pt x="1775" y="71"/>
                    <a:pt x="1775" y="71"/>
                  </a:cubicBezTo>
                  <a:cubicBezTo>
                    <a:pt x="1779" y="73"/>
                    <a:pt x="1798" y="84"/>
                    <a:pt x="1815" y="96"/>
                  </a:cubicBezTo>
                  <a:close/>
                  <a:moveTo>
                    <a:pt x="1813" y="242"/>
                  </a:moveTo>
                  <a:cubicBezTo>
                    <a:pt x="1792" y="1433"/>
                    <a:pt x="1792" y="1433"/>
                    <a:pt x="1792" y="1433"/>
                  </a:cubicBezTo>
                  <a:cubicBezTo>
                    <a:pt x="1790" y="1372"/>
                    <a:pt x="1790" y="1310"/>
                    <a:pt x="1790" y="1249"/>
                  </a:cubicBezTo>
                  <a:cubicBezTo>
                    <a:pt x="1785" y="908"/>
                    <a:pt x="1781" y="566"/>
                    <a:pt x="1773" y="225"/>
                  </a:cubicBezTo>
                  <a:cubicBezTo>
                    <a:pt x="1813" y="242"/>
                    <a:pt x="1813" y="242"/>
                    <a:pt x="1813" y="242"/>
                  </a:cubicBezTo>
                  <a:close/>
                  <a:moveTo>
                    <a:pt x="1798" y="1448"/>
                  </a:moveTo>
                  <a:cubicBezTo>
                    <a:pt x="1817" y="245"/>
                    <a:pt x="1817" y="245"/>
                    <a:pt x="1817" y="245"/>
                  </a:cubicBezTo>
                  <a:cubicBezTo>
                    <a:pt x="1857" y="262"/>
                    <a:pt x="1896" y="279"/>
                    <a:pt x="1934" y="297"/>
                  </a:cubicBezTo>
                  <a:cubicBezTo>
                    <a:pt x="1932" y="297"/>
                    <a:pt x="1932" y="297"/>
                    <a:pt x="1932" y="297"/>
                  </a:cubicBezTo>
                  <a:cubicBezTo>
                    <a:pt x="1920" y="1409"/>
                    <a:pt x="1920" y="1409"/>
                    <a:pt x="1920" y="1409"/>
                  </a:cubicBezTo>
                  <a:cubicBezTo>
                    <a:pt x="1874" y="1423"/>
                    <a:pt x="1832" y="1437"/>
                    <a:pt x="1798" y="1448"/>
                  </a:cubicBezTo>
                  <a:close/>
                  <a:moveTo>
                    <a:pt x="1819" y="233"/>
                  </a:moveTo>
                  <a:cubicBezTo>
                    <a:pt x="1821" y="100"/>
                    <a:pt x="1821" y="100"/>
                    <a:pt x="1821" y="100"/>
                  </a:cubicBezTo>
                  <a:cubicBezTo>
                    <a:pt x="1836" y="110"/>
                    <a:pt x="1850" y="118"/>
                    <a:pt x="1855" y="121"/>
                  </a:cubicBezTo>
                  <a:cubicBezTo>
                    <a:pt x="1907" y="153"/>
                    <a:pt x="1959" y="182"/>
                    <a:pt x="2010" y="211"/>
                  </a:cubicBezTo>
                  <a:cubicBezTo>
                    <a:pt x="2008" y="318"/>
                    <a:pt x="2008" y="318"/>
                    <a:pt x="2008" y="318"/>
                  </a:cubicBezTo>
                  <a:cubicBezTo>
                    <a:pt x="1941" y="289"/>
                    <a:pt x="1876" y="260"/>
                    <a:pt x="1819" y="233"/>
                  </a:cubicBezTo>
                  <a:close/>
                  <a:moveTo>
                    <a:pt x="2008" y="328"/>
                  </a:moveTo>
                  <a:cubicBezTo>
                    <a:pt x="1991" y="1386"/>
                    <a:pt x="1991" y="1386"/>
                    <a:pt x="1991" y="1386"/>
                  </a:cubicBezTo>
                  <a:cubicBezTo>
                    <a:pt x="1926" y="1407"/>
                    <a:pt x="1926" y="1407"/>
                    <a:pt x="1926" y="1407"/>
                  </a:cubicBezTo>
                  <a:cubicBezTo>
                    <a:pt x="1938" y="297"/>
                    <a:pt x="1938" y="297"/>
                    <a:pt x="1938" y="297"/>
                  </a:cubicBezTo>
                  <a:cubicBezTo>
                    <a:pt x="1962" y="309"/>
                    <a:pt x="1985" y="318"/>
                    <a:pt x="2008" y="328"/>
                  </a:cubicBezTo>
                  <a:close/>
                  <a:moveTo>
                    <a:pt x="1995" y="1384"/>
                  </a:moveTo>
                  <a:cubicBezTo>
                    <a:pt x="2014" y="330"/>
                    <a:pt x="2014" y="330"/>
                    <a:pt x="2014" y="330"/>
                  </a:cubicBezTo>
                  <a:cubicBezTo>
                    <a:pt x="2048" y="346"/>
                    <a:pt x="2085" y="362"/>
                    <a:pt x="2121" y="375"/>
                  </a:cubicBezTo>
                  <a:cubicBezTo>
                    <a:pt x="2136" y="381"/>
                    <a:pt x="2150" y="387"/>
                    <a:pt x="2165" y="393"/>
                  </a:cubicBezTo>
                  <a:cubicBezTo>
                    <a:pt x="2148" y="1335"/>
                    <a:pt x="2148" y="1335"/>
                    <a:pt x="2148" y="1335"/>
                  </a:cubicBezTo>
                  <a:cubicBezTo>
                    <a:pt x="1995" y="1384"/>
                    <a:pt x="1995" y="1384"/>
                    <a:pt x="1995" y="1384"/>
                  </a:cubicBezTo>
                  <a:close/>
                  <a:moveTo>
                    <a:pt x="2014" y="321"/>
                  </a:moveTo>
                  <a:cubicBezTo>
                    <a:pt x="2016" y="213"/>
                    <a:pt x="2016" y="213"/>
                    <a:pt x="2016" y="213"/>
                  </a:cubicBezTo>
                  <a:cubicBezTo>
                    <a:pt x="2087" y="252"/>
                    <a:pt x="2159" y="289"/>
                    <a:pt x="2234" y="325"/>
                  </a:cubicBezTo>
                  <a:cubicBezTo>
                    <a:pt x="2232" y="410"/>
                    <a:pt x="2232" y="410"/>
                    <a:pt x="2232" y="410"/>
                  </a:cubicBezTo>
                  <a:cubicBezTo>
                    <a:pt x="2211" y="403"/>
                    <a:pt x="2192" y="395"/>
                    <a:pt x="2171" y="385"/>
                  </a:cubicBezTo>
                  <a:cubicBezTo>
                    <a:pt x="2171" y="385"/>
                    <a:pt x="2171" y="385"/>
                    <a:pt x="2171" y="385"/>
                  </a:cubicBezTo>
                  <a:cubicBezTo>
                    <a:pt x="2167" y="383"/>
                    <a:pt x="2167" y="383"/>
                    <a:pt x="2167" y="383"/>
                  </a:cubicBezTo>
                  <a:cubicBezTo>
                    <a:pt x="2113" y="364"/>
                    <a:pt x="2064" y="342"/>
                    <a:pt x="2014" y="321"/>
                  </a:cubicBezTo>
                  <a:close/>
                  <a:moveTo>
                    <a:pt x="2232" y="420"/>
                  </a:moveTo>
                  <a:cubicBezTo>
                    <a:pt x="2217" y="1314"/>
                    <a:pt x="2217" y="1314"/>
                    <a:pt x="2217" y="1314"/>
                  </a:cubicBezTo>
                  <a:cubicBezTo>
                    <a:pt x="2153" y="1335"/>
                    <a:pt x="2153" y="1335"/>
                    <a:pt x="2153" y="1335"/>
                  </a:cubicBezTo>
                  <a:cubicBezTo>
                    <a:pt x="2171" y="395"/>
                    <a:pt x="2171" y="395"/>
                    <a:pt x="2171" y="395"/>
                  </a:cubicBezTo>
                  <a:cubicBezTo>
                    <a:pt x="2190" y="403"/>
                    <a:pt x="2211" y="412"/>
                    <a:pt x="2232" y="420"/>
                  </a:cubicBezTo>
                  <a:close/>
                  <a:moveTo>
                    <a:pt x="2222" y="1312"/>
                  </a:moveTo>
                  <a:cubicBezTo>
                    <a:pt x="2238" y="422"/>
                    <a:pt x="2238" y="422"/>
                    <a:pt x="2238" y="422"/>
                  </a:cubicBezTo>
                  <a:cubicBezTo>
                    <a:pt x="2297" y="445"/>
                    <a:pt x="2360" y="469"/>
                    <a:pt x="2425" y="492"/>
                  </a:cubicBezTo>
                  <a:cubicBezTo>
                    <a:pt x="2421" y="818"/>
                    <a:pt x="2419" y="888"/>
                    <a:pt x="2417" y="980"/>
                  </a:cubicBezTo>
                  <a:cubicBezTo>
                    <a:pt x="2415" y="1040"/>
                    <a:pt x="2413" y="1107"/>
                    <a:pt x="2412" y="1251"/>
                  </a:cubicBezTo>
                  <a:cubicBezTo>
                    <a:pt x="2347" y="1273"/>
                    <a:pt x="2284" y="1292"/>
                    <a:pt x="2222" y="1312"/>
                  </a:cubicBezTo>
                  <a:close/>
                  <a:moveTo>
                    <a:pt x="2238" y="412"/>
                  </a:moveTo>
                  <a:cubicBezTo>
                    <a:pt x="2238" y="326"/>
                    <a:pt x="2238" y="326"/>
                    <a:pt x="2238" y="326"/>
                  </a:cubicBezTo>
                  <a:cubicBezTo>
                    <a:pt x="2241" y="328"/>
                    <a:pt x="2241" y="328"/>
                    <a:pt x="2241" y="328"/>
                  </a:cubicBezTo>
                  <a:cubicBezTo>
                    <a:pt x="2322" y="367"/>
                    <a:pt x="2406" y="404"/>
                    <a:pt x="2492" y="438"/>
                  </a:cubicBezTo>
                  <a:cubicBezTo>
                    <a:pt x="2492" y="463"/>
                    <a:pt x="2492" y="484"/>
                    <a:pt x="2492" y="508"/>
                  </a:cubicBezTo>
                  <a:cubicBezTo>
                    <a:pt x="2406" y="477"/>
                    <a:pt x="2320" y="445"/>
                    <a:pt x="2238" y="412"/>
                  </a:cubicBezTo>
                  <a:close/>
                  <a:moveTo>
                    <a:pt x="2492" y="516"/>
                  </a:moveTo>
                  <a:cubicBezTo>
                    <a:pt x="2488" y="781"/>
                    <a:pt x="2486" y="859"/>
                    <a:pt x="2484" y="957"/>
                  </a:cubicBezTo>
                  <a:cubicBezTo>
                    <a:pt x="2482" y="1023"/>
                    <a:pt x="2480" y="1095"/>
                    <a:pt x="2478" y="1230"/>
                  </a:cubicBezTo>
                  <a:cubicBezTo>
                    <a:pt x="2417" y="1249"/>
                    <a:pt x="2417" y="1249"/>
                    <a:pt x="2417" y="1249"/>
                  </a:cubicBezTo>
                  <a:cubicBezTo>
                    <a:pt x="2419" y="1105"/>
                    <a:pt x="2421" y="1040"/>
                    <a:pt x="2423" y="980"/>
                  </a:cubicBezTo>
                  <a:cubicBezTo>
                    <a:pt x="2425" y="888"/>
                    <a:pt x="2427" y="818"/>
                    <a:pt x="2431" y="494"/>
                  </a:cubicBezTo>
                  <a:cubicBezTo>
                    <a:pt x="2450" y="502"/>
                    <a:pt x="2471" y="510"/>
                    <a:pt x="2492" y="516"/>
                  </a:cubicBezTo>
                  <a:close/>
                  <a:moveTo>
                    <a:pt x="2484" y="1228"/>
                  </a:moveTo>
                  <a:cubicBezTo>
                    <a:pt x="2486" y="1095"/>
                    <a:pt x="2488" y="1023"/>
                    <a:pt x="2490" y="957"/>
                  </a:cubicBezTo>
                  <a:cubicBezTo>
                    <a:pt x="2492" y="859"/>
                    <a:pt x="2494" y="781"/>
                    <a:pt x="2498" y="518"/>
                  </a:cubicBezTo>
                  <a:cubicBezTo>
                    <a:pt x="2574" y="545"/>
                    <a:pt x="2652" y="572"/>
                    <a:pt x="2733" y="596"/>
                  </a:cubicBezTo>
                  <a:cubicBezTo>
                    <a:pt x="2727" y="596"/>
                    <a:pt x="2727" y="596"/>
                    <a:pt x="2727" y="596"/>
                  </a:cubicBezTo>
                  <a:cubicBezTo>
                    <a:pt x="2721" y="1152"/>
                    <a:pt x="2721" y="1152"/>
                    <a:pt x="2721" y="1152"/>
                  </a:cubicBezTo>
                  <a:cubicBezTo>
                    <a:pt x="2643" y="1177"/>
                    <a:pt x="2564" y="1203"/>
                    <a:pt x="2484" y="1228"/>
                  </a:cubicBezTo>
                  <a:close/>
                  <a:moveTo>
                    <a:pt x="2498" y="510"/>
                  </a:moveTo>
                  <a:cubicBezTo>
                    <a:pt x="2498" y="486"/>
                    <a:pt x="2498" y="465"/>
                    <a:pt x="2498" y="440"/>
                  </a:cubicBezTo>
                  <a:cubicBezTo>
                    <a:pt x="2595" y="479"/>
                    <a:pt x="2694" y="512"/>
                    <a:pt x="2796" y="541"/>
                  </a:cubicBezTo>
                  <a:cubicBezTo>
                    <a:pt x="2794" y="603"/>
                    <a:pt x="2794" y="603"/>
                    <a:pt x="2794" y="603"/>
                  </a:cubicBezTo>
                  <a:cubicBezTo>
                    <a:pt x="2696" y="576"/>
                    <a:pt x="2597" y="543"/>
                    <a:pt x="2498" y="510"/>
                  </a:cubicBezTo>
                  <a:close/>
                  <a:moveTo>
                    <a:pt x="2794" y="613"/>
                  </a:moveTo>
                  <a:cubicBezTo>
                    <a:pt x="2775" y="607"/>
                    <a:pt x="2754" y="602"/>
                    <a:pt x="2733" y="596"/>
                  </a:cubicBezTo>
                  <a:cubicBezTo>
                    <a:pt x="2727" y="1150"/>
                    <a:pt x="2727" y="1150"/>
                    <a:pt x="2727" y="1150"/>
                  </a:cubicBezTo>
                  <a:cubicBezTo>
                    <a:pt x="2788" y="1130"/>
                    <a:pt x="2788" y="1130"/>
                    <a:pt x="2788" y="1130"/>
                  </a:cubicBezTo>
                  <a:cubicBezTo>
                    <a:pt x="2794" y="613"/>
                    <a:pt x="2794" y="613"/>
                    <a:pt x="2794" y="613"/>
                  </a:cubicBezTo>
                  <a:close/>
                  <a:moveTo>
                    <a:pt x="554" y="1913"/>
                  </a:moveTo>
                  <a:cubicBezTo>
                    <a:pt x="552" y="1909"/>
                    <a:pt x="552" y="1909"/>
                    <a:pt x="552" y="1909"/>
                  </a:cubicBezTo>
                  <a:cubicBezTo>
                    <a:pt x="556" y="1909"/>
                    <a:pt x="558" y="1909"/>
                    <a:pt x="560" y="1909"/>
                  </a:cubicBezTo>
                  <a:cubicBezTo>
                    <a:pt x="560" y="1909"/>
                    <a:pt x="556" y="1911"/>
                    <a:pt x="554" y="1913"/>
                  </a:cubicBezTo>
                  <a:close/>
                  <a:moveTo>
                    <a:pt x="1406" y="1577"/>
                  </a:moveTo>
                  <a:cubicBezTo>
                    <a:pt x="1418" y="873"/>
                    <a:pt x="1418" y="873"/>
                    <a:pt x="1418" y="873"/>
                  </a:cubicBezTo>
                  <a:cubicBezTo>
                    <a:pt x="1431" y="843"/>
                    <a:pt x="1446" y="812"/>
                    <a:pt x="1460" y="781"/>
                  </a:cubicBezTo>
                  <a:cubicBezTo>
                    <a:pt x="1454" y="1035"/>
                    <a:pt x="1452" y="1286"/>
                    <a:pt x="1448" y="1538"/>
                  </a:cubicBezTo>
                  <a:cubicBezTo>
                    <a:pt x="1444" y="1538"/>
                    <a:pt x="1416" y="1548"/>
                    <a:pt x="1410" y="1550"/>
                  </a:cubicBezTo>
                  <a:cubicBezTo>
                    <a:pt x="1410" y="1577"/>
                    <a:pt x="1410" y="1577"/>
                    <a:pt x="1410" y="1577"/>
                  </a:cubicBezTo>
                  <a:cubicBezTo>
                    <a:pt x="1410" y="1577"/>
                    <a:pt x="1410" y="1577"/>
                    <a:pt x="1410" y="1577"/>
                  </a:cubicBezTo>
                  <a:cubicBezTo>
                    <a:pt x="1410" y="1577"/>
                    <a:pt x="1408" y="1577"/>
                    <a:pt x="1406" y="1577"/>
                  </a:cubicBezTo>
                  <a:close/>
                  <a:moveTo>
                    <a:pt x="1571" y="522"/>
                  </a:moveTo>
                  <a:cubicBezTo>
                    <a:pt x="1569" y="693"/>
                    <a:pt x="1569" y="693"/>
                    <a:pt x="1569" y="693"/>
                  </a:cubicBezTo>
                  <a:cubicBezTo>
                    <a:pt x="1565" y="693"/>
                    <a:pt x="1565" y="691"/>
                    <a:pt x="1563" y="691"/>
                  </a:cubicBezTo>
                  <a:cubicBezTo>
                    <a:pt x="1550" y="689"/>
                    <a:pt x="1534" y="678"/>
                    <a:pt x="1529" y="666"/>
                  </a:cubicBezTo>
                  <a:cubicBezTo>
                    <a:pt x="1525" y="658"/>
                    <a:pt x="1525" y="656"/>
                    <a:pt x="1525" y="650"/>
                  </a:cubicBezTo>
                  <a:cubicBezTo>
                    <a:pt x="1525" y="633"/>
                    <a:pt x="1525" y="633"/>
                    <a:pt x="1525" y="633"/>
                  </a:cubicBezTo>
                  <a:cubicBezTo>
                    <a:pt x="1525" y="631"/>
                    <a:pt x="1551" y="566"/>
                    <a:pt x="1571" y="522"/>
                  </a:cubicBezTo>
                  <a:close/>
                  <a:moveTo>
                    <a:pt x="1565" y="824"/>
                  </a:moveTo>
                  <a:cubicBezTo>
                    <a:pt x="1561" y="1091"/>
                    <a:pt x="1561" y="1091"/>
                    <a:pt x="1561" y="1091"/>
                  </a:cubicBezTo>
                  <a:cubicBezTo>
                    <a:pt x="1542" y="1081"/>
                    <a:pt x="1534" y="1058"/>
                    <a:pt x="1534" y="1037"/>
                  </a:cubicBezTo>
                  <a:cubicBezTo>
                    <a:pt x="1534" y="931"/>
                    <a:pt x="1534" y="931"/>
                    <a:pt x="1534" y="931"/>
                  </a:cubicBezTo>
                  <a:cubicBezTo>
                    <a:pt x="1534" y="898"/>
                    <a:pt x="1527" y="832"/>
                    <a:pt x="1565" y="824"/>
                  </a:cubicBezTo>
                  <a:close/>
                  <a:moveTo>
                    <a:pt x="1559" y="1232"/>
                  </a:moveTo>
                  <a:cubicBezTo>
                    <a:pt x="1553" y="1536"/>
                    <a:pt x="1553" y="1536"/>
                    <a:pt x="1553" y="1536"/>
                  </a:cubicBezTo>
                  <a:cubicBezTo>
                    <a:pt x="1536" y="1542"/>
                    <a:pt x="1536" y="1542"/>
                    <a:pt x="1536" y="1542"/>
                  </a:cubicBezTo>
                  <a:cubicBezTo>
                    <a:pt x="1536" y="1478"/>
                    <a:pt x="1538" y="1413"/>
                    <a:pt x="1534" y="1349"/>
                  </a:cubicBezTo>
                  <a:cubicBezTo>
                    <a:pt x="1532" y="1324"/>
                    <a:pt x="1529" y="1246"/>
                    <a:pt x="1559" y="1232"/>
                  </a:cubicBezTo>
                  <a:close/>
                  <a:moveTo>
                    <a:pt x="1741" y="92"/>
                  </a:moveTo>
                  <a:cubicBezTo>
                    <a:pt x="1741" y="84"/>
                    <a:pt x="1741" y="84"/>
                    <a:pt x="1741" y="84"/>
                  </a:cubicBezTo>
                  <a:cubicBezTo>
                    <a:pt x="1739" y="92"/>
                    <a:pt x="1739" y="92"/>
                    <a:pt x="1739" y="92"/>
                  </a:cubicBezTo>
                  <a:cubicBezTo>
                    <a:pt x="1741" y="92"/>
                    <a:pt x="1741" y="92"/>
                    <a:pt x="1741" y="92"/>
                  </a:cubicBezTo>
                  <a:close/>
                  <a:moveTo>
                    <a:pt x="1678" y="1842"/>
                  </a:moveTo>
                  <a:cubicBezTo>
                    <a:pt x="1678" y="1842"/>
                    <a:pt x="1678" y="1842"/>
                    <a:pt x="1678" y="1842"/>
                  </a:cubicBezTo>
                  <a:cubicBezTo>
                    <a:pt x="1678" y="1837"/>
                    <a:pt x="1645" y="1784"/>
                    <a:pt x="1628" y="1774"/>
                  </a:cubicBezTo>
                  <a:cubicBezTo>
                    <a:pt x="1597" y="1757"/>
                    <a:pt x="1576" y="1827"/>
                    <a:pt x="1569" y="1842"/>
                  </a:cubicBezTo>
                  <a:cubicBezTo>
                    <a:pt x="1678" y="1842"/>
                    <a:pt x="1678" y="1842"/>
                    <a:pt x="1678" y="1842"/>
                  </a:cubicBezTo>
                  <a:close/>
                  <a:moveTo>
                    <a:pt x="1569" y="1878"/>
                  </a:moveTo>
                  <a:cubicBezTo>
                    <a:pt x="1569" y="1878"/>
                    <a:pt x="1569" y="1878"/>
                    <a:pt x="1569" y="1878"/>
                  </a:cubicBezTo>
                  <a:cubicBezTo>
                    <a:pt x="1578" y="1897"/>
                    <a:pt x="1607" y="1954"/>
                    <a:pt x="1634" y="1940"/>
                  </a:cubicBezTo>
                  <a:cubicBezTo>
                    <a:pt x="1649" y="1932"/>
                    <a:pt x="1682" y="1884"/>
                    <a:pt x="1682" y="1878"/>
                  </a:cubicBezTo>
                  <a:cubicBezTo>
                    <a:pt x="1682" y="1878"/>
                    <a:pt x="1682" y="1878"/>
                    <a:pt x="1682" y="1878"/>
                  </a:cubicBezTo>
                  <a:cubicBezTo>
                    <a:pt x="1569" y="1878"/>
                    <a:pt x="1569" y="1878"/>
                    <a:pt x="1569" y="1878"/>
                  </a:cubicBezTo>
                  <a:close/>
                  <a:moveTo>
                    <a:pt x="1712" y="1792"/>
                  </a:moveTo>
                  <a:cubicBezTo>
                    <a:pt x="1712" y="1683"/>
                    <a:pt x="1712" y="1683"/>
                    <a:pt x="1712" y="1683"/>
                  </a:cubicBezTo>
                  <a:cubicBezTo>
                    <a:pt x="1712" y="1683"/>
                    <a:pt x="1712" y="1683"/>
                    <a:pt x="1712" y="1683"/>
                  </a:cubicBezTo>
                  <a:cubicBezTo>
                    <a:pt x="1706" y="1683"/>
                    <a:pt x="1649" y="1716"/>
                    <a:pt x="1659" y="1741"/>
                  </a:cubicBezTo>
                  <a:cubicBezTo>
                    <a:pt x="1664" y="1759"/>
                    <a:pt x="1699" y="1782"/>
                    <a:pt x="1712" y="1792"/>
                  </a:cubicBezTo>
                  <a:close/>
                  <a:moveTo>
                    <a:pt x="1716" y="2049"/>
                  </a:moveTo>
                  <a:cubicBezTo>
                    <a:pt x="1716" y="1934"/>
                    <a:pt x="1716" y="1934"/>
                    <a:pt x="1716" y="1934"/>
                  </a:cubicBezTo>
                  <a:cubicBezTo>
                    <a:pt x="1716" y="1934"/>
                    <a:pt x="1716" y="1934"/>
                    <a:pt x="1716" y="1934"/>
                  </a:cubicBezTo>
                  <a:cubicBezTo>
                    <a:pt x="1712" y="1938"/>
                    <a:pt x="1674" y="1956"/>
                    <a:pt x="1661" y="1979"/>
                  </a:cubicBezTo>
                  <a:cubicBezTo>
                    <a:pt x="1649" y="1997"/>
                    <a:pt x="1703" y="2040"/>
                    <a:pt x="1716" y="2049"/>
                  </a:cubicBezTo>
                  <a:close/>
                  <a:moveTo>
                    <a:pt x="1678" y="2098"/>
                  </a:moveTo>
                  <a:cubicBezTo>
                    <a:pt x="1678" y="2088"/>
                    <a:pt x="1638" y="2026"/>
                    <a:pt x="1624" y="2030"/>
                  </a:cubicBezTo>
                  <a:cubicBezTo>
                    <a:pt x="1601" y="2034"/>
                    <a:pt x="1567" y="2090"/>
                    <a:pt x="1559" y="2098"/>
                  </a:cubicBezTo>
                  <a:cubicBezTo>
                    <a:pt x="1678" y="2098"/>
                    <a:pt x="1678" y="2098"/>
                    <a:pt x="1678" y="2098"/>
                  </a:cubicBezTo>
                  <a:close/>
                  <a:moveTo>
                    <a:pt x="1532" y="2053"/>
                  </a:moveTo>
                  <a:cubicBezTo>
                    <a:pt x="1532" y="2053"/>
                    <a:pt x="1532" y="2053"/>
                    <a:pt x="1532" y="2053"/>
                  </a:cubicBezTo>
                  <a:cubicBezTo>
                    <a:pt x="1548" y="2040"/>
                    <a:pt x="1576" y="2016"/>
                    <a:pt x="1588" y="1999"/>
                  </a:cubicBezTo>
                  <a:cubicBezTo>
                    <a:pt x="1595" y="1989"/>
                    <a:pt x="1601" y="1987"/>
                    <a:pt x="1594" y="1973"/>
                  </a:cubicBezTo>
                  <a:cubicBezTo>
                    <a:pt x="1582" y="1956"/>
                    <a:pt x="1550" y="1930"/>
                    <a:pt x="1532" y="1917"/>
                  </a:cubicBezTo>
                  <a:cubicBezTo>
                    <a:pt x="1532" y="2053"/>
                    <a:pt x="1532" y="2053"/>
                    <a:pt x="1532" y="2053"/>
                  </a:cubicBezTo>
                  <a:close/>
                  <a:moveTo>
                    <a:pt x="1534" y="1809"/>
                  </a:moveTo>
                  <a:cubicBezTo>
                    <a:pt x="1557" y="1776"/>
                    <a:pt x="1582" y="1745"/>
                    <a:pt x="1605" y="1712"/>
                  </a:cubicBezTo>
                  <a:cubicBezTo>
                    <a:pt x="1605" y="1712"/>
                    <a:pt x="1605" y="1712"/>
                    <a:pt x="1605" y="1712"/>
                  </a:cubicBezTo>
                  <a:cubicBezTo>
                    <a:pt x="1607" y="1712"/>
                    <a:pt x="1607" y="1712"/>
                    <a:pt x="1607" y="1712"/>
                  </a:cubicBezTo>
                  <a:cubicBezTo>
                    <a:pt x="1592" y="1712"/>
                    <a:pt x="1551" y="1720"/>
                    <a:pt x="1530" y="1731"/>
                  </a:cubicBezTo>
                  <a:cubicBezTo>
                    <a:pt x="1532" y="1761"/>
                    <a:pt x="1530" y="1790"/>
                    <a:pt x="1534" y="1809"/>
                  </a:cubicBezTo>
                  <a:close/>
                  <a:moveTo>
                    <a:pt x="1525" y="609"/>
                  </a:moveTo>
                  <a:cubicBezTo>
                    <a:pt x="1542" y="568"/>
                    <a:pt x="1559" y="525"/>
                    <a:pt x="1576" y="483"/>
                  </a:cubicBezTo>
                  <a:cubicBezTo>
                    <a:pt x="1511" y="483"/>
                    <a:pt x="1525" y="529"/>
                    <a:pt x="1525" y="609"/>
                  </a:cubicBezTo>
                  <a:cubicBezTo>
                    <a:pt x="1525" y="609"/>
                    <a:pt x="1525" y="609"/>
                    <a:pt x="1525" y="609"/>
                  </a:cubicBez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50215" name="Freeform 7" descr="© INSCALE GmbH, 26.05.2010&#10;http://www.presentationload.com/"/>
            <p:cNvSpPr>
              <a:spLocks/>
            </p:cNvSpPr>
            <p:nvPr/>
          </p:nvSpPr>
          <p:spPr bwMode="gray">
            <a:xfrm flipH="1">
              <a:off x="5597525" y="4826548"/>
              <a:ext cx="2981325" cy="1008063"/>
            </a:xfrm>
            <a:custGeom>
              <a:avLst/>
              <a:gdLst/>
              <a:ahLst/>
              <a:cxnLst>
                <a:cxn ang="0">
                  <a:pos x="1520" y="474"/>
                </a:cxn>
                <a:cxn ang="0">
                  <a:pos x="1520" y="458"/>
                </a:cxn>
                <a:cxn ang="0">
                  <a:pos x="1577" y="458"/>
                </a:cxn>
                <a:cxn ang="0">
                  <a:pos x="1577" y="429"/>
                </a:cxn>
                <a:cxn ang="0">
                  <a:pos x="1590" y="416"/>
                </a:cxn>
                <a:cxn ang="0">
                  <a:pos x="1210" y="220"/>
                </a:cxn>
                <a:cxn ang="0">
                  <a:pos x="839" y="122"/>
                </a:cxn>
                <a:cxn ang="0">
                  <a:pos x="586" y="28"/>
                </a:cxn>
                <a:cxn ang="0">
                  <a:pos x="323" y="206"/>
                </a:cxn>
                <a:cxn ang="0">
                  <a:pos x="42" y="502"/>
                </a:cxn>
                <a:cxn ang="0">
                  <a:pos x="1570" y="474"/>
                </a:cxn>
                <a:cxn ang="0">
                  <a:pos x="1520" y="474"/>
                </a:cxn>
              </a:cxnLst>
              <a:rect l="0" t="0" r="r" b="b"/>
              <a:pathLst>
                <a:path w="1590" h="538">
                  <a:moveTo>
                    <a:pt x="1520" y="474"/>
                  </a:moveTo>
                  <a:cubicBezTo>
                    <a:pt x="1520" y="458"/>
                    <a:pt x="1520" y="458"/>
                    <a:pt x="1520" y="458"/>
                  </a:cubicBezTo>
                  <a:cubicBezTo>
                    <a:pt x="1577" y="458"/>
                    <a:pt x="1577" y="458"/>
                    <a:pt x="1577" y="458"/>
                  </a:cubicBezTo>
                  <a:cubicBezTo>
                    <a:pt x="1577" y="429"/>
                    <a:pt x="1577" y="429"/>
                    <a:pt x="1577" y="429"/>
                  </a:cubicBezTo>
                  <a:cubicBezTo>
                    <a:pt x="1584" y="422"/>
                    <a:pt x="1588" y="418"/>
                    <a:pt x="1590" y="416"/>
                  </a:cubicBezTo>
                  <a:cubicBezTo>
                    <a:pt x="1561" y="398"/>
                    <a:pt x="1262" y="243"/>
                    <a:pt x="1210" y="220"/>
                  </a:cubicBezTo>
                  <a:cubicBezTo>
                    <a:pt x="1093" y="169"/>
                    <a:pt x="874" y="87"/>
                    <a:pt x="839" y="122"/>
                  </a:cubicBezTo>
                  <a:cubicBezTo>
                    <a:pt x="804" y="157"/>
                    <a:pt x="703" y="56"/>
                    <a:pt x="586" y="28"/>
                  </a:cubicBezTo>
                  <a:cubicBezTo>
                    <a:pt x="469" y="0"/>
                    <a:pt x="403" y="126"/>
                    <a:pt x="323" y="206"/>
                  </a:cubicBezTo>
                  <a:cubicBezTo>
                    <a:pt x="323" y="206"/>
                    <a:pt x="0" y="459"/>
                    <a:pt x="42" y="502"/>
                  </a:cubicBezTo>
                  <a:cubicBezTo>
                    <a:pt x="78" y="538"/>
                    <a:pt x="1254" y="511"/>
                    <a:pt x="1570" y="474"/>
                  </a:cubicBezTo>
                  <a:cubicBezTo>
                    <a:pt x="1520" y="474"/>
                    <a:pt x="1520" y="474"/>
                    <a:pt x="1520" y="474"/>
                  </a:cubicBez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" name="_text"/>
          <p:cNvSpPr txBox="1">
            <a:spLocks/>
          </p:cNvSpPr>
          <p:nvPr/>
        </p:nvSpPr>
        <p:spPr bwMode="gray">
          <a:xfrm>
            <a:off x="323850" y="1554163"/>
            <a:ext cx="4175125" cy="42481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80000" marR="0" lvl="0" indent="-1800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This is a placeholder text. This text can be replaced with your own text.</a:t>
            </a:r>
          </a:p>
          <a:p>
            <a:pPr marL="180000" marR="0" lvl="0" indent="-1800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text demonstrates how your own text will look when you replace the placeholder with your own text.</a:t>
            </a:r>
          </a:p>
          <a:p>
            <a:pPr marL="180000" lvl="0" indent="-180000">
              <a:lnSpc>
                <a:spcPct val="95000"/>
              </a:lnSpc>
              <a:spcAft>
                <a:spcPts val="800"/>
              </a:spcAft>
              <a:buFont typeface="Wingdings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If you don’t want to use the style and size of the fonts as used in this placeholder </a:t>
            </a:r>
            <a:r>
              <a:rPr lang="en-US" noProof="1" smtClean="0"/>
              <a:t>it’s </a:t>
            </a: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possible to replace it by selecting different options.</a:t>
            </a:r>
          </a:p>
        </p:txBody>
      </p:sp>
      <p:sp>
        <p:nvSpPr>
          <p:cNvPr id="12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>
            <a:noAutofit/>
          </a:bodyPr>
          <a:lstStyle/>
          <a:p>
            <a:r>
              <a:rPr lang="de-DE" noProof="1" smtClean="0"/>
              <a:t>3D Circle Chart ─ 4 Segments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grpSp>
        <p:nvGrpSpPr>
          <p:cNvPr id="2" name="Gruppieren 29"/>
          <p:cNvGrpSpPr/>
          <p:nvPr/>
        </p:nvGrpSpPr>
        <p:grpSpPr bwMode="gray">
          <a:xfrm>
            <a:off x="2520000" y="1263850"/>
            <a:ext cx="4104000" cy="4104000"/>
            <a:chOff x="-673100" y="-1809750"/>
            <a:chExt cx="10490201" cy="10488613"/>
          </a:xfrm>
          <a:gradFill>
            <a:gsLst>
              <a:gs pos="0">
                <a:srgbClr val="E6E6E6"/>
              </a:gs>
              <a:gs pos="100000">
                <a:srgbClr val="969696"/>
              </a:gs>
            </a:gsLst>
            <a:lin ang="5400000" scaled="1"/>
          </a:gradFill>
          <a:effectLst>
            <a:outerShdw blurRad="127000" dist="50800" dir="2700000" algn="ctr" rotWithShape="0">
              <a:srgbClr val="000000">
                <a:alpha val="40000"/>
              </a:srgbClr>
            </a:outerShdw>
          </a:effectLst>
          <a:scene3d>
            <a:camera prst="perspectiveLeft" fov="5400000">
              <a:rot lat="19410000" lon="930000" rev="21480000"/>
            </a:camera>
            <a:lightRig rig="threePt" dir="t">
              <a:rot lat="0" lon="0" rev="16200000"/>
            </a:lightRig>
          </a:scene3d>
        </p:grpSpPr>
        <p:sp>
          <p:nvSpPr>
            <p:cNvPr id="31" name="Freeform 166"/>
            <p:cNvSpPr>
              <a:spLocks/>
            </p:cNvSpPr>
            <p:nvPr/>
          </p:nvSpPr>
          <p:spPr bwMode="gray">
            <a:xfrm>
              <a:off x="-673100" y="-1809750"/>
              <a:ext cx="5021263" cy="5018088"/>
            </a:xfrm>
            <a:custGeom>
              <a:avLst/>
              <a:gdLst/>
              <a:ahLst/>
              <a:cxnLst>
                <a:cxn ang="0">
                  <a:pos x="1339" y="601"/>
                </a:cxn>
                <a:cxn ang="0">
                  <a:pos x="1339" y="0"/>
                </a:cxn>
                <a:cxn ang="0">
                  <a:pos x="0" y="1338"/>
                </a:cxn>
                <a:cxn ang="0">
                  <a:pos x="601" y="1338"/>
                </a:cxn>
                <a:cxn ang="0">
                  <a:pos x="1339" y="601"/>
                </a:cxn>
              </a:cxnLst>
              <a:rect l="0" t="0" r="r" b="b"/>
              <a:pathLst>
                <a:path w="1339" h="1338">
                  <a:moveTo>
                    <a:pt x="1339" y="601"/>
                  </a:moveTo>
                  <a:cubicBezTo>
                    <a:pt x="1339" y="0"/>
                    <a:pt x="1339" y="0"/>
                    <a:pt x="1339" y="0"/>
                  </a:cubicBezTo>
                  <a:cubicBezTo>
                    <a:pt x="613" y="30"/>
                    <a:pt x="30" y="613"/>
                    <a:pt x="0" y="1338"/>
                  </a:cubicBezTo>
                  <a:cubicBezTo>
                    <a:pt x="601" y="1338"/>
                    <a:pt x="601" y="1338"/>
                    <a:pt x="601" y="1338"/>
                  </a:cubicBezTo>
                  <a:cubicBezTo>
                    <a:pt x="630" y="944"/>
                    <a:pt x="945" y="630"/>
                    <a:pt x="1339" y="601"/>
                  </a:cubicBezTo>
                  <a:close/>
                </a:path>
              </a:pathLst>
            </a:custGeom>
            <a:grpFill/>
            <a:ln w="31750">
              <a:solidFill>
                <a:srgbClr val="C0C0C0"/>
              </a:solidFill>
              <a:miter lim="800000"/>
              <a:headEnd/>
              <a:tailEnd/>
            </a:ln>
            <a:effectLst/>
            <a:sp3d extrusionH="127000"/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itchFamily="2" charset="2"/>
                <a:buChar char="§"/>
                <a:defRPr/>
              </a:pPr>
              <a:endParaRPr lang="de-DE" noProof="1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2" name="_color1"/>
            <p:cNvSpPr>
              <a:spLocks/>
            </p:cNvSpPr>
            <p:nvPr/>
          </p:nvSpPr>
          <p:spPr bwMode="gray">
            <a:xfrm>
              <a:off x="4799013" y="3657600"/>
              <a:ext cx="5018088" cy="5021263"/>
            </a:xfrm>
            <a:custGeom>
              <a:avLst/>
              <a:gdLst/>
              <a:ahLst/>
              <a:cxnLst>
                <a:cxn ang="0">
                  <a:pos x="0" y="738"/>
                </a:cxn>
                <a:cxn ang="0">
                  <a:pos x="0" y="1339"/>
                </a:cxn>
                <a:cxn ang="0">
                  <a:pos x="1338" y="0"/>
                </a:cxn>
                <a:cxn ang="0">
                  <a:pos x="737" y="0"/>
                </a:cxn>
                <a:cxn ang="0">
                  <a:pos x="0" y="738"/>
                </a:cxn>
              </a:cxnLst>
              <a:rect l="0" t="0" r="r" b="b"/>
              <a:pathLst>
                <a:path w="1338" h="1339">
                  <a:moveTo>
                    <a:pt x="0" y="738"/>
                  </a:moveTo>
                  <a:cubicBezTo>
                    <a:pt x="0" y="1339"/>
                    <a:pt x="0" y="1339"/>
                    <a:pt x="0" y="1339"/>
                  </a:cubicBezTo>
                  <a:cubicBezTo>
                    <a:pt x="725" y="1309"/>
                    <a:pt x="1308" y="726"/>
                    <a:pt x="1338" y="0"/>
                  </a:cubicBezTo>
                  <a:cubicBezTo>
                    <a:pt x="737" y="0"/>
                    <a:pt x="737" y="0"/>
                    <a:pt x="737" y="0"/>
                  </a:cubicBezTo>
                  <a:cubicBezTo>
                    <a:pt x="708" y="394"/>
                    <a:pt x="394" y="709"/>
                    <a:pt x="0" y="73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31750">
              <a:solidFill>
                <a:srgbClr val="C0C0C0"/>
              </a:solidFill>
              <a:miter lim="800000"/>
              <a:headEnd/>
              <a:tailEnd/>
            </a:ln>
            <a:effectLst/>
            <a:sp3d extrusionH="127000"/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itchFamily="2" charset="2"/>
                <a:buChar char="§"/>
                <a:defRPr/>
              </a:pPr>
              <a:endParaRPr lang="de-DE" noProof="1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3" name="Freeform 168"/>
            <p:cNvSpPr>
              <a:spLocks/>
            </p:cNvSpPr>
            <p:nvPr/>
          </p:nvSpPr>
          <p:spPr bwMode="gray">
            <a:xfrm>
              <a:off x="4799013" y="-1809750"/>
              <a:ext cx="5018088" cy="5018088"/>
            </a:xfrm>
            <a:custGeom>
              <a:avLst/>
              <a:gdLst/>
              <a:ahLst/>
              <a:cxnLst>
                <a:cxn ang="0">
                  <a:pos x="737" y="1338"/>
                </a:cxn>
                <a:cxn ang="0">
                  <a:pos x="1338" y="1338"/>
                </a:cxn>
                <a:cxn ang="0">
                  <a:pos x="0" y="0"/>
                </a:cxn>
                <a:cxn ang="0">
                  <a:pos x="0" y="601"/>
                </a:cxn>
                <a:cxn ang="0">
                  <a:pos x="737" y="1338"/>
                </a:cxn>
              </a:cxnLst>
              <a:rect l="0" t="0" r="r" b="b"/>
              <a:pathLst>
                <a:path w="1338" h="1338">
                  <a:moveTo>
                    <a:pt x="737" y="1338"/>
                  </a:moveTo>
                  <a:cubicBezTo>
                    <a:pt x="1338" y="1338"/>
                    <a:pt x="1338" y="1338"/>
                    <a:pt x="1338" y="1338"/>
                  </a:cubicBezTo>
                  <a:cubicBezTo>
                    <a:pt x="1308" y="613"/>
                    <a:pt x="725" y="30"/>
                    <a:pt x="0" y="0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394" y="630"/>
                    <a:pt x="708" y="944"/>
                    <a:pt x="737" y="1338"/>
                  </a:cubicBezTo>
                  <a:close/>
                </a:path>
              </a:pathLst>
            </a:custGeom>
            <a:grpFill/>
            <a:ln w="31750">
              <a:solidFill>
                <a:srgbClr val="C0C0C0"/>
              </a:solidFill>
              <a:miter lim="800000"/>
              <a:headEnd/>
              <a:tailEnd/>
            </a:ln>
            <a:effectLst/>
            <a:sp3d extrusionH="127000"/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itchFamily="2" charset="2"/>
                <a:buChar char="§"/>
                <a:defRPr/>
              </a:pPr>
              <a:endParaRPr lang="de-DE" noProof="1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4" name="Freeform 169"/>
            <p:cNvSpPr>
              <a:spLocks/>
            </p:cNvSpPr>
            <p:nvPr/>
          </p:nvSpPr>
          <p:spPr bwMode="gray">
            <a:xfrm>
              <a:off x="-673100" y="3657600"/>
              <a:ext cx="5021263" cy="5021263"/>
            </a:xfrm>
            <a:custGeom>
              <a:avLst/>
              <a:gdLst/>
              <a:ahLst/>
              <a:cxnLst>
                <a:cxn ang="0">
                  <a:pos x="601" y="0"/>
                </a:cxn>
                <a:cxn ang="0">
                  <a:pos x="0" y="0"/>
                </a:cxn>
                <a:cxn ang="0">
                  <a:pos x="1339" y="1339"/>
                </a:cxn>
                <a:cxn ang="0">
                  <a:pos x="1339" y="738"/>
                </a:cxn>
                <a:cxn ang="0">
                  <a:pos x="601" y="0"/>
                </a:cxn>
              </a:cxnLst>
              <a:rect l="0" t="0" r="r" b="b"/>
              <a:pathLst>
                <a:path w="1339" h="1339">
                  <a:moveTo>
                    <a:pt x="6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0" y="726"/>
                    <a:pt x="613" y="1309"/>
                    <a:pt x="1339" y="1339"/>
                  </a:cubicBezTo>
                  <a:cubicBezTo>
                    <a:pt x="1339" y="738"/>
                    <a:pt x="1339" y="738"/>
                    <a:pt x="1339" y="738"/>
                  </a:cubicBezTo>
                  <a:cubicBezTo>
                    <a:pt x="945" y="709"/>
                    <a:pt x="630" y="394"/>
                    <a:pt x="601" y="0"/>
                  </a:cubicBezTo>
                  <a:close/>
                </a:path>
              </a:pathLst>
            </a:custGeom>
            <a:grpFill/>
            <a:ln w="31750">
              <a:solidFill>
                <a:srgbClr val="C0C0C0"/>
              </a:solidFill>
              <a:miter lim="800000"/>
              <a:headEnd/>
              <a:tailEnd/>
            </a:ln>
            <a:effectLst/>
            <a:sp3d extrusionH="127000"/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itchFamily="2" charset="2"/>
                <a:buChar char="§"/>
                <a:defRPr/>
              </a:pPr>
              <a:endParaRPr lang="de-DE" noProof="1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3" name="Gruppieren 15"/>
          <p:cNvGrpSpPr/>
          <p:nvPr/>
        </p:nvGrpSpPr>
        <p:grpSpPr bwMode="gray">
          <a:xfrm>
            <a:off x="323850" y="1993782"/>
            <a:ext cx="2700007" cy="829543"/>
            <a:chOff x="5893806" y="2408554"/>
            <a:chExt cx="2700007" cy="829543"/>
          </a:xfrm>
        </p:grpSpPr>
        <p:cxnSp>
          <p:nvCxnSpPr>
            <p:cNvPr id="17" name="Gerade Verbindung 16"/>
            <p:cNvCxnSpPr/>
            <p:nvPr/>
          </p:nvCxnSpPr>
          <p:spPr bwMode="gray">
            <a:xfrm>
              <a:off x="5893806" y="3238097"/>
              <a:ext cx="2700007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18" name="Text Box 13"/>
            <p:cNvSpPr txBox="1">
              <a:spLocks noChangeArrowheads="1"/>
            </p:cNvSpPr>
            <p:nvPr/>
          </p:nvSpPr>
          <p:spPr bwMode="gray">
            <a:xfrm>
              <a:off x="5893806" y="2408554"/>
              <a:ext cx="1692000" cy="8295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90000" anchor="b" anchorCtr="0">
              <a:spAutoFit/>
            </a:bodyPr>
            <a:lstStyle/>
            <a:p>
              <a:pPr defTabSz="801688"/>
              <a:r>
                <a:rPr lang="en-US" sz="1600" dirty="0" smtClean="0"/>
                <a:t>This text can be replaced with your own text.</a:t>
              </a:r>
            </a:p>
          </p:txBody>
        </p:sp>
      </p:grpSp>
      <p:grpSp>
        <p:nvGrpSpPr>
          <p:cNvPr id="4" name="Gruppieren 18"/>
          <p:cNvGrpSpPr/>
          <p:nvPr/>
        </p:nvGrpSpPr>
        <p:grpSpPr bwMode="gray">
          <a:xfrm>
            <a:off x="323850" y="4146898"/>
            <a:ext cx="2268574" cy="829543"/>
            <a:chOff x="4752975" y="4146898"/>
            <a:chExt cx="4547798" cy="829543"/>
          </a:xfrm>
        </p:grpSpPr>
        <p:cxnSp>
          <p:nvCxnSpPr>
            <p:cNvPr id="20" name="Gerade Verbindung 19"/>
            <p:cNvCxnSpPr/>
            <p:nvPr/>
          </p:nvCxnSpPr>
          <p:spPr bwMode="gray">
            <a:xfrm>
              <a:off x="4752975" y="4146898"/>
              <a:ext cx="4547798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21" name="Text Box 13"/>
            <p:cNvSpPr txBox="1">
              <a:spLocks noChangeArrowheads="1"/>
            </p:cNvSpPr>
            <p:nvPr/>
          </p:nvSpPr>
          <p:spPr bwMode="gray">
            <a:xfrm>
              <a:off x="4752975" y="4146898"/>
              <a:ext cx="3391943" cy="8295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defTabSz="801688"/>
              <a:r>
                <a:rPr lang="en-US" sz="1600" dirty="0" smtClean="0"/>
                <a:t>This text can be replaced with your own text.</a:t>
              </a:r>
            </a:p>
          </p:txBody>
        </p:sp>
      </p:grpSp>
      <p:grpSp>
        <p:nvGrpSpPr>
          <p:cNvPr id="5" name="Gruppieren 21"/>
          <p:cNvGrpSpPr/>
          <p:nvPr/>
        </p:nvGrpSpPr>
        <p:grpSpPr bwMode="gray">
          <a:xfrm>
            <a:off x="6705477" y="1993782"/>
            <a:ext cx="2114673" cy="829543"/>
            <a:chOff x="6705477" y="2408554"/>
            <a:chExt cx="2114673" cy="829543"/>
          </a:xfrm>
        </p:grpSpPr>
        <p:cxnSp>
          <p:nvCxnSpPr>
            <p:cNvPr id="23" name="Gerade Verbindung 22"/>
            <p:cNvCxnSpPr/>
            <p:nvPr/>
          </p:nvCxnSpPr>
          <p:spPr bwMode="gray">
            <a:xfrm>
              <a:off x="6705477" y="3238097"/>
              <a:ext cx="2114673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24" name="Text Box 13"/>
            <p:cNvSpPr txBox="1">
              <a:spLocks noChangeArrowheads="1"/>
            </p:cNvSpPr>
            <p:nvPr/>
          </p:nvSpPr>
          <p:spPr bwMode="gray">
            <a:xfrm>
              <a:off x="7119417" y="2408554"/>
              <a:ext cx="1692000" cy="8295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90000" anchor="b" anchorCtr="0">
              <a:spAutoFit/>
            </a:bodyPr>
            <a:lstStyle/>
            <a:p>
              <a:pPr algn="r" defTabSz="801688"/>
              <a:r>
                <a:rPr lang="en-US" sz="1600" dirty="0" smtClean="0"/>
                <a:t>This text can be replaced with your own text.</a:t>
              </a:r>
            </a:p>
          </p:txBody>
        </p:sp>
      </p:grpSp>
      <p:grpSp>
        <p:nvGrpSpPr>
          <p:cNvPr id="6" name="Gruppieren 24"/>
          <p:cNvGrpSpPr/>
          <p:nvPr/>
        </p:nvGrpSpPr>
        <p:grpSpPr bwMode="gray">
          <a:xfrm>
            <a:off x="6624000" y="4146898"/>
            <a:ext cx="2196942" cy="829543"/>
            <a:chOff x="4174035" y="4146898"/>
            <a:chExt cx="4404198" cy="829543"/>
          </a:xfrm>
        </p:grpSpPr>
        <p:cxnSp>
          <p:nvCxnSpPr>
            <p:cNvPr id="26" name="Gerade Verbindung 25"/>
            <p:cNvCxnSpPr/>
            <p:nvPr/>
          </p:nvCxnSpPr>
          <p:spPr bwMode="gray">
            <a:xfrm>
              <a:off x="4174035" y="4146898"/>
              <a:ext cx="4404198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27" name="Text Box 13"/>
            <p:cNvSpPr txBox="1">
              <a:spLocks noChangeArrowheads="1"/>
            </p:cNvSpPr>
            <p:nvPr/>
          </p:nvSpPr>
          <p:spPr bwMode="gray">
            <a:xfrm>
              <a:off x="5186290" y="4146898"/>
              <a:ext cx="3391943" cy="8295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algn="r" defTabSz="801688"/>
              <a:r>
                <a:rPr lang="en-US" sz="1600" dirty="0" smtClean="0"/>
                <a:t>This text can be replaced with your own text.</a:t>
              </a:r>
            </a:p>
          </p:txBody>
        </p:sp>
      </p:grpSp>
      <p:sp>
        <p:nvSpPr>
          <p:cNvPr id="22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6"/>
          <p:cNvGrpSpPr/>
          <p:nvPr/>
        </p:nvGrpSpPr>
        <p:grpSpPr>
          <a:xfrm>
            <a:off x="-2" y="-8825"/>
            <a:ext cx="9144002" cy="6866826"/>
            <a:chOff x="-2" y="-8825"/>
            <a:chExt cx="9144002" cy="6866826"/>
          </a:xfrm>
        </p:grpSpPr>
        <p:pic>
          <p:nvPicPr>
            <p:cNvPr id="8" name="Picture 7" descr="\\NAS\charteo\07 Produktion\05_Vorlagen_und_Designs\zur_Veröffentlichung\Nach Thema\Architektur\T015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" y="-8825"/>
              <a:ext cx="9144001" cy="4572000"/>
            </a:xfrm>
            <a:prstGeom prst="rect">
              <a:avLst/>
            </a:prstGeom>
            <a:noFill/>
          </p:spPr>
        </p:pic>
        <p:sp>
          <p:nvSpPr>
            <p:cNvPr id="9" name="Rechteck 8"/>
            <p:cNvSpPr/>
            <p:nvPr/>
          </p:nvSpPr>
          <p:spPr bwMode="auto">
            <a:xfrm flipH="1">
              <a:off x="-2" y="4563175"/>
              <a:ext cx="9144001" cy="2294826"/>
            </a:xfrm>
            <a:prstGeom prst="rect">
              <a:avLst/>
            </a:prstGeom>
            <a:gradFill flip="none" rotWithShape="1">
              <a:gsLst>
                <a:gs pos="0">
                  <a:srgbClr val="D7D7D7"/>
                </a:gs>
                <a:gs pos="64000">
                  <a:srgbClr val="FFFFFF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Rechteck 9"/>
            <p:cNvSpPr/>
            <p:nvPr/>
          </p:nvSpPr>
          <p:spPr bwMode="auto">
            <a:xfrm rot="10800000" flipH="1" flipV="1">
              <a:off x="-1" y="4383174"/>
              <a:ext cx="9144000" cy="180000"/>
            </a:xfrm>
            <a:prstGeom prst="rect">
              <a:avLst/>
            </a:prstGeom>
            <a:solidFill>
              <a:schemeClr val="accent1">
                <a:lumMod val="75000"/>
                <a:alpha val="70000"/>
              </a:schemeClr>
            </a:soli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6" name="Rechteck 5"/>
          <p:cNvSpPr/>
          <p:nvPr/>
        </p:nvSpPr>
        <p:spPr bwMode="auto">
          <a:xfrm>
            <a:off x="7147858" y="6178833"/>
            <a:ext cx="1677145" cy="376518"/>
          </a:xfrm>
          <a:prstGeom prst="rect">
            <a:avLst/>
          </a:prstGeom>
          <a:solidFill>
            <a:srgbClr val="D7D7D7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de-DE" dirty="0" smtClean="0"/>
              <a:t>YOUR</a:t>
            </a:r>
            <a:r>
              <a:rPr lang="de-DE" b="1" dirty="0" smtClean="0"/>
              <a:t> LOGO</a:t>
            </a:r>
            <a:endParaRPr lang="de-DE" b="1" dirty="0"/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647702" y="4815763"/>
            <a:ext cx="7856218" cy="677108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4400">
                <a:solidFill>
                  <a:schemeClr val="tx1"/>
                </a:solidFill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b="1" dirty="0" smtClean="0">
                <a:latin typeface="+mj-lt"/>
                <a:ea typeface="+mj-ea"/>
                <a:cs typeface="+mj-cs"/>
              </a:rPr>
              <a:t>Title of your presentation</a:t>
            </a:r>
            <a:endParaRPr kumimoji="0" lang="en-US" sz="4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Untertitel 2"/>
          <p:cNvSpPr txBox="1">
            <a:spLocks/>
          </p:cNvSpPr>
          <p:nvPr/>
        </p:nvSpPr>
        <p:spPr>
          <a:xfrm>
            <a:off x="647702" y="5359863"/>
            <a:ext cx="7856218" cy="9382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25000"/>
              </a:lnSpc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spcBef>
                <a:spcPct val="20000"/>
              </a:spcBef>
            </a:pPr>
            <a:r>
              <a:rPr lang="en-US" smtClean="0"/>
              <a:t>Subtitle, Author or Date</a:t>
            </a:r>
          </a:p>
        </p:txBody>
      </p:sp>
      <p:sp>
        <p:nvSpPr>
          <p:cNvPr id="11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710588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6"/>
          <p:cNvGrpSpPr/>
          <p:nvPr/>
        </p:nvGrpSpPr>
        <p:grpSpPr>
          <a:xfrm>
            <a:off x="-2" y="-8827"/>
            <a:ext cx="9144002" cy="6866828"/>
            <a:chOff x="-2" y="-8827"/>
            <a:chExt cx="9144002" cy="6866828"/>
          </a:xfrm>
        </p:grpSpPr>
        <p:pic>
          <p:nvPicPr>
            <p:cNvPr id="8" name="Picture 10" descr="\\NAS\CH_Produktion\05_Vorlagen_und_Designs\zur_Veröffentlichung\Nach Thema\Büro - Einrichtung\T018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-8827"/>
              <a:ext cx="9144000" cy="4572001"/>
            </a:xfrm>
            <a:prstGeom prst="rect">
              <a:avLst/>
            </a:prstGeom>
            <a:noFill/>
          </p:spPr>
        </p:pic>
        <p:sp>
          <p:nvSpPr>
            <p:cNvPr id="9" name="Rechteck 8"/>
            <p:cNvSpPr/>
            <p:nvPr/>
          </p:nvSpPr>
          <p:spPr bwMode="auto">
            <a:xfrm flipH="1">
              <a:off x="-2" y="4563175"/>
              <a:ext cx="9144001" cy="2294826"/>
            </a:xfrm>
            <a:prstGeom prst="rect">
              <a:avLst/>
            </a:prstGeom>
            <a:gradFill flip="none" rotWithShape="1">
              <a:gsLst>
                <a:gs pos="0">
                  <a:srgbClr val="D7D7D7"/>
                </a:gs>
                <a:gs pos="64000">
                  <a:srgbClr val="FFFFFF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Rechteck 9"/>
            <p:cNvSpPr/>
            <p:nvPr/>
          </p:nvSpPr>
          <p:spPr bwMode="auto">
            <a:xfrm rot="10800000" flipH="1" flipV="1">
              <a:off x="-1" y="4383174"/>
              <a:ext cx="9144000" cy="180000"/>
            </a:xfrm>
            <a:prstGeom prst="rect">
              <a:avLst/>
            </a:prstGeom>
            <a:solidFill>
              <a:schemeClr val="accent1">
                <a:lumMod val="75000"/>
                <a:alpha val="70000"/>
              </a:schemeClr>
            </a:soli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6" name="Rechteck 5"/>
          <p:cNvSpPr/>
          <p:nvPr/>
        </p:nvSpPr>
        <p:spPr bwMode="auto">
          <a:xfrm>
            <a:off x="7147858" y="6178833"/>
            <a:ext cx="1677145" cy="376518"/>
          </a:xfrm>
          <a:prstGeom prst="rect">
            <a:avLst/>
          </a:prstGeom>
          <a:solidFill>
            <a:srgbClr val="D7D7D7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de-DE" dirty="0" smtClean="0"/>
              <a:t>YOUR</a:t>
            </a:r>
            <a:r>
              <a:rPr lang="de-DE" b="1" dirty="0" smtClean="0"/>
              <a:t> LOGO</a:t>
            </a:r>
            <a:endParaRPr lang="de-DE" b="1" dirty="0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47702" y="4815763"/>
            <a:ext cx="7856218" cy="677108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4400">
                <a:solidFill>
                  <a:schemeClr val="tx1"/>
                </a:solidFill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b="1" dirty="0" smtClean="0">
                <a:latin typeface="+mj-lt"/>
                <a:ea typeface="+mj-ea"/>
                <a:cs typeface="+mj-cs"/>
              </a:rPr>
              <a:t>Title of your presentation</a:t>
            </a:r>
            <a:endParaRPr kumimoji="0" lang="en-US" sz="4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Untertitel 2"/>
          <p:cNvSpPr txBox="1">
            <a:spLocks/>
          </p:cNvSpPr>
          <p:nvPr/>
        </p:nvSpPr>
        <p:spPr>
          <a:xfrm>
            <a:off x="647702" y="5359863"/>
            <a:ext cx="7856218" cy="9382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25000"/>
              </a:lnSpc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spcBef>
                <a:spcPct val="20000"/>
              </a:spcBef>
            </a:pPr>
            <a:r>
              <a:rPr lang="en-US" dirty="0" smtClean="0"/>
              <a:t>Subtitle, Author or Date</a:t>
            </a:r>
          </a:p>
        </p:txBody>
      </p:sp>
      <p:sp>
        <p:nvSpPr>
          <p:cNvPr id="13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710588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4"/>
          <p:cNvGrpSpPr/>
          <p:nvPr/>
        </p:nvGrpSpPr>
        <p:grpSpPr>
          <a:xfrm>
            <a:off x="-5751" y="-8825"/>
            <a:ext cx="9155501" cy="6866826"/>
            <a:chOff x="-5751" y="-8825"/>
            <a:chExt cx="9155501" cy="6866826"/>
          </a:xfrm>
        </p:grpSpPr>
        <p:grpSp>
          <p:nvGrpSpPr>
            <p:cNvPr id="3" name="Gruppieren 13"/>
            <p:cNvGrpSpPr/>
            <p:nvPr/>
          </p:nvGrpSpPr>
          <p:grpSpPr>
            <a:xfrm>
              <a:off x="-2" y="-8825"/>
              <a:ext cx="9144002" cy="6866826"/>
              <a:chOff x="-2" y="-8825"/>
              <a:chExt cx="9144002" cy="6866826"/>
            </a:xfrm>
          </p:grpSpPr>
          <p:pic>
            <p:nvPicPr>
              <p:cNvPr id="9" name="Picture 3" descr="\\NAS\CH_Produktion\05_Vorlagen_und_Designs\zur_Veröffentlichung\Nach Thema\Netzwerk\T021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2727"/>
              <a:stretch>
                <a:fillRect/>
              </a:stretch>
            </p:blipFill>
            <p:spPr bwMode="auto">
              <a:xfrm>
                <a:off x="0" y="-8825"/>
                <a:ext cx="9144000" cy="4572000"/>
              </a:xfrm>
              <a:prstGeom prst="rect">
                <a:avLst/>
              </a:prstGeom>
              <a:noFill/>
            </p:spPr>
          </p:pic>
          <p:sp>
            <p:nvSpPr>
              <p:cNvPr id="10" name="Rechteck 9"/>
              <p:cNvSpPr/>
              <p:nvPr/>
            </p:nvSpPr>
            <p:spPr bwMode="auto">
              <a:xfrm flipH="1">
                <a:off x="-2" y="4563175"/>
                <a:ext cx="9144001" cy="2294826"/>
              </a:xfrm>
              <a:prstGeom prst="rect">
                <a:avLst/>
              </a:prstGeom>
              <a:gradFill flip="none" rotWithShape="1">
                <a:gsLst>
                  <a:gs pos="0">
                    <a:srgbClr val="D7D7D7"/>
                  </a:gs>
                  <a:gs pos="64000">
                    <a:srgbClr val="FFFFFF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1" name="Rechteck 10"/>
              <p:cNvSpPr/>
              <p:nvPr/>
            </p:nvSpPr>
            <p:spPr bwMode="auto">
              <a:xfrm rot="10800000" flipH="1" flipV="1">
                <a:off x="-1" y="4383174"/>
                <a:ext cx="9144000" cy="180000"/>
              </a:xfrm>
              <a:prstGeom prst="rect">
                <a:avLst/>
              </a:prstGeom>
              <a:solidFill>
                <a:schemeClr val="accent1">
                  <a:lumMod val="75000"/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8" name="Freihandform 7"/>
            <p:cNvSpPr/>
            <p:nvPr/>
          </p:nvSpPr>
          <p:spPr bwMode="auto">
            <a:xfrm flipH="1">
              <a:off x="-5751" y="3433214"/>
              <a:ext cx="9155501" cy="3424787"/>
            </a:xfrm>
            <a:custGeom>
              <a:avLst/>
              <a:gdLst>
                <a:gd name="connsiteX0" fmla="*/ 17252 w 9144000"/>
                <a:gd name="connsiteY0" fmla="*/ 2976113 h 2993366"/>
                <a:gd name="connsiteX1" fmla="*/ 0 w 9144000"/>
                <a:gd name="connsiteY1" fmla="*/ 0 h 2993366"/>
                <a:gd name="connsiteX2" fmla="*/ 9144000 w 9144000"/>
                <a:gd name="connsiteY2" fmla="*/ 0 h 2993366"/>
                <a:gd name="connsiteX3" fmla="*/ 9144000 w 9144000"/>
                <a:gd name="connsiteY3" fmla="*/ 2993366 h 2993366"/>
                <a:gd name="connsiteX4" fmla="*/ 17252 w 9144000"/>
                <a:gd name="connsiteY4" fmla="*/ 2976113 h 2993366"/>
                <a:gd name="connsiteX0" fmla="*/ 17252 w 9144000"/>
                <a:gd name="connsiteY0" fmla="*/ 3475007 h 3492260"/>
                <a:gd name="connsiteX1" fmla="*/ 0 w 9144000"/>
                <a:gd name="connsiteY1" fmla="*/ 498894 h 3492260"/>
                <a:gd name="connsiteX2" fmla="*/ 9144000 w 9144000"/>
                <a:gd name="connsiteY2" fmla="*/ 498894 h 3492260"/>
                <a:gd name="connsiteX3" fmla="*/ 9144000 w 9144000"/>
                <a:gd name="connsiteY3" fmla="*/ 3492260 h 3492260"/>
                <a:gd name="connsiteX4" fmla="*/ 17252 w 9144000"/>
                <a:gd name="connsiteY4" fmla="*/ 3475007 h 3492260"/>
                <a:gd name="connsiteX0" fmla="*/ 656328 w 9144000"/>
                <a:gd name="connsiteY0" fmla="*/ 3078191 h 3492260"/>
                <a:gd name="connsiteX1" fmla="*/ 0 w 9144000"/>
                <a:gd name="connsiteY1" fmla="*/ 498894 h 3492260"/>
                <a:gd name="connsiteX2" fmla="*/ 9144000 w 9144000"/>
                <a:gd name="connsiteY2" fmla="*/ 498894 h 3492260"/>
                <a:gd name="connsiteX3" fmla="*/ 9144000 w 9144000"/>
                <a:gd name="connsiteY3" fmla="*/ 3492260 h 3492260"/>
                <a:gd name="connsiteX4" fmla="*/ 656328 w 9144000"/>
                <a:gd name="connsiteY4" fmla="*/ 3078191 h 3492260"/>
                <a:gd name="connsiteX0" fmla="*/ 8626 w 9144000"/>
                <a:gd name="connsiteY0" fmla="*/ 3492260 h 3492260"/>
                <a:gd name="connsiteX1" fmla="*/ 0 w 9144000"/>
                <a:gd name="connsiteY1" fmla="*/ 498894 h 3492260"/>
                <a:gd name="connsiteX2" fmla="*/ 9144000 w 9144000"/>
                <a:gd name="connsiteY2" fmla="*/ 498894 h 3492260"/>
                <a:gd name="connsiteX3" fmla="*/ 9144000 w 9144000"/>
                <a:gd name="connsiteY3" fmla="*/ 3492260 h 3492260"/>
                <a:gd name="connsiteX4" fmla="*/ 8626 w 9144000"/>
                <a:gd name="connsiteY4" fmla="*/ 3492260 h 3492260"/>
                <a:gd name="connsiteX0" fmla="*/ 8626 w 9144000"/>
                <a:gd name="connsiteY0" fmla="*/ 3492260 h 3492260"/>
                <a:gd name="connsiteX1" fmla="*/ 0 w 9144000"/>
                <a:gd name="connsiteY1" fmla="*/ 498894 h 3492260"/>
                <a:gd name="connsiteX2" fmla="*/ 9144000 w 9144000"/>
                <a:gd name="connsiteY2" fmla="*/ 498894 h 3492260"/>
                <a:gd name="connsiteX3" fmla="*/ 8512546 w 9144000"/>
                <a:gd name="connsiteY3" fmla="*/ 2941045 h 3492260"/>
                <a:gd name="connsiteX4" fmla="*/ 8626 w 9144000"/>
                <a:gd name="connsiteY4" fmla="*/ 3492260 h 3492260"/>
                <a:gd name="connsiteX0" fmla="*/ 8626 w 9152626"/>
                <a:gd name="connsiteY0" fmla="*/ 3492260 h 3492260"/>
                <a:gd name="connsiteX1" fmla="*/ 0 w 9152626"/>
                <a:gd name="connsiteY1" fmla="*/ 498894 h 3492260"/>
                <a:gd name="connsiteX2" fmla="*/ 9144000 w 9152626"/>
                <a:gd name="connsiteY2" fmla="*/ 498894 h 3492260"/>
                <a:gd name="connsiteX3" fmla="*/ 9152626 w 9152626"/>
                <a:gd name="connsiteY3" fmla="*/ 3492260 h 3492260"/>
                <a:gd name="connsiteX4" fmla="*/ 8626 w 9152626"/>
                <a:gd name="connsiteY4" fmla="*/ 3492260 h 3492260"/>
                <a:gd name="connsiteX0" fmla="*/ 8626 w 9152626"/>
                <a:gd name="connsiteY0" fmla="*/ 3489385 h 3489385"/>
                <a:gd name="connsiteX1" fmla="*/ 0 w 9152626"/>
                <a:gd name="connsiteY1" fmla="*/ 496019 h 3489385"/>
                <a:gd name="connsiteX2" fmla="*/ 9144000 w 9152626"/>
                <a:gd name="connsiteY2" fmla="*/ 496019 h 3489385"/>
                <a:gd name="connsiteX3" fmla="*/ 9152626 w 9152626"/>
                <a:gd name="connsiteY3" fmla="*/ 3489385 h 3489385"/>
                <a:gd name="connsiteX4" fmla="*/ 8626 w 9152626"/>
                <a:gd name="connsiteY4" fmla="*/ 3489385 h 3489385"/>
                <a:gd name="connsiteX0" fmla="*/ 8626 w 9152626"/>
                <a:gd name="connsiteY0" fmla="*/ 2993366 h 2993366"/>
                <a:gd name="connsiteX1" fmla="*/ 0 w 9152626"/>
                <a:gd name="connsiteY1" fmla="*/ 0 h 2993366"/>
                <a:gd name="connsiteX2" fmla="*/ 9144000 w 9152626"/>
                <a:gd name="connsiteY2" fmla="*/ 0 h 2993366"/>
                <a:gd name="connsiteX3" fmla="*/ 9152626 w 9152626"/>
                <a:gd name="connsiteY3" fmla="*/ 2993366 h 2993366"/>
                <a:gd name="connsiteX4" fmla="*/ 8626 w 9152626"/>
                <a:gd name="connsiteY4" fmla="*/ 2993366 h 2993366"/>
                <a:gd name="connsiteX0" fmla="*/ 8626 w 9152626"/>
                <a:gd name="connsiteY0" fmla="*/ 2993366 h 2993366"/>
                <a:gd name="connsiteX1" fmla="*/ 0 w 9152626"/>
                <a:gd name="connsiteY1" fmla="*/ 0 h 2993366"/>
                <a:gd name="connsiteX2" fmla="*/ 9144000 w 9152626"/>
                <a:gd name="connsiteY2" fmla="*/ 0 h 2993366"/>
                <a:gd name="connsiteX3" fmla="*/ 9152626 w 9152626"/>
                <a:gd name="connsiteY3" fmla="*/ 2993366 h 2993366"/>
                <a:gd name="connsiteX4" fmla="*/ 8626 w 9152626"/>
                <a:gd name="connsiteY4" fmla="*/ 2993366 h 2993366"/>
                <a:gd name="connsiteX0" fmla="*/ 8626 w 9152626"/>
                <a:gd name="connsiteY0" fmla="*/ 2993366 h 2993366"/>
                <a:gd name="connsiteX1" fmla="*/ 0 w 9152626"/>
                <a:gd name="connsiteY1" fmla="*/ 0 h 2993366"/>
                <a:gd name="connsiteX2" fmla="*/ 9144000 w 9152626"/>
                <a:gd name="connsiteY2" fmla="*/ 0 h 2993366"/>
                <a:gd name="connsiteX3" fmla="*/ 9152626 w 9152626"/>
                <a:gd name="connsiteY3" fmla="*/ 2993366 h 2993366"/>
                <a:gd name="connsiteX4" fmla="*/ 8626 w 9152626"/>
                <a:gd name="connsiteY4" fmla="*/ 2993366 h 2993366"/>
                <a:gd name="connsiteX0" fmla="*/ 8626 w 9152626"/>
                <a:gd name="connsiteY0" fmla="*/ 2993366 h 2993366"/>
                <a:gd name="connsiteX1" fmla="*/ 0 w 9152626"/>
                <a:gd name="connsiteY1" fmla="*/ 0 h 2993366"/>
                <a:gd name="connsiteX2" fmla="*/ 9144000 w 9152626"/>
                <a:gd name="connsiteY2" fmla="*/ 0 h 2993366"/>
                <a:gd name="connsiteX3" fmla="*/ 9152626 w 9152626"/>
                <a:gd name="connsiteY3" fmla="*/ 2993366 h 2993366"/>
                <a:gd name="connsiteX4" fmla="*/ 8626 w 9152626"/>
                <a:gd name="connsiteY4" fmla="*/ 2993366 h 2993366"/>
                <a:gd name="connsiteX0" fmla="*/ 8626 w 9152626"/>
                <a:gd name="connsiteY0" fmla="*/ 2993366 h 2993366"/>
                <a:gd name="connsiteX1" fmla="*/ 0 w 9152626"/>
                <a:gd name="connsiteY1" fmla="*/ 0 h 2993366"/>
                <a:gd name="connsiteX2" fmla="*/ 9144000 w 9152626"/>
                <a:gd name="connsiteY2" fmla="*/ 0 h 2993366"/>
                <a:gd name="connsiteX3" fmla="*/ 9152626 w 9152626"/>
                <a:gd name="connsiteY3" fmla="*/ 2993366 h 2993366"/>
                <a:gd name="connsiteX4" fmla="*/ 8626 w 9152626"/>
                <a:gd name="connsiteY4" fmla="*/ 2993366 h 2993366"/>
                <a:gd name="connsiteX0" fmla="*/ 8626 w 9155501"/>
                <a:gd name="connsiteY0" fmla="*/ 3424787 h 3424787"/>
                <a:gd name="connsiteX1" fmla="*/ 0 w 9155501"/>
                <a:gd name="connsiteY1" fmla="*/ 431421 h 3424787"/>
                <a:gd name="connsiteX2" fmla="*/ 9152626 w 9155501"/>
                <a:gd name="connsiteY2" fmla="*/ 0 h 3424787"/>
                <a:gd name="connsiteX3" fmla="*/ 9152626 w 9155501"/>
                <a:gd name="connsiteY3" fmla="*/ 3424787 h 3424787"/>
                <a:gd name="connsiteX4" fmla="*/ 8626 w 9155501"/>
                <a:gd name="connsiteY4" fmla="*/ 3424787 h 3424787"/>
                <a:gd name="connsiteX0" fmla="*/ 8626 w 9155501"/>
                <a:gd name="connsiteY0" fmla="*/ 3424787 h 3424787"/>
                <a:gd name="connsiteX1" fmla="*/ 0 w 9155501"/>
                <a:gd name="connsiteY1" fmla="*/ 1 h 3424787"/>
                <a:gd name="connsiteX2" fmla="*/ 9152626 w 9155501"/>
                <a:gd name="connsiteY2" fmla="*/ 0 h 3424787"/>
                <a:gd name="connsiteX3" fmla="*/ 9152626 w 9155501"/>
                <a:gd name="connsiteY3" fmla="*/ 3424787 h 3424787"/>
                <a:gd name="connsiteX4" fmla="*/ 8626 w 9155501"/>
                <a:gd name="connsiteY4" fmla="*/ 3424787 h 3424787"/>
                <a:gd name="connsiteX0" fmla="*/ 8626 w 9155501"/>
                <a:gd name="connsiteY0" fmla="*/ 3424787 h 3424787"/>
                <a:gd name="connsiteX1" fmla="*/ 0 w 9155501"/>
                <a:gd name="connsiteY1" fmla="*/ 1 h 3424787"/>
                <a:gd name="connsiteX2" fmla="*/ 9152626 w 9155501"/>
                <a:gd name="connsiteY2" fmla="*/ 0 h 3424787"/>
                <a:gd name="connsiteX3" fmla="*/ 9152626 w 9155501"/>
                <a:gd name="connsiteY3" fmla="*/ 3424787 h 3424787"/>
                <a:gd name="connsiteX4" fmla="*/ 8626 w 9155501"/>
                <a:gd name="connsiteY4" fmla="*/ 3424787 h 3424787"/>
                <a:gd name="connsiteX0" fmla="*/ 8626 w 9155501"/>
                <a:gd name="connsiteY0" fmla="*/ 3424787 h 3424787"/>
                <a:gd name="connsiteX1" fmla="*/ 0 w 9155501"/>
                <a:gd name="connsiteY1" fmla="*/ 1 h 3424787"/>
                <a:gd name="connsiteX2" fmla="*/ 9152626 w 9155501"/>
                <a:gd name="connsiteY2" fmla="*/ 0 h 3424787"/>
                <a:gd name="connsiteX3" fmla="*/ 9152626 w 9155501"/>
                <a:gd name="connsiteY3" fmla="*/ 3424787 h 3424787"/>
                <a:gd name="connsiteX4" fmla="*/ 8626 w 9155501"/>
                <a:gd name="connsiteY4" fmla="*/ 3424787 h 342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501" h="3424787">
                  <a:moveTo>
                    <a:pt x="8626" y="3424787"/>
                  </a:moveTo>
                  <a:cubicBezTo>
                    <a:pt x="5751" y="2426998"/>
                    <a:pt x="2875" y="997790"/>
                    <a:pt x="0" y="1"/>
                  </a:cubicBezTo>
                  <a:cubicBezTo>
                    <a:pt x="2233582" y="858921"/>
                    <a:pt x="7175437" y="896128"/>
                    <a:pt x="9152626" y="0"/>
                  </a:cubicBezTo>
                  <a:cubicBezTo>
                    <a:pt x="9155501" y="997789"/>
                    <a:pt x="9149751" y="2426998"/>
                    <a:pt x="9152626" y="3424787"/>
                  </a:cubicBezTo>
                  <a:lnTo>
                    <a:pt x="8626" y="34247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64000">
                  <a:srgbClr val="FFFFFF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12700">
              <a:noFill/>
              <a:round/>
              <a:headEnd/>
              <a:tailEnd/>
            </a:ln>
            <a:effectLst>
              <a:innerShdw blurRad="190500" dist="25400" dir="162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algn="ctr" defTabSz="914400" rtl="0" eaLnBrk="1" latinLnBrk="0" hangingPunct="1"/>
              <a:endPara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" name="Rechteck 5"/>
          <p:cNvSpPr/>
          <p:nvPr/>
        </p:nvSpPr>
        <p:spPr bwMode="auto">
          <a:xfrm>
            <a:off x="7147858" y="6178833"/>
            <a:ext cx="1677145" cy="376518"/>
          </a:xfrm>
          <a:prstGeom prst="rect">
            <a:avLst/>
          </a:prstGeom>
          <a:solidFill>
            <a:srgbClr val="D7D7D7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de-DE" dirty="0" smtClean="0"/>
              <a:t>YOUR</a:t>
            </a:r>
            <a:r>
              <a:rPr lang="de-DE" b="1" dirty="0" smtClean="0"/>
              <a:t> LOGO</a:t>
            </a:r>
            <a:endParaRPr lang="de-DE" b="1" dirty="0"/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647702" y="4815763"/>
            <a:ext cx="7856218" cy="677108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4400">
                <a:solidFill>
                  <a:schemeClr val="tx1"/>
                </a:solidFill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b="1" dirty="0" smtClean="0">
                <a:latin typeface="+mj-lt"/>
                <a:ea typeface="+mj-ea"/>
                <a:cs typeface="+mj-cs"/>
              </a:rPr>
              <a:t>Title of your presentation</a:t>
            </a:r>
            <a:endParaRPr kumimoji="0" lang="en-US" sz="4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Untertitel 2"/>
          <p:cNvSpPr txBox="1">
            <a:spLocks/>
          </p:cNvSpPr>
          <p:nvPr/>
        </p:nvSpPr>
        <p:spPr>
          <a:xfrm>
            <a:off x="647702" y="5359863"/>
            <a:ext cx="7856218" cy="9382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25000"/>
              </a:lnSpc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spcBef>
                <a:spcPct val="20000"/>
              </a:spcBef>
            </a:pPr>
            <a:r>
              <a:rPr lang="en-US" dirty="0" smtClean="0"/>
              <a:t>Subtitle, Author or Date</a:t>
            </a:r>
          </a:p>
        </p:txBody>
      </p:sp>
      <p:sp>
        <p:nvSpPr>
          <p:cNvPr id="14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710588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6"/>
          <p:cNvGrpSpPr/>
          <p:nvPr/>
        </p:nvGrpSpPr>
        <p:grpSpPr>
          <a:xfrm>
            <a:off x="-2" y="-8826"/>
            <a:ext cx="9144002" cy="6866827"/>
            <a:chOff x="-2" y="-8826"/>
            <a:chExt cx="9144002" cy="6866827"/>
          </a:xfrm>
        </p:grpSpPr>
        <p:pic>
          <p:nvPicPr>
            <p:cNvPr id="8" name="Picture 9" descr="\\NAS\CH_Produktion\05_Vorlagen_und_Designs\zur_Veröffentlichung\Nach Thema\Konzepte - Objekte\T019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" y="-8826"/>
              <a:ext cx="9144001" cy="4572000"/>
            </a:xfrm>
            <a:prstGeom prst="rect">
              <a:avLst/>
            </a:prstGeom>
            <a:noFill/>
          </p:spPr>
        </p:pic>
        <p:sp>
          <p:nvSpPr>
            <p:cNvPr id="9" name="Rechteck 8"/>
            <p:cNvSpPr/>
            <p:nvPr/>
          </p:nvSpPr>
          <p:spPr bwMode="auto">
            <a:xfrm flipH="1">
              <a:off x="-2" y="4563175"/>
              <a:ext cx="9144001" cy="2294826"/>
            </a:xfrm>
            <a:prstGeom prst="rect">
              <a:avLst/>
            </a:prstGeom>
            <a:gradFill flip="none" rotWithShape="1">
              <a:gsLst>
                <a:gs pos="0">
                  <a:srgbClr val="D7D7D7"/>
                </a:gs>
                <a:gs pos="64000">
                  <a:srgbClr val="FFFFFF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Rechteck 9"/>
            <p:cNvSpPr/>
            <p:nvPr/>
          </p:nvSpPr>
          <p:spPr bwMode="auto">
            <a:xfrm rot="10800000" flipH="1" flipV="1">
              <a:off x="-1" y="4383174"/>
              <a:ext cx="9144000" cy="180000"/>
            </a:xfrm>
            <a:prstGeom prst="rect">
              <a:avLst/>
            </a:prstGeom>
            <a:solidFill>
              <a:schemeClr val="accent1">
                <a:lumMod val="75000"/>
                <a:alpha val="70000"/>
              </a:schemeClr>
            </a:soli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6" name="Rechteck 5"/>
          <p:cNvSpPr/>
          <p:nvPr/>
        </p:nvSpPr>
        <p:spPr bwMode="auto">
          <a:xfrm>
            <a:off x="7147858" y="6178833"/>
            <a:ext cx="1677145" cy="376518"/>
          </a:xfrm>
          <a:prstGeom prst="rect">
            <a:avLst/>
          </a:prstGeom>
          <a:solidFill>
            <a:srgbClr val="D7D7D7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de-DE" dirty="0" smtClean="0"/>
              <a:t>YOUR</a:t>
            </a:r>
            <a:r>
              <a:rPr lang="de-DE" b="1" dirty="0" smtClean="0"/>
              <a:t> LOGO</a:t>
            </a:r>
            <a:endParaRPr lang="de-DE" b="1" dirty="0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47702" y="4815763"/>
            <a:ext cx="7856218" cy="677108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4400">
                <a:solidFill>
                  <a:schemeClr val="tx1"/>
                </a:solidFill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b="1" dirty="0" smtClean="0">
                <a:latin typeface="+mj-lt"/>
                <a:ea typeface="+mj-ea"/>
                <a:cs typeface="+mj-cs"/>
              </a:rPr>
              <a:t>Title of your presentation</a:t>
            </a:r>
            <a:endParaRPr kumimoji="0" lang="en-US" sz="4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Untertitel 2"/>
          <p:cNvSpPr txBox="1">
            <a:spLocks/>
          </p:cNvSpPr>
          <p:nvPr/>
        </p:nvSpPr>
        <p:spPr>
          <a:xfrm>
            <a:off x="647702" y="5359863"/>
            <a:ext cx="7856218" cy="9382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25000"/>
              </a:lnSpc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spcBef>
                <a:spcPct val="20000"/>
              </a:spcBef>
            </a:pPr>
            <a:r>
              <a:rPr lang="en-US" dirty="0" smtClean="0"/>
              <a:t>Subtitle, Author or 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6"/>
          <p:cNvGrpSpPr/>
          <p:nvPr/>
        </p:nvGrpSpPr>
        <p:grpSpPr>
          <a:xfrm>
            <a:off x="-2" y="-8827"/>
            <a:ext cx="9144002" cy="6866828"/>
            <a:chOff x="-2" y="-8827"/>
            <a:chExt cx="9144002" cy="6866828"/>
          </a:xfrm>
        </p:grpSpPr>
        <p:pic>
          <p:nvPicPr>
            <p:cNvPr id="8" name="Picture 13" descr="\\NAS\CH_Produktion\05_Vorlagen_und_Designs\zur_Veröffentlichung\Nach Thema\Natur - Landschaft\T0227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-8827"/>
              <a:ext cx="9144000" cy="4572000"/>
            </a:xfrm>
            <a:prstGeom prst="rect">
              <a:avLst/>
            </a:prstGeom>
            <a:noFill/>
          </p:spPr>
        </p:pic>
        <p:sp>
          <p:nvSpPr>
            <p:cNvPr id="9" name="Rechteck 8"/>
            <p:cNvSpPr/>
            <p:nvPr/>
          </p:nvSpPr>
          <p:spPr bwMode="auto">
            <a:xfrm flipH="1">
              <a:off x="-2" y="4563175"/>
              <a:ext cx="9144001" cy="2294826"/>
            </a:xfrm>
            <a:prstGeom prst="rect">
              <a:avLst/>
            </a:prstGeom>
            <a:gradFill flip="none" rotWithShape="1">
              <a:gsLst>
                <a:gs pos="0">
                  <a:srgbClr val="D7D7D7"/>
                </a:gs>
                <a:gs pos="64000">
                  <a:srgbClr val="FFFFFF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Rechteck 9"/>
            <p:cNvSpPr/>
            <p:nvPr/>
          </p:nvSpPr>
          <p:spPr bwMode="auto">
            <a:xfrm rot="10800000" flipH="1" flipV="1">
              <a:off x="-1" y="4383174"/>
              <a:ext cx="9144000" cy="180000"/>
            </a:xfrm>
            <a:prstGeom prst="rect">
              <a:avLst/>
            </a:prstGeom>
            <a:solidFill>
              <a:schemeClr val="accent1">
                <a:lumMod val="75000"/>
                <a:alpha val="70000"/>
              </a:schemeClr>
            </a:soli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6" name="Rechteck 5"/>
          <p:cNvSpPr/>
          <p:nvPr/>
        </p:nvSpPr>
        <p:spPr bwMode="auto">
          <a:xfrm>
            <a:off x="7147858" y="6178833"/>
            <a:ext cx="1677145" cy="376518"/>
          </a:xfrm>
          <a:prstGeom prst="rect">
            <a:avLst/>
          </a:prstGeom>
          <a:solidFill>
            <a:srgbClr val="D7D7D7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de-DE" dirty="0" smtClean="0"/>
              <a:t>YOUR</a:t>
            </a:r>
            <a:r>
              <a:rPr lang="de-DE" b="1" dirty="0" smtClean="0"/>
              <a:t> LOGO</a:t>
            </a:r>
            <a:endParaRPr lang="de-DE" b="1" dirty="0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47702" y="4815763"/>
            <a:ext cx="7856218" cy="677108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4400">
                <a:solidFill>
                  <a:schemeClr val="tx1"/>
                </a:solidFill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b="1" dirty="0" smtClean="0">
                <a:latin typeface="+mj-lt"/>
                <a:ea typeface="+mj-ea"/>
                <a:cs typeface="+mj-cs"/>
              </a:rPr>
              <a:t>Title of your presentation</a:t>
            </a:r>
            <a:endParaRPr kumimoji="0" lang="en-US" sz="4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Untertitel 2"/>
          <p:cNvSpPr txBox="1">
            <a:spLocks/>
          </p:cNvSpPr>
          <p:nvPr/>
        </p:nvSpPr>
        <p:spPr>
          <a:xfrm>
            <a:off x="647702" y="5359863"/>
            <a:ext cx="7856218" cy="9382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25000"/>
              </a:lnSpc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spcBef>
                <a:spcPct val="20000"/>
              </a:spcBef>
            </a:pPr>
            <a:r>
              <a:rPr lang="en-US" dirty="0" smtClean="0"/>
              <a:t>Subtitle, Author or 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>
            <a:noAutofit/>
          </a:bodyPr>
          <a:lstStyle/>
          <a:p>
            <a:r>
              <a:rPr lang="de-DE" dirty="0" smtClean="0"/>
              <a:t>Cubes</a:t>
            </a:r>
            <a:r>
              <a:rPr lang="de-DE" noProof="1" smtClean="0"/>
              <a:t> - </a:t>
            </a:r>
            <a:r>
              <a:rPr lang="en-US" dirty="0" smtClean="0"/>
              <a:t>North America </a:t>
            </a:r>
            <a:r>
              <a:rPr lang="de-DE" b="0" noProof="1" smtClean="0"/>
              <a:t>(</a:t>
            </a:r>
            <a:r>
              <a:rPr lang="de-DE" b="0" dirty="0" smtClean="0"/>
              <a:t>A-Z)</a:t>
            </a:r>
            <a:endParaRPr lang="de-DE" dirty="0"/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en-US" noProof="1" smtClean="0"/>
              <a:t>Enter your subheadline here</a:t>
            </a:r>
          </a:p>
        </p:txBody>
      </p:sp>
      <p:pic>
        <p:nvPicPr>
          <p:cNvPr id="103" name="Picture 10" descr="Z:\3_PresentationLoad\6_Produktion\5_FAHNEN_UND_FLAGGEN\X - Mottenkiste_Closed\5_Fahnen - Flaggen EMF - PNG\NORDAMERIKA\Würfel\Würfel 800 x 680\Ncaragu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7848151" y="39821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4" name="Picture 10" descr="Z:\3_PresentationLoad\6_Produktion\5_FAHNEN_UND_FLAGGEN\X - Mottenkiste_Closed\5_Fahnen - Flaggen EMF - PNG\NORDAMERIKA\Würfel\Würfel 800 x 680\Panam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467851" y="518615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5" name="Picture 26" descr="\\NAS\PL_Produktion\5_FAHNEN_UND_FLAGGEN\X - Mottenkiste_Closed\5_Fahnen - Flaggen EMF - PNG\NORDAMERIKA\Würfel\Würfel 800 x 680\St-Kitts-und-Nevi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1943911" y="518615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6" name="Picture 27" descr="\\NAS\PL_Produktion\5_FAHNEN_UND_FLAGGEN\X - Mottenkiste_Closed\5_Fahnen - Flaggen EMF - PNG\NORDAMERIKA\Würfel\Würfel 800 x 680\St-Luci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gray">
          <a:xfrm>
            <a:off x="3419971" y="518615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7" name="Picture 28" descr="\\NAS\PL_Produktion\5_FAHNEN_UND_FLAGGEN\X - Mottenkiste_Closed\5_Fahnen - Flaggen EMF - PNG\NORDAMERIKA\Würfel\Würfel 800 x 680\St-Vincent-und-die-Grenadi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4896031" y="518615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8" name="Picture 10" descr="\\NAS\PL_Produktion\5_FAHNEN_UND_FLAGGEN\X - Mottenkiste_Closed\5_Fahnen - Flaggen EMF - PNG\NORDAMERIKA\Würfel\Würfel 800 x 680\Trinidad-und-Tobag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gray">
          <a:xfrm>
            <a:off x="6372091" y="518615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9" name="Picture 10" descr="\\NAS\PL_Produktion\5_FAHNEN_UND_FLAGGEN\X - Mottenkiste_Closed\5_Fahnen - Flaggen EMF - PNG\NORDAMERIKA\Würfel\Würfel 800 x 680\USA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gray">
          <a:xfrm>
            <a:off x="7848151" y="518615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1" name="Picture 12" descr="Z:\3_PresentationLoad\6_Produktion\5_FAHNEN_UND_FLAGGEN\X - Mottenkiste_Closed\5_Fahnen - Flaggen EMF - PNG\NORDAMERIKA\Würfel\Würfel 800 x 680\Antigua-und-Barbuda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gray">
          <a:xfrm>
            <a:off x="467851" y="15692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2" name="Picture 26" descr="Z:\3_PresentationLoad\6_Produktion\5_FAHNEN_UND_FLAGGEN\X - Mottenkiste_Closed\5_Fahnen - Flaggen EMF - PNG\NORDAMERIKA\Würfel\Würfel 800 x 680\Bahamas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gray">
          <a:xfrm>
            <a:off x="1943911" y="15692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3" name="Picture 27" descr="Z:\3_PresentationLoad\6_Produktion\5_FAHNEN_UND_FLAGGEN\X - Mottenkiste_Closed\5_Fahnen - Flaggen EMF - PNG\NORDAMERIKA\Würfel\Würfel 800 x 680\Barbados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gray">
          <a:xfrm>
            <a:off x="3419971" y="15692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4" name="Picture 28" descr="Z:\3_PresentationLoad\6_Produktion\5_FAHNEN_UND_FLAGGEN\X - Mottenkiste_Closed\5_Fahnen - Flaggen EMF - PNG\NORDAMERIKA\Würfel\Würfel 800 x 680\Belize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4896031" y="15692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5" name="Picture 20" descr="Z:\3_PresentationLoad\6_Produktion\5_FAHNEN_UND_FLAGGEN\X - Mottenkiste_Closed\5_Fahnen - Flaggen EMF - PNG\NORDAMERIKA\Würfel\Würfel 800 x 680\Kanada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6372091" y="15692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7" name="Picture 22" descr="Z:\3_PresentationLoad\6_Produktion\5_FAHNEN_UND_FLAGGEN\X - Mottenkiste_Closed\5_Fahnen - Flaggen EMF - PNG\NORDAMERIKA\Würfel\Würfel 800 x 680\Costa-Rica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7848151" y="15692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4" name="Picture 21" descr="Z:\3_PresentationLoad\6_Produktion\5_FAHNEN_UND_FLAGGEN\X - Mottenkiste_Closed\5_Fahnen - Flaggen EMF - PNG\NORDAMERIKA\Würfel\Würfel 800 x 680\Kuba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gray">
          <a:xfrm>
            <a:off x="467851" y="2772491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5" name="Picture 20" descr="Z:\3_PresentationLoad\6_Produktion\5_FAHNEN_UND_FLAGGEN\X - Mottenkiste_Closed\5_Fahnen - Flaggen EMF - PNG\NORDAMERIKA\Würfel\Würfel 800 x 680\Dominica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gray">
          <a:xfrm>
            <a:off x="1943911" y="2772491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6" name="Picture 21" descr="Z:\3_PresentationLoad\6_Produktion\5_FAHNEN_UND_FLAGGEN\X - Mottenkiste_Closed\5_Fahnen - Flaggen EMF - PNG\NORDAMERIKA\Würfel\Würfel 800 x 680\Dominikanische-Republik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gray">
          <a:xfrm>
            <a:off x="3419971" y="2772491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7" name="Picture 23" descr="C:\Users\lukas.o\Desktop\Flaggen\Würfel\El_Salvador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>
            <a:off x="4896031" y="2772491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4" name="Picture 3" descr="C:\Users\lukas.o\Desktop\Flaggen\Würfel\Groenland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gray">
          <a:xfrm>
            <a:off x="6372091" y="2772491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5" name="Picture 11" descr="Z:\3_PresentationLoad\6_Produktion\5_FAHNEN_UND_FLAGGEN\X - Mottenkiste_Closed\5_Fahnen - Flaggen EMF - PNG\NORDAMERIKA\Würfel\Würfel 800 x 680\Grenada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gray">
          <a:xfrm>
            <a:off x="7848151" y="2772491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6" name="Picture 4" descr="C:\Users\lukas.o\Desktop\Flaggen\Würfel\Guatemala.pn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gray">
          <a:xfrm>
            <a:off x="467851" y="39821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7" name="Picture 18" descr="Z:\3_PresentationLoad\6_Produktion\5_FAHNEN_UND_FLAGGEN\X - Mottenkiste_Closed\5_Fahnen - Flaggen EMF - PNG\NORDAMERIKA\Würfel\Würfel 800 x 680\Haiti.pn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gray">
          <a:xfrm>
            <a:off x="1943911" y="39821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8" name="Picture 19" descr="Z:\3_PresentationLoad\6_Produktion\5_FAHNEN_UND_FLAGGEN\X - Mottenkiste_Closed\5_Fahnen - Flaggen EMF - PNG\NORDAMERIKA\Würfel\Würfel 800 x 680\Honduras.pn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gray">
          <a:xfrm>
            <a:off x="3419971" y="39821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9" name="Picture 10" descr="Z:\3_PresentationLoad\6_Produktion\5_FAHNEN_UND_FLAGGEN\X - Mottenkiste_Closed\5_Fahnen - Flaggen EMF - PNG\NORDAMERIKA\Würfel\Würfel 800 x 680\Jamaica.pn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gray">
          <a:xfrm>
            <a:off x="4896031" y="39821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0" name="Picture 10" descr="Z:\3_PresentationLoad\6_Produktion\5_FAHNEN_UND_FLAGGEN\X - Mottenkiste_Closed\5_Fahnen - Flaggen EMF - PNG\NORDAMERIKA\Würfel\Würfel 800 x 680\Mexiko.pn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gray">
          <a:xfrm>
            <a:off x="6372091" y="3982116"/>
            <a:ext cx="828000" cy="703800"/>
          </a:xfrm>
          <a:prstGeom prst="rect">
            <a:avLst/>
          </a:prstGeom>
          <a:noFill/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8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323852" y="243361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Antigua and</a:t>
            </a:r>
          </a:p>
          <a:p>
            <a:pPr marL="177800" indent="-177800" algn="ctr" defTabSz="801688"/>
            <a:r>
              <a:rPr lang="en-US" sz="1200" dirty="0" smtClean="0"/>
              <a:t>Barbuda</a:t>
            </a:r>
            <a:endParaRPr lang="en-US" sz="1200" dirty="0"/>
          </a:p>
        </p:txBody>
      </p:sp>
      <p:sp>
        <p:nvSpPr>
          <p:cNvPr id="49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1799911" y="243361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Bahamas</a:t>
            </a:r>
            <a:endParaRPr lang="en-US" sz="1200" dirty="0"/>
          </a:p>
        </p:txBody>
      </p:sp>
      <p:sp>
        <p:nvSpPr>
          <p:cNvPr id="50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3275971" y="243361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Barbados</a:t>
            </a:r>
            <a:endParaRPr lang="en-US" sz="1200" dirty="0"/>
          </a:p>
        </p:txBody>
      </p:sp>
      <p:sp>
        <p:nvSpPr>
          <p:cNvPr id="51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4752031" y="243361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Belize</a:t>
            </a:r>
            <a:endParaRPr lang="en-US" sz="1200" dirty="0"/>
          </a:p>
        </p:txBody>
      </p:sp>
      <p:sp>
        <p:nvSpPr>
          <p:cNvPr id="57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6228091" y="243361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Canada</a:t>
            </a:r>
            <a:endParaRPr lang="en-US" sz="1200" dirty="0"/>
          </a:p>
        </p:txBody>
      </p:sp>
      <p:sp>
        <p:nvSpPr>
          <p:cNvPr id="58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7704150" y="243361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Costa Rica</a:t>
            </a:r>
            <a:endParaRPr lang="en-US" sz="1200" dirty="0"/>
          </a:p>
        </p:txBody>
      </p:sp>
      <p:sp>
        <p:nvSpPr>
          <p:cNvPr id="63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323852" y="3630539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Cuba</a:t>
            </a:r>
          </a:p>
        </p:txBody>
      </p:sp>
      <p:sp>
        <p:nvSpPr>
          <p:cNvPr id="64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1799911" y="3636889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Dominica</a:t>
            </a:r>
            <a:endParaRPr lang="en-US" sz="1200" dirty="0"/>
          </a:p>
        </p:txBody>
      </p:sp>
      <p:sp>
        <p:nvSpPr>
          <p:cNvPr id="66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3275971" y="3636889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Dominican</a:t>
            </a:r>
          </a:p>
          <a:p>
            <a:pPr marL="177800" indent="-177800" algn="ctr" defTabSz="801688"/>
            <a:r>
              <a:rPr lang="en-US" sz="1200" dirty="0" smtClean="0"/>
              <a:t>Republic</a:t>
            </a:r>
          </a:p>
        </p:txBody>
      </p:sp>
      <p:sp>
        <p:nvSpPr>
          <p:cNvPr id="67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4752031" y="3636889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El Salvador</a:t>
            </a:r>
            <a:endParaRPr lang="en-US" sz="1200" dirty="0"/>
          </a:p>
        </p:txBody>
      </p:sp>
      <p:sp>
        <p:nvSpPr>
          <p:cNvPr id="68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6228091" y="3636889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Greenland</a:t>
            </a:r>
            <a:endParaRPr lang="en-US" sz="1200" dirty="0"/>
          </a:p>
        </p:txBody>
      </p:sp>
      <p:sp>
        <p:nvSpPr>
          <p:cNvPr id="69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7704150" y="3636889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noProof="1" smtClean="0"/>
              <a:t>Grenada</a:t>
            </a:r>
          </a:p>
        </p:txBody>
      </p:sp>
      <p:sp>
        <p:nvSpPr>
          <p:cNvPr id="70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323852" y="483381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Guatemala</a:t>
            </a:r>
            <a:endParaRPr lang="en-US" sz="1200" dirty="0"/>
          </a:p>
        </p:txBody>
      </p:sp>
      <p:sp>
        <p:nvSpPr>
          <p:cNvPr id="71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1799911" y="484016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Haiti</a:t>
            </a:r>
            <a:endParaRPr lang="en-US" sz="1200" dirty="0"/>
          </a:p>
        </p:txBody>
      </p:sp>
      <p:sp>
        <p:nvSpPr>
          <p:cNvPr id="76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6228091" y="484016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Mexico</a:t>
            </a:r>
          </a:p>
        </p:txBody>
      </p:sp>
      <p:sp>
        <p:nvSpPr>
          <p:cNvPr id="77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7704150" y="484016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Nicaragua</a:t>
            </a:r>
          </a:p>
        </p:txBody>
      </p:sp>
      <p:sp>
        <p:nvSpPr>
          <p:cNvPr id="88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323852" y="6037088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Panama</a:t>
            </a:r>
            <a:endParaRPr lang="en-US" sz="1200" dirty="0"/>
          </a:p>
        </p:txBody>
      </p:sp>
      <p:sp>
        <p:nvSpPr>
          <p:cNvPr id="89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1799911" y="6043438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Saint Kitts and</a:t>
            </a:r>
          </a:p>
          <a:p>
            <a:pPr marL="177800" indent="-177800" algn="ctr" defTabSz="801688"/>
            <a:r>
              <a:rPr lang="en-US" sz="1200" dirty="0" smtClean="0"/>
              <a:t>Nevis</a:t>
            </a:r>
            <a:endParaRPr lang="en-US" sz="1200" dirty="0"/>
          </a:p>
        </p:txBody>
      </p:sp>
      <p:sp>
        <p:nvSpPr>
          <p:cNvPr id="90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3275971" y="6043438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Saint Lucia</a:t>
            </a:r>
            <a:endParaRPr lang="en-US" sz="1200" dirty="0"/>
          </a:p>
        </p:txBody>
      </p:sp>
      <p:sp>
        <p:nvSpPr>
          <p:cNvPr id="91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4752031" y="6043438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Saint Vincent and</a:t>
            </a:r>
          </a:p>
          <a:p>
            <a:pPr marL="177800" indent="-177800" algn="ctr" defTabSz="801688"/>
            <a:r>
              <a:rPr lang="en-US" sz="1200" dirty="0" smtClean="0"/>
              <a:t>the Grenadines</a:t>
            </a:r>
            <a:endParaRPr lang="en-US" sz="1200" dirty="0"/>
          </a:p>
        </p:txBody>
      </p:sp>
      <p:sp>
        <p:nvSpPr>
          <p:cNvPr id="92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6228091" y="6043438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noProof="1" smtClean="0"/>
              <a:t>Trinidad and</a:t>
            </a:r>
          </a:p>
          <a:p>
            <a:pPr marL="177800" indent="-177800" algn="ctr" defTabSz="801688"/>
            <a:r>
              <a:rPr lang="en-US" sz="1200" noProof="1" smtClean="0"/>
              <a:t>Tobago</a:t>
            </a:r>
            <a:endParaRPr lang="en-US" sz="1200" dirty="0"/>
          </a:p>
        </p:txBody>
      </p:sp>
      <p:sp>
        <p:nvSpPr>
          <p:cNvPr id="93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7704150" y="6043438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dirty="0" smtClean="0"/>
              <a:t>United States</a:t>
            </a:r>
            <a:endParaRPr lang="en-US" sz="1200" dirty="0"/>
          </a:p>
        </p:txBody>
      </p:sp>
      <p:sp>
        <p:nvSpPr>
          <p:cNvPr id="52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3275971" y="484016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noProof="1" smtClean="0"/>
              <a:t>Honduras</a:t>
            </a:r>
            <a:endParaRPr lang="en-US" sz="1200" noProof="1"/>
          </a:p>
        </p:txBody>
      </p:sp>
      <p:sp>
        <p:nvSpPr>
          <p:cNvPr id="53" name="Rectangle 34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4752031" y="4840164"/>
            <a:ext cx="1116000" cy="193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90000" rIns="72000" bIns="90000" anchor="ctr"/>
          <a:lstStyle/>
          <a:p>
            <a:pPr marL="177800" indent="-177800" algn="ctr" defTabSz="801688"/>
            <a:r>
              <a:rPr lang="en-US" sz="1200" noProof="1" smtClean="0"/>
              <a:t>Jamaica</a:t>
            </a:r>
            <a:endParaRPr lang="en-US" sz="1200" noProof="1"/>
          </a:p>
        </p:txBody>
      </p:sp>
      <p:sp>
        <p:nvSpPr>
          <p:cNvPr id="54" name="_h1">
            <a:hlinkClick r:id="rId27"/>
          </p:cNvPr>
          <p:cNvSpPr txBox="1">
            <a:spLocks noChangeArrowheads="1"/>
          </p:cNvSpPr>
          <p:nvPr/>
        </p:nvSpPr>
        <p:spPr bwMode="gray">
          <a:xfrm>
            <a:off x="323850" y="6152340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>
            <a:normAutofit/>
          </a:bodyPr>
          <a:lstStyle/>
          <a:p>
            <a:r>
              <a:rPr lang="en-GB" noProof="1" smtClean="0"/>
              <a:t>3D Plate with People Silhouettes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>
            <a:normAutofit/>
          </a:bodyPr>
          <a:lstStyle/>
          <a:p>
            <a:r>
              <a:rPr lang="en-GB" noProof="1" smtClean="0"/>
              <a:t>Management Structure (all names are fictitious)</a:t>
            </a:r>
          </a:p>
        </p:txBody>
      </p:sp>
      <p:sp>
        <p:nvSpPr>
          <p:cNvPr id="12" name="_color1" descr="© INSCALE GmbH, 26.05.2010&#10;http://www.presentationload.com/"/>
          <p:cNvSpPr>
            <a:spLocks noChangeAspect="1" noChangeArrowheads="1"/>
          </p:cNvSpPr>
          <p:nvPr/>
        </p:nvSpPr>
        <p:spPr bwMode="gray">
          <a:xfrm>
            <a:off x="744538" y="4034718"/>
            <a:ext cx="7654925" cy="1403350"/>
          </a:xfrm>
          <a:prstGeom prst="ellipse">
            <a:avLst/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FFFFFF"/>
            </a:solidFill>
            <a:round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1400000"/>
            </a:lightRig>
          </a:scene3d>
          <a:sp3d prstMaterial="metal"/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_color1" descr="© INSCALE GmbH, 26.05.2010&#10;http://www.presentationload.com/"/>
          <p:cNvSpPr>
            <a:spLocks noChangeAspect="1" noChangeArrowheads="1"/>
          </p:cNvSpPr>
          <p:nvPr/>
        </p:nvSpPr>
        <p:spPr bwMode="gray">
          <a:xfrm>
            <a:off x="1470025" y="4168068"/>
            <a:ext cx="6203950" cy="93503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4" name="_effec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783013" y="4483981"/>
            <a:ext cx="168910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_effect"/>
          <p:cNvPicPr>
            <a:picLocks noChangeAspect="1" noChangeArrowheads="1"/>
          </p:cNvPicPr>
          <p:nvPr/>
        </p:nvPicPr>
        <p:blipFill>
          <a:blip r:embed="rId3" cstate="print">
            <a:lum bright="-24000"/>
          </a:blip>
          <a:srcRect/>
          <a:stretch>
            <a:fillRect/>
          </a:stretch>
        </p:blipFill>
        <p:spPr bwMode="gray">
          <a:xfrm>
            <a:off x="1155700" y="4949118"/>
            <a:ext cx="16891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2"/>
          <p:cNvGrpSpPr>
            <a:grpSpLocks noChangeAspect="1"/>
          </p:cNvGrpSpPr>
          <p:nvPr/>
        </p:nvGrpSpPr>
        <p:grpSpPr bwMode="gray">
          <a:xfrm>
            <a:off x="1582738" y="2361493"/>
            <a:ext cx="804862" cy="2744788"/>
            <a:chOff x="794" y="1338"/>
            <a:chExt cx="563" cy="1921"/>
          </a:xfrm>
        </p:grpSpPr>
        <p:sp>
          <p:nvSpPr>
            <p:cNvPr id="22" name="Freeform 23" descr="© INSCALE GmbH, 26.05.2010&#10;http://www.presentationload.com/"/>
            <p:cNvSpPr>
              <a:spLocks noChangeAspect="1"/>
            </p:cNvSpPr>
            <p:nvPr/>
          </p:nvSpPr>
          <p:spPr bwMode="gray">
            <a:xfrm>
              <a:off x="794" y="1338"/>
              <a:ext cx="563" cy="1921"/>
            </a:xfrm>
            <a:custGeom>
              <a:avLst/>
              <a:gdLst/>
              <a:ahLst/>
              <a:cxnLst>
                <a:cxn ang="0">
                  <a:pos x="168" y="301"/>
                </a:cxn>
                <a:cxn ang="0">
                  <a:pos x="114" y="600"/>
                </a:cxn>
                <a:cxn ang="0">
                  <a:pos x="156" y="650"/>
                </a:cxn>
                <a:cxn ang="0">
                  <a:pos x="146" y="728"/>
                </a:cxn>
                <a:cxn ang="0">
                  <a:pos x="152" y="771"/>
                </a:cxn>
                <a:cxn ang="0">
                  <a:pos x="87" y="1167"/>
                </a:cxn>
                <a:cxn ang="0">
                  <a:pos x="112" y="1331"/>
                </a:cxn>
                <a:cxn ang="0">
                  <a:pos x="64" y="1598"/>
                </a:cxn>
                <a:cxn ang="0">
                  <a:pos x="65" y="1631"/>
                </a:cxn>
                <a:cxn ang="0">
                  <a:pos x="143" y="1600"/>
                </a:cxn>
                <a:cxn ang="0">
                  <a:pos x="191" y="1588"/>
                </a:cxn>
                <a:cxn ang="0">
                  <a:pos x="199" y="1617"/>
                </a:cxn>
                <a:cxn ang="0">
                  <a:pos x="206" y="1495"/>
                </a:cxn>
                <a:cxn ang="0">
                  <a:pos x="186" y="1183"/>
                </a:cxn>
                <a:cxn ang="0">
                  <a:pos x="345" y="1493"/>
                </a:cxn>
                <a:cxn ang="0">
                  <a:pos x="257" y="1619"/>
                </a:cxn>
                <a:cxn ang="0">
                  <a:pos x="266" y="1631"/>
                </a:cxn>
                <a:cxn ang="0">
                  <a:pos x="321" y="1635"/>
                </a:cxn>
                <a:cxn ang="0">
                  <a:pos x="385" y="1599"/>
                </a:cxn>
                <a:cxn ang="0">
                  <a:pos x="393" y="1602"/>
                </a:cxn>
                <a:cxn ang="0">
                  <a:pos x="404" y="1576"/>
                </a:cxn>
                <a:cxn ang="0">
                  <a:pos x="418" y="1487"/>
                </a:cxn>
                <a:cxn ang="0">
                  <a:pos x="427" y="1202"/>
                </a:cxn>
                <a:cxn ang="0">
                  <a:pos x="445" y="803"/>
                </a:cxn>
                <a:cxn ang="0">
                  <a:pos x="444" y="755"/>
                </a:cxn>
                <a:cxn ang="0">
                  <a:pos x="425" y="467"/>
                </a:cxn>
                <a:cxn ang="0">
                  <a:pos x="450" y="291"/>
                </a:cxn>
                <a:cxn ang="0">
                  <a:pos x="383" y="196"/>
                </a:cxn>
                <a:cxn ang="0">
                  <a:pos x="399" y="140"/>
                </a:cxn>
                <a:cxn ang="0">
                  <a:pos x="399" y="124"/>
                </a:cxn>
                <a:cxn ang="0">
                  <a:pos x="396" y="93"/>
                </a:cxn>
                <a:cxn ang="0">
                  <a:pos x="339" y="14"/>
                </a:cxn>
                <a:cxn ang="0">
                  <a:pos x="237" y="124"/>
                </a:cxn>
                <a:cxn ang="0">
                  <a:pos x="237" y="138"/>
                </a:cxn>
                <a:cxn ang="0">
                  <a:pos x="242" y="156"/>
                </a:cxn>
                <a:cxn ang="0">
                  <a:pos x="251" y="162"/>
                </a:cxn>
                <a:cxn ang="0">
                  <a:pos x="274" y="211"/>
                </a:cxn>
                <a:cxn ang="0">
                  <a:pos x="208" y="273"/>
                </a:cxn>
              </a:cxnLst>
              <a:rect l="0" t="0" r="r" b="b"/>
              <a:pathLst>
                <a:path w="482" h="1635">
                  <a:moveTo>
                    <a:pt x="208" y="273"/>
                  </a:moveTo>
                  <a:cubicBezTo>
                    <a:pt x="208" y="273"/>
                    <a:pt x="163" y="286"/>
                    <a:pt x="168" y="301"/>
                  </a:cubicBezTo>
                  <a:cubicBezTo>
                    <a:pt x="168" y="301"/>
                    <a:pt x="92" y="509"/>
                    <a:pt x="80" y="537"/>
                  </a:cubicBezTo>
                  <a:cubicBezTo>
                    <a:pt x="80" y="537"/>
                    <a:pt x="77" y="598"/>
                    <a:pt x="114" y="600"/>
                  </a:cubicBezTo>
                  <a:cubicBezTo>
                    <a:pt x="167" y="608"/>
                    <a:pt x="167" y="608"/>
                    <a:pt x="167" y="608"/>
                  </a:cubicBezTo>
                  <a:cubicBezTo>
                    <a:pt x="156" y="650"/>
                    <a:pt x="156" y="650"/>
                    <a:pt x="156" y="650"/>
                  </a:cubicBezTo>
                  <a:cubicBezTo>
                    <a:pt x="166" y="649"/>
                    <a:pt x="166" y="649"/>
                    <a:pt x="166" y="649"/>
                  </a:cubicBezTo>
                  <a:cubicBezTo>
                    <a:pt x="166" y="649"/>
                    <a:pt x="182" y="679"/>
                    <a:pt x="146" y="728"/>
                  </a:cubicBezTo>
                  <a:cubicBezTo>
                    <a:pt x="152" y="736"/>
                    <a:pt x="152" y="736"/>
                    <a:pt x="152" y="736"/>
                  </a:cubicBezTo>
                  <a:cubicBezTo>
                    <a:pt x="152" y="736"/>
                    <a:pt x="134" y="768"/>
                    <a:pt x="152" y="771"/>
                  </a:cubicBezTo>
                  <a:cubicBezTo>
                    <a:pt x="152" y="771"/>
                    <a:pt x="68" y="1135"/>
                    <a:pt x="69" y="1161"/>
                  </a:cubicBezTo>
                  <a:cubicBezTo>
                    <a:pt x="87" y="1167"/>
                    <a:pt x="87" y="1167"/>
                    <a:pt x="87" y="1167"/>
                  </a:cubicBezTo>
                  <a:cubicBezTo>
                    <a:pt x="87" y="1167"/>
                    <a:pt x="91" y="1182"/>
                    <a:pt x="96" y="1188"/>
                  </a:cubicBezTo>
                  <a:cubicBezTo>
                    <a:pt x="96" y="1188"/>
                    <a:pt x="93" y="1248"/>
                    <a:pt x="112" y="1331"/>
                  </a:cubicBezTo>
                  <a:cubicBezTo>
                    <a:pt x="112" y="1331"/>
                    <a:pt x="132" y="1470"/>
                    <a:pt x="121" y="1505"/>
                  </a:cubicBezTo>
                  <a:cubicBezTo>
                    <a:pt x="121" y="1505"/>
                    <a:pt x="86" y="1595"/>
                    <a:pt x="64" y="1598"/>
                  </a:cubicBezTo>
                  <a:cubicBezTo>
                    <a:pt x="60" y="1598"/>
                    <a:pt x="0" y="1608"/>
                    <a:pt x="28" y="1629"/>
                  </a:cubicBezTo>
                  <a:cubicBezTo>
                    <a:pt x="65" y="1631"/>
                    <a:pt x="65" y="1631"/>
                    <a:pt x="65" y="1631"/>
                  </a:cubicBezTo>
                  <a:cubicBezTo>
                    <a:pt x="88" y="1632"/>
                    <a:pt x="88" y="1632"/>
                    <a:pt x="88" y="1632"/>
                  </a:cubicBezTo>
                  <a:cubicBezTo>
                    <a:pt x="88" y="1632"/>
                    <a:pt x="123" y="1630"/>
                    <a:pt x="143" y="1600"/>
                  </a:cubicBezTo>
                  <a:cubicBezTo>
                    <a:pt x="143" y="1600"/>
                    <a:pt x="177" y="1565"/>
                    <a:pt x="184" y="1569"/>
                  </a:cubicBezTo>
                  <a:cubicBezTo>
                    <a:pt x="184" y="1569"/>
                    <a:pt x="192" y="1566"/>
                    <a:pt x="191" y="1588"/>
                  </a:cubicBezTo>
                  <a:cubicBezTo>
                    <a:pt x="191" y="1615"/>
                    <a:pt x="191" y="1615"/>
                    <a:pt x="191" y="1615"/>
                  </a:cubicBezTo>
                  <a:cubicBezTo>
                    <a:pt x="199" y="1617"/>
                    <a:pt x="199" y="1617"/>
                    <a:pt x="199" y="1617"/>
                  </a:cubicBezTo>
                  <a:cubicBezTo>
                    <a:pt x="199" y="1617"/>
                    <a:pt x="216" y="1555"/>
                    <a:pt x="227" y="1548"/>
                  </a:cubicBezTo>
                  <a:cubicBezTo>
                    <a:pt x="227" y="1548"/>
                    <a:pt x="238" y="1515"/>
                    <a:pt x="206" y="1495"/>
                  </a:cubicBezTo>
                  <a:cubicBezTo>
                    <a:pt x="206" y="1495"/>
                    <a:pt x="184" y="1428"/>
                    <a:pt x="202" y="1347"/>
                  </a:cubicBezTo>
                  <a:cubicBezTo>
                    <a:pt x="202" y="1347"/>
                    <a:pt x="224" y="1225"/>
                    <a:pt x="186" y="1183"/>
                  </a:cubicBezTo>
                  <a:cubicBezTo>
                    <a:pt x="323" y="1198"/>
                    <a:pt x="323" y="1198"/>
                    <a:pt x="323" y="1198"/>
                  </a:cubicBezTo>
                  <a:cubicBezTo>
                    <a:pt x="323" y="1198"/>
                    <a:pt x="364" y="1377"/>
                    <a:pt x="345" y="1493"/>
                  </a:cubicBezTo>
                  <a:cubicBezTo>
                    <a:pt x="345" y="1493"/>
                    <a:pt x="314" y="1594"/>
                    <a:pt x="269" y="1606"/>
                  </a:cubicBezTo>
                  <a:cubicBezTo>
                    <a:pt x="257" y="1619"/>
                    <a:pt x="257" y="1619"/>
                    <a:pt x="257" y="1619"/>
                  </a:cubicBezTo>
                  <a:cubicBezTo>
                    <a:pt x="257" y="1628"/>
                    <a:pt x="257" y="1628"/>
                    <a:pt x="257" y="1628"/>
                  </a:cubicBezTo>
                  <a:cubicBezTo>
                    <a:pt x="266" y="1631"/>
                    <a:pt x="266" y="1631"/>
                    <a:pt x="266" y="1631"/>
                  </a:cubicBezTo>
                  <a:cubicBezTo>
                    <a:pt x="266" y="1631"/>
                    <a:pt x="275" y="1635"/>
                    <a:pt x="283" y="1635"/>
                  </a:cubicBezTo>
                  <a:cubicBezTo>
                    <a:pt x="291" y="1635"/>
                    <a:pt x="318" y="1635"/>
                    <a:pt x="321" y="1635"/>
                  </a:cubicBezTo>
                  <a:cubicBezTo>
                    <a:pt x="324" y="1635"/>
                    <a:pt x="352" y="1629"/>
                    <a:pt x="352" y="1629"/>
                  </a:cubicBezTo>
                  <a:cubicBezTo>
                    <a:pt x="352" y="1629"/>
                    <a:pt x="375" y="1610"/>
                    <a:pt x="385" y="1599"/>
                  </a:cubicBezTo>
                  <a:cubicBezTo>
                    <a:pt x="395" y="1584"/>
                    <a:pt x="395" y="1584"/>
                    <a:pt x="395" y="1584"/>
                  </a:cubicBezTo>
                  <a:cubicBezTo>
                    <a:pt x="393" y="1602"/>
                    <a:pt x="393" y="1602"/>
                    <a:pt x="393" y="1602"/>
                  </a:cubicBezTo>
                  <a:cubicBezTo>
                    <a:pt x="404" y="1602"/>
                    <a:pt x="404" y="1602"/>
                    <a:pt x="404" y="1602"/>
                  </a:cubicBezTo>
                  <a:cubicBezTo>
                    <a:pt x="404" y="1576"/>
                    <a:pt x="404" y="1576"/>
                    <a:pt x="404" y="1576"/>
                  </a:cubicBezTo>
                  <a:cubicBezTo>
                    <a:pt x="404" y="1576"/>
                    <a:pt x="432" y="1540"/>
                    <a:pt x="432" y="1535"/>
                  </a:cubicBezTo>
                  <a:cubicBezTo>
                    <a:pt x="432" y="1530"/>
                    <a:pt x="440" y="1504"/>
                    <a:pt x="418" y="1487"/>
                  </a:cubicBezTo>
                  <a:cubicBezTo>
                    <a:pt x="418" y="1487"/>
                    <a:pt x="400" y="1450"/>
                    <a:pt x="430" y="1359"/>
                  </a:cubicBezTo>
                  <a:cubicBezTo>
                    <a:pt x="430" y="1359"/>
                    <a:pt x="452" y="1242"/>
                    <a:pt x="427" y="1202"/>
                  </a:cubicBezTo>
                  <a:cubicBezTo>
                    <a:pt x="436" y="1196"/>
                    <a:pt x="436" y="1196"/>
                    <a:pt x="436" y="1196"/>
                  </a:cubicBezTo>
                  <a:cubicBezTo>
                    <a:pt x="436" y="1196"/>
                    <a:pt x="450" y="820"/>
                    <a:pt x="445" y="803"/>
                  </a:cubicBezTo>
                  <a:cubicBezTo>
                    <a:pt x="445" y="803"/>
                    <a:pt x="439" y="768"/>
                    <a:pt x="434" y="761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5"/>
                    <a:pt x="429" y="649"/>
                    <a:pt x="413" y="595"/>
                  </a:cubicBezTo>
                  <a:cubicBezTo>
                    <a:pt x="413" y="595"/>
                    <a:pt x="400" y="513"/>
                    <a:pt x="425" y="467"/>
                  </a:cubicBezTo>
                  <a:cubicBezTo>
                    <a:pt x="425" y="467"/>
                    <a:pt x="482" y="377"/>
                    <a:pt x="470" y="309"/>
                  </a:cubicBezTo>
                  <a:cubicBezTo>
                    <a:pt x="470" y="309"/>
                    <a:pt x="469" y="302"/>
                    <a:pt x="450" y="291"/>
                  </a:cubicBezTo>
                  <a:cubicBezTo>
                    <a:pt x="450" y="291"/>
                    <a:pt x="389" y="259"/>
                    <a:pt x="386" y="224"/>
                  </a:cubicBezTo>
                  <a:cubicBezTo>
                    <a:pt x="386" y="224"/>
                    <a:pt x="381" y="213"/>
                    <a:pt x="383" y="196"/>
                  </a:cubicBezTo>
                  <a:cubicBezTo>
                    <a:pt x="385" y="179"/>
                    <a:pt x="391" y="164"/>
                    <a:pt x="393" y="150"/>
                  </a:cubicBezTo>
                  <a:cubicBezTo>
                    <a:pt x="399" y="140"/>
                    <a:pt x="399" y="140"/>
                    <a:pt x="399" y="140"/>
                  </a:cubicBezTo>
                  <a:cubicBezTo>
                    <a:pt x="399" y="132"/>
                    <a:pt x="399" y="132"/>
                    <a:pt x="399" y="132"/>
                  </a:cubicBezTo>
                  <a:cubicBezTo>
                    <a:pt x="399" y="124"/>
                    <a:pt x="399" y="124"/>
                    <a:pt x="399" y="124"/>
                  </a:cubicBezTo>
                  <a:cubicBezTo>
                    <a:pt x="399" y="124"/>
                    <a:pt x="400" y="116"/>
                    <a:pt x="399" y="109"/>
                  </a:cubicBezTo>
                  <a:cubicBezTo>
                    <a:pt x="398" y="102"/>
                    <a:pt x="396" y="93"/>
                    <a:pt x="396" y="93"/>
                  </a:cubicBezTo>
                  <a:cubicBezTo>
                    <a:pt x="396" y="93"/>
                    <a:pt x="397" y="85"/>
                    <a:pt x="394" y="80"/>
                  </a:cubicBezTo>
                  <a:cubicBezTo>
                    <a:pt x="391" y="75"/>
                    <a:pt x="392" y="39"/>
                    <a:pt x="339" y="14"/>
                  </a:cubicBezTo>
                  <a:cubicBezTo>
                    <a:pt x="339" y="14"/>
                    <a:pt x="288" y="0"/>
                    <a:pt x="254" y="52"/>
                  </a:cubicBezTo>
                  <a:cubicBezTo>
                    <a:pt x="254" y="52"/>
                    <a:pt x="232" y="77"/>
                    <a:pt x="237" y="124"/>
                  </a:cubicBezTo>
                  <a:cubicBezTo>
                    <a:pt x="237" y="124"/>
                    <a:pt x="234" y="123"/>
                    <a:pt x="234" y="128"/>
                  </a:cubicBezTo>
                  <a:cubicBezTo>
                    <a:pt x="234" y="133"/>
                    <a:pt x="237" y="138"/>
                    <a:pt x="237" y="138"/>
                  </a:cubicBezTo>
                  <a:cubicBezTo>
                    <a:pt x="237" y="138"/>
                    <a:pt x="237" y="139"/>
                    <a:pt x="237" y="143"/>
                  </a:cubicBezTo>
                  <a:cubicBezTo>
                    <a:pt x="237" y="147"/>
                    <a:pt x="241" y="151"/>
                    <a:pt x="242" y="156"/>
                  </a:cubicBezTo>
                  <a:cubicBezTo>
                    <a:pt x="244" y="165"/>
                    <a:pt x="248" y="162"/>
                    <a:pt x="248" y="162"/>
                  </a:cubicBezTo>
                  <a:cubicBezTo>
                    <a:pt x="251" y="162"/>
                    <a:pt x="251" y="162"/>
                    <a:pt x="251" y="162"/>
                  </a:cubicBezTo>
                  <a:cubicBezTo>
                    <a:pt x="251" y="162"/>
                    <a:pt x="262" y="176"/>
                    <a:pt x="266" y="194"/>
                  </a:cubicBezTo>
                  <a:cubicBezTo>
                    <a:pt x="274" y="211"/>
                    <a:pt x="274" y="211"/>
                    <a:pt x="274" y="211"/>
                  </a:cubicBezTo>
                  <a:cubicBezTo>
                    <a:pt x="274" y="228"/>
                    <a:pt x="274" y="228"/>
                    <a:pt x="274" y="228"/>
                  </a:cubicBezTo>
                  <a:lnTo>
                    <a:pt x="208" y="2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_color1" descr="© INSCALE GmbH, 26.05.2010&#10;http://www.presentationload.com/"/>
            <p:cNvSpPr>
              <a:spLocks noChangeAspect="1"/>
            </p:cNvSpPr>
            <p:nvPr/>
          </p:nvSpPr>
          <p:spPr bwMode="gray">
            <a:xfrm>
              <a:off x="1021" y="1576"/>
              <a:ext cx="226" cy="304"/>
            </a:xfrm>
            <a:custGeom>
              <a:avLst/>
              <a:gdLst/>
              <a:ahLst/>
              <a:cxnLst>
                <a:cxn ang="0">
                  <a:pos x="183" y="0"/>
                </a:cxn>
                <a:cxn ang="0">
                  <a:pos x="193" y="40"/>
                </a:cxn>
                <a:cxn ang="0">
                  <a:pos x="161" y="112"/>
                </a:cxn>
                <a:cxn ang="0">
                  <a:pos x="129" y="87"/>
                </a:cxn>
                <a:cxn ang="0">
                  <a:pos x="42" y="258"/>
                </a:cxn>
                <a:cxn ang="0">
                  <a:pos x="37" y="258"/>
                </a:cxn>
                <a:cxn ang="0">
                  <a:pos x="47" y="140"/>
                </a:cxn>
                <a:cxn ang="0">
                  <a:pos x="0" y="89"/>
                </a:cxn>
                <a:cxn ang="0">
                  <a:pos x="17" y="73"/>
                </a:cxn>
                <a:cxn ang="0">
                  <a:pos x="82" y="28"/>
                </a:cxn>
                <a:cxn ang="0">
                  <a:pos x="89" y="49"/>
                </a:cxn>
                <a:cxn ang="0">
                  <a:pos x="60" y="125"/>
                </a:cxn>
                <a:cxn ang="0">
                  <a:pos x="71" y="141"/>
                </a:cxn>
                <a:cxn ang="0">
                  <a:pos x="141" y="46"/>
                </a:cxn>
                <a:cxn ang="0">
                  <a:pos x="147" y="43"/>
                </a:cxn>
                <a:cxn ang="0">
                  <a:pos x="158" y="41"/>
                </a:cxn>
                <a:cxn ang="0">
                  <a:pos x="164" y="34"/>
                </a:cxn>
                <a:cxn ang="0">
                  <a:pos x="183" y="0"/>
                </a:cxn>
              </a:cxnLst>
              <a:rect l="0" t="0" r="r" b="b"/>
              <a:pathLst>
                <a:path w="193" h="258">
                  <a:moveTo>
                    <a:pt x="183" y="0"/>
                  </a:moveTo>
                  <a:cubicBezTo>
                    <a:pt x="193" y="40"/>
                    <a:pt x="193" y="40"/>
                    <a:pt x="193" y="40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29" y="87"/>
                    <a:pt x="129" y="87"/>
                    <a:pt x="129" y="87"/>
                  </a:cubicBezTo>
                  <a:cubicBezTo>
                    <a:pt x="129" y="87"/>
                    <a:pt x="31" y="195"/>
                    <a:pt x="42" y="258"/>
                  </a:cubicBezTo>
                  <a:cubicBezTo>
                    <a:pt x="37" y="258"/>
                    <a:pt x="37" y="258"/>
                    <a:pt x="37" y="258"/>
                  </a:cubicBezTo>
                  <a:cubicBezTo>
                    <a:pt x="37" y="258"/>
                    <a:pt x="19" y="193"/>
                    <a:pt x="47" y="140"/>
                  </a:cubicBezTo>
                  <a:cubicBezTo>
                    <a:pt x="47" y="140"/>
                    <a:pt x="15" y="86"/>
                    <a:pt x="0" y="89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49"/>
                    <a:pt x="41" y="120"/>
                    <a:pt x="60" y="125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141"/>
                    <a:pt x="54" y="115"/>
                    <a:pt x="141" y="46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64" y="34"/>
                    <a:pt x="164" y="34"/>
                    <a:pt x="164" y="34"/>
                  </a:cubicBezTo>
                  <a:cubicBezTo>
                    <a:pt x="164" y="34"/>
                    <a:pt x="174" y="18"/>
                    <a:pt x="18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20000"/>
                  <a:lumOff val="8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4" name="Rectangle 27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3537010" y="4639848"/>
            <a:ext cx="2062163" cy="555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bIns="82800" anchor="ctr"/>
          <a:lstStyle/>
          <a:p>
            <a:pPr algn="ctr" eaLnBrk="0" hangingPunct="0">
              <a:lnSpc>
                <a:spcPct val="95000"/>
              </a:lnSpc>
              <a:spcAft>
                <a:spcPts val="800"/>
              </a:spcAft>
            </a:pPr>
            <a:r>
              <a:rPr lang="en-GB" b="1" dirty="0" smtClean="0">
                <a:solidFill>
                  <a:srgbClr val="000000"/>
                </a:solidFill>
              </a:rPr>
              <a:t>Pete Jonson</a:t>
            </a:r>
            <a:r>
              <a:rPr lang="en-GB" sz="1400" b="1" dirty="0" smtClean="0"/>
              <a:t/>
            </a:r>
            <a:br>
              <a:rPr lang="en-GB" sz="1400" b="1" dirty="0" smtClean="0"/>
            </a:br>
            <a:r>
              <a:rPr lang="en-GB" sz="1400" dirty="0" smtClean="0">
                <a:solidFill>
                  <a:srgbClr val="000000"/>
                </a:solidFill>
              </a:rPr>
              <a:t>CEO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5" name="Rectangle 26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6415088" y="5393031"/>
            <a:ext cx="2062162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bIns="82800" anchor="ctr"/>
          <a:lstStyle/>
          <a:p>
            <a:pPr algn="ctr" eaLnBrk="0" hangingPunct="0">
              <a:lnSpc>
                <a:spcPct val="95000"/>
              </a:lnSpc>
              <a:spcAft>
                <a:spcPts val="800"/>
              </a:spcAft>
            </a:pPr>
            <a:r>
              <a:rPr lang="en-GB" b="1" dirty="0" smtClean="0"/>
              <a:t>Paul Baker</a:t>
            </a:r>
            <a:br>
              <a:rPr lang="en-GB" b="1" dirty="0" smtClean="0"/>
            </a:br>
            <a:r>
              <a:rPr lang="en-GB" sz="1400" dirty="0" smtClean="0"/>
              <a:t>Communications and Marketing</a:t>
            </a:r>
            <a:endParaRPr lang="en-GB" sz="1400" dirty="0"/>
          </a:p>
        </p:txBody>
      </p:sp>
      <p:sp>
        <p:nvSpPr>
          <p:cNvPr id="26" name="Rectangle 28" descr="© INSCALE GmbH, 26.05.2010&#10;http://www.presentationload.com/"/>
          <p:cNvSpPr>
            <a:spLocks noChangeArrowheads="1"/>
          </p:cNvSpPr>
          <p:nvPr/>
        </p:nvSpPr>
        <p:spPr bwMode="gray">
          <a:xfrm>
            <a:off x="611188" y="5393031"/>
            <a:ext cx="2062162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bIns="82800" anchor="ctr"/>
          <a:lstStyle/>
          <a:p>
            <a:pPr algn="ctr" eaLnBrk="0" hangingPunct="0">
              <a:lnSpc>
                <a:spcPct val="95000"/>
              </a:lnSpc>
              <a:spcAft>
                <a:spcPts val="800"/>
              </a:spcAft>
            </a:pPr>
            <a:r>
              <a:rPr lang="en-GB" b="1" dirty="0" smtClean="0"/>
              <a:t>Sandra Ryan</a:t>
            </a:r>
            <a:br>
              <a:rPr lang="en-GB" b="1" dirty="0" smtClean="0"/>
            </a:br>
            <a:r>
              <a:rPr lang="en-GB" sz="1400" dirty="0" smtClean="0"/>
              <a:t>Public Relations</a:t>
            </a:r>
            <a:endParaRPr lang="en-GB" sz="1400" dirty="0"/>
          </a:p>
        </p:txBody>
      </p:sp>
      <p:pic>
        <p:nvPicPr>
          <p:cNvPr id="27" name="_effect"/>
          <p:cNvPicPr>
            <a:picLocks noChangeAspect="1" noChangeArrowheads="1"/>
          </p:cNvPicPr>
          <p:nvPr/>
        </p:nvPicPr>
        <p:blipFill>
          <a:blip r:embed="rId3" cstate="print">
            <a:lum bright="-24000"/>
          </a:blip>
          <a:srcRect/>
          <a:stretch>
            <a:fillRect/>
          </a:stretch>
        </p:blipFill>
        <p:spPr bwMode="gray">
          <a:xfrm>
            <a:off x="6346825" y="4960231"/>
            <a:ext cx="168910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uppieren 62"/>
          <p:cNvGrpSpPr/>
          <p:nvPr/>
        </p:nvGrpSpPr>
        <p:grpSpPr bwMode="gray">
          <a:xfrm>
            <a:off x="4072669" y="2171628"/>
            <a:ext cx="1009105" cy="2461894"/>
            <a:chOff x="4143693" y="2118360"/>
            <a:chExt cx="1009105" cy="2461894"/>
          </a:xfrm>
        </p:grpSpPr>
        <p:sp>
          <p:nvSpPr>
            <p:cNvPr id="64" name="Freeform 6"/>
            <p:cNvSpPr>
              <a:spLocks noEditPoints="1"/>
            </p:cNvSpPr>
            <p:nvPr/>
          </p:nvSpPr>
          <p:spPr bwMode="gray">
            <a:xfrm>
              <a:off x="4143693" y="2118360"/>
              <a:ext cx="1009105" cy="2461894"/>
            </a:xfrm>
            <a:custGeom>
              <a:avLst/>
              <a:gdLst/>
              <a:ahLst/>
              <a:cxnLst>
                <a:cxn ang="0">
                  <a:pos x="389" y="267"/>
                </a:cxn>
                <a:cxn ang="0">
                  <a:pos x="347" y="187"/>
                </a:cxn>
                <a:cxn ang="0">
                  <a:pos x="280" y="167"/>
                </a:cxn>
                <a:cxn ang="0">
                  <a:pos x="251" y="156"/>
                </a:cxn>
                <a:cxn ang="0">
                  <a:pos x="252" y="141"/>
                </a:cxn>
                <a:cxn ang="0">
                  <a:pos x="276" y="80"/>
                </a:cxn>
                <a:cxn ang="0">
                  <a:pos x="223" y="0"/>
                </a:cxn>
                <a:cxn ang="0">
                  <a:pos x="170" y="36"/>
                </a:cxn>
                <a:cxn ang="0">
                  <a:pos x="169" y="98"/>
                </a:cxn>
                <a:cxn ang="0">
                  <a:pos x="178" y="142"/>
                </a:cxn>
                <a:cxn ang="0">
                  <a:pos x="170" y="156"/>
                </a:cxn>
                <a:cxn ang="0">
                  <a:pos x="154" y="166"/>
                </a:cxn>
                <a:cxn ang="0">
                  <a:pos x="80" y="184"/>
                </a:cxn>
                <a:cxn ang="0">
                  <a:pos x="29" y="282"/>
                </a:cxn>
                <a:cxn ang="0">
                  <a:pos x="6" y="322"/>
                </a:cxn>
                <a:cxn ang="0">
                  <a:pos x="18" y="388"/>
                </a:cxn>
                <a:cxn ang="0">
                  <a:pos x="38" y="422"/>
                </a:cxn>
                <a:cxn ang="0">
                  <a:pos x="76" y="559"/>
                </a:cxn>
                <a:cxn ang="0">
                  <a:pos x="116" y="575"/>
                </a:cxn>
                <a:cxn ang="0">
                  <a:pos x="107" y="705"/>
                </a:cxn>
                <a:cxn ang="0">
                  <a:pos x="109" y="755"/>
                </a:cxn>
                <a:cxn ang="0">
                  <a:pos x="106" y="770"/>
                </a:cxn>
                <a:cxn ang="0">
                  <a:pos x="104" y="804"/>
                </a:cxn>
                <a:cxn ang="0">
                  <a:pos x="112" y="927"/>
                </a:cxn>
                <a:cxn ang="0">
                  <a:pos x="111" y="994"/>
                </a:cxn>
                <a:cxn ang="0">
                  <a:pos x="97" y="1030"/>
                </a:cxn>
                <a:cxn ang="0">
                  <a:pos x="157" y="1013"/>
                </a:cxn>
                <a:cxn ang="0">
                  <a:pos x="173" y="986"/>
                </a:cxn>
                <a:cxn ang="0">
                  <a:pos x="194" y="883"/>
                </a:cxn>
                <a:cxn ang="0">
                  <a:pos x="196" y="789"/>
                </a:cxn>
                <a:cxn ang="0">
                  <a:pos x="213" y="650"/>
                </a:cxn>
                <a:cxn ang="0">
                  <a:pos x="217" y="818"/>
                </a:cxn>
                <a:cxn ang="0">
                  <a:pos x="204" y="942"/>
                </a:cxn>
                <a:cxn ang="0">
                  <a:pos x="238" y="1002"/>
                </a:cxn>
                <a:cxn ang="0">
                  <a:pos x="298" y="1015"/>
                </a:cxn>
                <a:cxn ang="0">
                  <a:pos x="281" y="944"/>
                </a:cxn>
                <a:cxn ang="0">
                  <a:pos x="307" y="747"/>
                </a:cxn>
                <a:cxn ang="0">
                  <a:pos x="319" y="574"/>
                </a:cxn>
                <a:cxn ang="0">
                  <a:pos x="326" y="522"/>
                </a:cxn>
                <a:cxn ang="0">
                  <a:pos x="327" y="559"/>
                </a:cxn>
                <a:cxn ang="0">
                  <a:pos x="376" y="431"/>
                </a:cxn>
                <a:cxn ang="0">
                  <a:pos x="413" y="360"/>
                </a:cxn>
                <a:cxn ang="0">
                  <a:pos x="424" y="313"/>
                </a:cxn>
                <a:cxn ang="0">
                  <a:pos x="68" y="330"/>
                </a:cxn>
                <a:cxn ang="0">
                  <a:pos x="80" y="391"/>
                </a:cxn>
                <a:cxn ang="0">
                  <a:pos x="345" y="311"/>
                </a:cxn>
              </a:cxnLst>
              <a:rect l="0" t="0" r="r" b="b"/>
              <a:pathLst>
                <a:path w="425" h="1036">
                  <a:moveTo>
                    <a:pt x="424" y="313"/>
                  </a:moveTo>
                  <a:cubicBezTo>
                    <a:pt x="418" y="306"/>
                    <a:pt x="414" y="296"/>
                    <a:pt x="408" y="288"/>
                  </a:cubicBezTo>
                  <a:cubicBezTo>
                    <a:pt x="404" y="281"/>
                    <a:pt x="395" y="275"/>
                    <a:pt x="389" y="267"/>
                  </a:cubicBezTo>
                  <a:cubicBezTo>
                    <a:pt x="384" y="261"/>
                    <a:pt x="382" y="256"/>
                    <a:pt x="372" y="255"/>
                  </a:cubicBezTo>
                  <a:cubicBezTo>
                    <a:pt x="371" y="239"/>
                    <a:pt x="365" y="229"/>
                    <a:pt x="356" y="223"/>
                  </a:cubicBezTo>
                  <a:cubicBezTo>
                    <a:pt x="359" y="210"/>
                    <a:pt x="351" y="200"/>
                    <a:pt x="347" y="187"/>
                  </a:cubicBezTo>
                  <a:cubicBezTo>
                    <a:pt x="343" y="178"/>
                    <a:pt x="341" y="179"/>
                    <a:pt x="328" y="177"/>
                  </a:cubicBezTo>
                  <a:cubicBezTo>
                    <a:pt x="322" y="176"/>
                    <a:pt x="316" y="175"/>
                    <a:pt x="311" y="174"/>
                  </a:cubicBezTo>
                  <a:cubicBezTo>
                    <a:pt x="300" y="172"/>
                    <a:pt x="288" y="168"/>
                    <a:pt x="280" y="167"/>
                  </a:cubicBezTo>
                  <a:cubicBezTo>
                    <a:pt x="275" y="166"/>
                    <a:pt x="269" y="167"/>
                    <a:pt x="265" y="166"/>
                  </a:cubicBezTo>
                  <a:cubicBezTo>
                    <a:pt x="259" y="164"/>
                    <a:pt x="256" y="161"/>
                    <a:pt x="252" y="158"/>
                  </a:cubicBezTo>
                  <a:cubicBezTo>
                    <a:pt x="251" y="157"/>
                    <a:pt x="251" y="157"/>
                    <a:pt x="251" y="156"/>
                  </a:cubicBezTo>
                  <a:cubicBezTo>
                    <a:pt x="251" y="156"/>
                    <a:pt x="251" y="155"/>
                    <a:pt x="250" y="153"/>
                  </a:cubicBezTo>
                  <a:cubicBezTo>
                    <a:pt x="249" y="151"/>
                    <a:pt x="248" y="150"/>
                    <a:pt x="248" y="149"/>
                  </a:cubicBezTo>
                  <a:cubicBezTo>
                    <a:pt x="249" y="146"/>
                    <a:pt x="250" y="144"/>
                    <a:pt x="252" y="141"/>
                  </a:cubicBezTo>
                  <a:cubicBezTo>
                    <a:pt x="256" y="133"/>
                    <a:pt x="258" y="120"/>
                    <a:pt x="261" y="113"/>
                  </a:cubicBezTo>
                  <a:cubicBezTo>
                    <a:pt x="263" y="108"/>
                    <a:pt x="269" y="105"/>
                    <a:pt x="270" y="100"/>
                  </a:cubicBezTo>
                  <a:cubicBezTo>
                    <a:pt x="273" y="94"/>
                    <a:pt x="272" y="87"/>
                    <a:pt x="276" y="80"/>
                  </a:cubicBezTo>
                  <a:cubicBezTo>
                    <a:pt x="276" y="76"/>
                    <a:pt x="274" y="75"/>
                    <a:pt x="271" y="75"/>
                  </a:cubicBezTo>
                  <a:cubicBezTo>
                    <a:pt x="284" y="54"/>
                    <a:pt x="270" y="22"/>
                    <a:pt x="255" y="11"/>
                  </a:cubicBezTo>
                  <a:cubicBezTo>
                    <a:pt x="243" y="9"/>
                    <a:pt x="235" y="3"/>
                    <a:pt x="223" y="0"/>
                  </a:cubicBezTo>
                  <a:cubicBezTo>
                    <a:pt x="222" y="1"/>
                    <a:pt x="220" y="1"/>
                    <a:pt x="219" y="1"/>
                  </a:cubicBezTo>
                  <a:cubicBezTo>
                    <a:pt x="197" y="3"/>
                    <a:pt x="188" y="15"/>
                    <a:pt x="176" y="25"/>
                  </a:cubicBezTo>
                  <a:cubicBezTo>
                    <a:pt x="176" y="30"/>
                    <a:pt x="172" y="30"/>
                    <a:pt x="170" y="36"/>
                  </a:cubicBezTo>
                  <a:cubicBezTo>
                    <a:pt x="168" y="46"/>
                    <a:pt x="173" y="66"/>
                    <a:pt x="165" y="71"/>
                  </a:cubicBezTo>
                  <a:cubicBezTo>
                    <a:pt x="165" y="74"/>
                    <a:pt x="165" y="76"/>
                    <a:pt x="166" y="79"/>
                  </a:cubicBezTo>
                  <a:cubicBezTo>
                    <a:pt x="169" y="83"/>
                    <a:pt x="167" y="92"/>
                    <a:pt x="169" y="98"/>
                  </a:cubicBezTo>
                  <a:cubicBezTo>
                    <a:pt x="171" y="102"/>
                    <a:pt x="173" y="103"/>
                    <a:pt x="177" y="105"/>
                  </a:cubicBezTo>
                  <a:cubicBezTo>
                    <a:pt x="177" y="120"/>
                    <a:pt x="182" y="137"/>
                    <a:pt x="177" y="147"/>
                  </a:cubicBezTo>
                  <a:cubicBezTo>
                    <a:pt x="177" y="146"/>
                    <a:pt x="178" y="144"/>
                    <a:pt x="178" y="142"/>
                  </a:cubicBezTo>
                  <a:cubicBezTo>
                    <a:pt x="176" y="144"/>
                    <a:pt x="175" y="147"/>
                    <a:pt x="173" y="152"/>
                  </a:cubicBezTo>
                  <a:cubicBezTo>
                    <a:pt x="173" y="152"/>
                    <a:pt x="172" y="154"/>
                    <a:pt x="172" y="155"/>
                  </a:cubicBezTo>
                  <a:cubicBezTo>
                    <a:pt x="170" y="156"/>
                    <a:pt x="170" y="156"/>
                    <a:pt x="170" y="156"/>
                  </a:cubicBezTo>
                  <a:cubicBezTo>
                    <a:pt x="169" y="156"/>
                    <a:pt x="169" y="156"/>
                    <a:pt x="169" y="156"/>
                  </a:cubicBezTo>
                  <a:cubicBezTo>
                    <a:pt x="168" y="157"/>
                    <a:pt x="168" y="157"/>
                    <a:pt x="168" y="15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49" y="168"/>
                    <a:pt x="143" y="169"/>
                    <a:pt x="137" y="171"/>
                  </a:cubicBezTo>
                  <a:cubicBezTo>
                    <a:pt x="125" y="174"/>
                    <a:pt x="112" y="176"/>
                    <a:pt x="99" y="179"/>
                  </a:cubicBezTo>
                  <a:cubicBezTo>
                    <a:pt x="92" y="181"/>
                    <a:pt x="84" y="182"/>
                    <a:pt x="80" y="184"/>
                  </a:cubicBezTo>
                  <a:cubicBezTo>
                    <a:pt x="68" y="190"/>
                    <a:pt x="68" y="210"/>
                    <a:pt x="64" y="223"/>
                  </a:cubicBezTo>
                  <a:cubicBezTo>
                    <a:pt x="59" y="236"/>
                    <a:pt x="46" y="244"/>
                    <a:pt x="48" y="260"/>
                  </a:cubicBezTo>
                  <a:cubicBezTo>
                    <a:pt x="42" y="267"/>
                    <a:pt x="34" y="273"/>
                    <a:pt x="29" y="282"/>
                  </a:cubicBezTo>
                  <a:cubicBezTo>
                    <a:pt x="27" y="286"/>
                    <a:pt x="26" y="290"/>
                    <a:pt x="23" y="295"/>
                  </a:cubicBezTo>
                  <a:cubicBezTo>
                    <a:pt x="21" y="299"/>
                    <a:pt x="18" y="301"/>
                    <a:pt x="16" y="305"/>
                  </a:cubicBezTo>
                  <a:cubicBezTo>
                    <a:pt x="13" y="311"/>
                    <a:pt x="9" y="317"/>
                    <a:pt x="6" y="322"/>
                  </a:cubicBezTo>
                  <a:cubicBezTo>
                    <a:pt x="0" y="330"/>
                    <a:pt x="4" y="347"/>
                    <a:pt x="8" y="358"/>
                  </a:cubicBezTo>
                  <a:cubicBezTo>
                    <a:pt x="8" y="359"/>
                    <a:pt x="10" y="363"/>
                    <a:pt x="11" y="365"/>
                  </a:cubicBezTo>
                  <a:cubicBezTo>
                    <a:pt x="13" y="374"/>
                    <a:pt x="15" y="380"/>
                    <a:pt x="18" y="388"/>
                  </a:cubicBezTo>
                  <a:cubicBezTo>
                    <a:pt x="21" y="393"/>
                    <a:pt x="23" y="398"/>
                    <a:pt x="25" y="402"/>
                  </a:cubicBezTo>
                  <a:cubicBezTo>
                    <a:pt x="27" y="405"/>
                    <a:pt x="30" y="408"/>
                    <a:pt x="32" y="411"/>
                  </a:cubicBezTo>
                  <a:cubicBezTo>
                    <a:pt x="35" y="415"/>
                    <a:pt x="36" y="419"/>
                    <a:pt x="38" y="422"/>
                  </a:cubicBezTo>
                  <a:cubicBezTo>
                    <a:pt x="43" y="429"/>
                    <a:pt x="50" y="434"/>
                    <a:pt x="52" y="442"/>
                  </a:cubicBezTo>
                  <a:cubicBezTo>
                    <a:pt x="62" y="449"/>
                    <a:pt x="71" y="456"/>
                    <a:pt x="77" y="467"/>
                  </a:cubicBezTo>
                  <a:cubicBezTo>
                    <a:pt x="76" y="496"/>
                    <a:pt x="76" y="528"/>
                    <a:pt x="76" y="559"/>
                  </a:cubicBezTo>
                  <a:cubicBezTo>
                    <a:pt x="83" y="563"/>
                    <a:pt x="100" y="572"/>
                    <a:pt x="107" y="566"/>
                  </a:cubicBezTo>
                  <a:cubicBezTo>
                    <a:pt x="109" y="564"/>
                    <a:pt x="110" y="562"/>
                    <a:pt x="110" y="560"/>
                  </a:cubicBezTo>
                  <a:cubicBezTo>
                    <a:pt x="112" y="565"/>
                    <a:pt x="115" y="570"/>
                    <a:pt x="116" y="575"/>
                  </a:cubicBezTo>
                  <a:cubicBezTo>
                    <a:pt x="117" y="580"/>
                    <a:pt x="114" y="586"/>
                    <a:pt x="113" y="592"/>
                  </a:cubicBezTo>
                  <a:cubicBezTo>
                    <a:pt x="110" y="612"/>
                    <a:pt x="110" y="632"/>
                    <a:pt x="110" y="657"/>
                  </a:cubicBezTo>
                  <a:cubicBezTo>
                    <a:pt x="109" y="674"/>
                    <a:pt x="106" y="691"/>
                    <a:pt x="107" y="705"/>
                  </a:cubicBezTo>
                  <a:cubicBezTo>
                    <a:pt x="107" y="709"/>
                    <a:pt x="110" y="713"/>
                    <a:pt x="110" y="717"/>
                  </a:cubicBezTo>
                  <a:cubicBezTo>
                    <a:pt x="112" y="726"/>
                    <a:pt x="113" y="738"/>
                    <a:pt x="112" y="746"/>
                  </a:cubicBezTo>
                  <a:cubicBezTo>
                    <a:pt x="111" y="749"/>
                    <a:pt x="110" y="752"/>
                    <a:pt x="109" y="755"/>
                  </a:cubicBezTo>
                  <a:cubicBezTo>
                    <a:pt x="108" y="758"/>
                    <a:pt x="108" y="761"/>
                    <a:pt x="107" y="764"/>
                  </a:cubicBezTo>
                  <a:cubicBezTo>
                    <a:pt x="107" y="764"/>
                    <a:pt x="106" y="764"/>
                    <a:pt x="106" y="764"/>
                  </a:cubicBezTo>
                  <a:cubicBezTo>
                    <a:pt x="105" y="765"/>
                    <a:pt x="106" y="768"/>
                    <a:pt x="106" y="770"/>
                  </a:cubicBezTo>
                  <a:cubicBezTo>
                    <a:pt x="106" y="772"/>
                    <a:pt x="105" y="774"/>
                    <a:pt x="104" y="775"/>
                  </a:cubicBezTo>
                  <a:cubicBezTo>
                    <a:pt x="104" y="782"/>
                    <a:pt x="106" y="789"/>
                    <a:pt x="106" y="795"/>
                  </a:cubicBezTo>
                  <a:cubicBezTo>
                    <a:pt x="105" y="798"/>
                    <a:pt x="104" y="801"/>
                    <a:pt x="104" y="804"/>
                  </a:cubicBezTo>
                  <a:cubicBezTo>
                    <a:pt x="104" y="819"/>
                    <a:pt x="105" y="834"/>
                    <a:pt x="106" y="848"/>
                  </a:cubicBezTo>
                  <a:cubicBezTo>
                    <a:pt x="106" y="862"/>
                    <a:pt x="105" y="877"/>
                    <a:pt x="106" y="890"/>
                  </a:cubicBezTo>
                  <a:cubicBezTo>
                    <a:pt x="107" y="903"/>
                    <a:pt x="112" y="915"/>
                    <a:pt x="112" y="927"/>
                  </a:cubicBezTo>
                  <a:cubicBezTo>
                    <a:pt x="111" y="936"/>
                    <a:pt x="104" y="945"/>
                    <a:pt x="103" y="952"/>
                  </a:cubicBezTo>
                  <a:cubicBezTo>
                    <a:pt x="102" y="966"/>
                    <a:pt x="110" y="976"/>
                    <a:pt x="111" y="988"/>
                  </a:cubicBezTo>
                  <a:cubicBezTo>
                    <a:pt x="111" y="989"/>
                    <a:pt x="111" y="991"/>
                    <a:pt x="111" y="994"/>
                  </a:cubicBezTo>
                  <a:cubicBezTo>
                    <a:pt x="110" y="996"/>
                    <a:pt x="105" y="1000"/>
                    <a:pt x="109" y="1001"/>
                  </a:cubicBezTo>
                  <a:cubicBezTo>
                    <a:pt x="103" y="1004"/>
                    <a:pt x="101" y="1014"/>
                    <a:pt x="96" y="1021"/>
                  </a:cubicBezTo>
                  <a:cubicBezTo>
                    <a:pt x="96" y="1024"/>
                    <a:pt x="97" y="1027"/>
                    <a:pt x="97" y="1030"/>
                  </a:cubicBezTo>
                  <a:cubicBezTo>
                    <a:pt x="98" y="1032"/>
                    <a:pt x="99" y="1035"/>
                    <a:pt x="102" y="1036"/>
                  </a:cubicBezTo>
                  <a:cubicBezTo>
                    <a:pt x="117" y="1035"/>
                    <a:pt x="132" y="1034"/>
                    <a:pt x="148" y="1033"/>
                  </a:cubicBezTo>
                  <a:cubicBezTo>
                    <a:pt x="158" y="1030"/>
                    <a:pt x="159" y="1022"/>
                    <a:pt x="157" y="1013"/>
                  </a:cubicBezTo>
                  <a:cubicBezTo>
                    <a:pt x="159" y="1010"/>
                    <a:pt x="163" y="1010"/>
                    <a:pt x="166" y="1009"/>
                  </a:cubicBezTo>
                  <a:cubicBezTo>
                    <a:pt x="170" y="1007"/>
                    <a:pt x="173" y="1006"/>
                    <a:pt x="174" y="1003"/>
                  </a:cubicBezTo>
                  <a:cubicBezTo>
                    <a:pt x="174" y="998"/>
                    <a:pt x="174" y="992"/>
                    <a:pt x="173" y="986"/>
                  </a:cubicBezTo>
                  <a:cubicBezTo>
                    <a:pt x="179" y="977"/>
                    <a:pt x="184" y="966"/>
                    <a:pt x="189" y="956"/>
                  </a:cubicBezTo>
                  <a:cubicBezTo>
                    <a:pt x="193" y="948"/>
                    <a:pt x="191" y="931"/>
                    <a:pt x="191" y="917"/>
                  </a:cubicBezTo>
                  <a:cubicBezTo>
                    <a:pt x="191" y="906"/>
                    <a:pt x="193" y="894"/>
                    <a:pt x="194" y="883"/>
                  </a:cubicBezTo>
                  <a:cubicBezTo>
                    <a:pt x="194" y="864"/>
                    <a:pt x="189" y="845"/>
                    <a:pt x="190" y="826"/>
                  </a:cubicBezTo>
                  <a:cubicBezTo>
                    <a:pt x="190" y="821"/>
                    <a:pt x="192" y="815"/>
                    <a:pt x="193" y="809"/>
                  </a:cubicBezTo>
                  <a:cubicBezTo>
                    <a:pt x="194" y="803"/>
                    <a:pt x="195" y="796"/>
                    <a:pt x="196" y="789"/>
                  </a:cubicBezTo>
                  <a:cubicBezTo>
                    <a:pt x="198" y="778"/>
                    <a:pt x="202" y="765"/>
                    <a:pt x="203" y="754"/>
                  </a:cubicBezTo>
                  <a:cubicBezTo>
                    <a:pt x="204" y="734"/>
                    <a:pt x="199" y="714"/>
                    <a:pt x="201" y="697"/>
                  </a:cubicBezTo>
                  <a:cubicBezTo>
                    <a:pt x="202" y="681"/>
                    <a:pt x="211" y="666"/>
                    <a:pt x="213" y="650"/>
                  </a:cubicBezTo>
                  <a:cubicBezTo>
                    <a:pt x="214" y="630"/>
                    <a:pt x="207" y="610"/>
                    <a:pt x="216" y="592"/>
                  </a:cubicBezTo>
                  <a:cubicBezTo>
                    <a:pt x="218" y="637"/>
                    <a:pt x="213" y="688"/>
                    <a:pt x="216" y="741"/>
                  </a:cubicBezTo>
                  <a:cubicBezTo>
                    <a:pt x="217" y="766"/>
                    <a:pt x="218" y="792"/>
                    <a:pt x="217" y="818"/>
                  </a:cubicBezTo>
                  <a:cubicBezTo>
                    <a:pt x="217" y="831"/>
                    <a:pt x="218" y="844"/>
                    <a:pt x="219" y="857"/>
                  </a:cubicBezTo>
                  <a:cubicBezTo>
                    <a:pt x="219" y="871"/>
                    <a:pt x="222" y="886"/>
                    <a:pt x="221" y="898"/>
                  </a:cubicBezTo>
                  <a:cubicBezTo>
                    <a:pt x="219" y="912"/>
                    <a:pt x="205" y="928"/>
                    <a:pt x="204" y="942"/>
                  </a:cubicBezTo>
                  <a:cubicBezTo>
                    <a:pt x="204" y="956"/>
                    <a:pt x="212" y="966"/>
                    <a:pt x="219" y="974"/>
                  </a:cubicBezTo>
                  <a:cubicBezTo>
                    <a:pt x="219" y="982"/>
                    <a:pt x="220" y="990"/>
                    <a:pt x="219" y="996"/>
                  </a:cubicBezTo>
                  <a:cubicBezTo>
                    <a:pt x="224" y="999"/>
                    <a:pt x="231" y="1000"/>
                    <a:pt x="238" y="1002"/>
                  </a:cubicBezTo>
                  <a:cubicBezTo>
                    <a:pt x="238" y="1008"/>
                    <a:pt x="238" y="1015"/>
                    <a:pt x="240" y="1020"/>
                  </a:cubicBezTo>
                  <a:cubicBezTo>
                    <a:pt x="252" y="1024"/>
                    <a:pt x="265" y="1022"/>
                    <a:pt x="279" y="1020"/>
                  </a:cubicBezTo>
                  <a:cubicBezTo>
                    <a:pt x="286" y="1019"/>
                    <a:pt x="294" y="1019"/>
                    <a:pt x="298" y="1015"/>
                  </a:cubicBezTo>
                  <a:cubicBezTo>
                    <a:pt x="297" y="993"/>
                    <a:pt x="282" y="989"/>
                    <a:pt x="276" y="973"/>
                  </a:cubicBezTo>
                  <a:cubicBezTo>
                    <a:pt x="277" y="973"/>
                    <a:pt x="277" y="973"/>
                    <a:pt x="277" y="973"/>
                  </a:cubicBezTo>
                  <a:cubicBezTo>
                    <a:pt x="278" y="964"/>
                    <a:pt x="282" y="953"/>
                    <a:pt x="281" y="944"/>
                  </a:cubicBezTo>
                  <a:cubicBezTo>
                    <a:pt x="280" y="935"/>
                    <a:pt x="274" y="932"/>
                    <a:pt x="269" y="926"/>
                  </a:cubicBezTo>
                  <a:cubicBezTo>
                    <a:pt x="284" y="908"/>
                    <a:pt x="286" y="881"/>
                    <a:pt x="291" y="854"/>
                  </a:cubicBezTo>
                  <a:cubicBezTo>
                    <a:pt x="297" y="820"/>
                    <a:pt x="303" y="784"/>
                    <a:pt x="307" y="747"/>
                  </a:cubicBezTo>
                  <a:cubicBezTo>
                    <a:pt x="308" y="728"/>
                    <a:pt x="308" y="708"/>
                    <a:pt x="310" y="689"/>
                  </a:cubicBezTo>
                  <a:cubicBezTo>
                    <a:pt x="312" y="671"/>
                    <a:pt x="317" y="653"/>
                    <a:pt x="319" y="636"/>
                  </a:cubicBezTo>
                  <a:cubicBezTo>
                    <a:pt x="321" y="615"/>
                    <a:pt x="317" y="595"/>
                    <a:pt x="319" y="574"/>
                  </a:cubicBezTo>
                  <a:cubicBezTo>
                    <a:pt x="319" y="570"/>
                    <a:pt x="321" y="566"/>
                    <a:pt x="321" y="562"/>
                  </a:cubicBezTo>
                  <a:cubicBezTo>
                    <a:pt x="321" y="557"/>
                    <a:pt x="320" y="552"/>
                    <a:pt x="321" y="547"/>
                  </a:cubicBezTo>
                  <a:cubicBezTo>
                    <a:pt x="322" y="539"/>
                    <a:pt x="324" y="530"/>
                    <a:pt x="326" y="522"/>
                  </a:cubicBezTo>
                  <a:cubicBezTo>
                    <a:pt x="326" y="522"/>
                    <a:pt x="326" y="522"/>
                    <a:pt x="326" y="522"/>
                  </a:cubicBezTo>
                  <a:cubicBezTo>
                    <a:pt x="326" y="529"/>
                    <a:pt x="322" y="535"/>
                    <a:pt x="323" y="541"/>
                  </a:cubicBezTo>
                  <a:cubicBezTo>
                    <a:pt x="323" y="547"/>
                    <a:pt x="325" y="554"/>
                    <a:pt x="327" y="559"/>
                  </a:cubicBezTo>
                  <a:cubicBezTo>
                    <a:pt x="329" y="565"/>
                    <a:pt x="332" y="570"/>
                    <a:pt x="336" y="573"/>
                  </a:cubicBezTo>
                  <a:cubicBezTo>
                    <a:pt x="357" y="569"/>
                    <a:pt x="378" y="564"/>
                    <a:pt x="395" y="556"/>
                  </a:cubicBezTo>
                  <a:cubicBezTo>
                    <a:pt x="389" y="514"/>
                    <a:pt x="383" y="469"/>
                    <a:pt x="376" y="431"/>
                  </a:cubicBezTo>
                  <a:cubicBezTo>
                    <a:pt x="382" y="422"/>
                    <a:pt x="387" y="414"/>
                    <a:pt x="393" y="405"/>
                  </a:cubicBezTo>
                  <a:cubicBezTo>
                    <a:pt x="398" y="397"/>
                    <a:pt x="408" y="391"/>
                    <a:pt x="411" y="382"/>
                  </a:cubicBezTo>
                  <a:cubicBezTo>
                    <a:pt x="413" y="375"/>
                    <a:pt x="411" y="367"/>
                    <a:pt x="413" y="360"/>
                  </a:cubicBezTo>
                  <a:cubicBezTo>
                    <a:pt x="415" y="354"/>
                    <a:pt x="420" y="349"/>
                    <a:pt x="421" y="343"/>
                  </a:cubicBezTo>
                  <a:cubicBezTo>
                    <a:pt x="423" y="336"/>
                    <a:pt x="422" y="326"/>
                    <a:pt x="425" y="319"/>
                  </a:cubicBezTo>
                  <a:cubicBezTo>
                    <a:pt x="425" y="317"/>
                    <a:pt x="424" y="315"/>
                    <a:pt x="424" y="313"/>
                  </a:cubicBezTo>
                  <a:close/>
                  <a:moveTo>
                    <a:pt x="71" y="360"/>
                  </a:moveTo>
                  <a:cubicBezTo>
                    <a:pt x="70" y="355"/>
                    <a:pt x="66" y="350"/>
                    <a:pt x="65" y="345"/>
                  </a:cubicBezTo>
                  <a:cubicBezTo>
                    <a:pt x="65" y="340"/>
                    <a:pt x="69" y="335"/>
                    <a:pt x="68" y="330"/>
                  </a:cubicBezTo>
                  <a:cubicBezTo>
                    <a:pt x="75" y="326"/>
                    <a:pt x="81" y="320"/>
                    <a:pt x="83" y="311"/>
                  </a:cubicBezTo>
                  <a:cubicBezTo>
                    <a:pt x="84" y="312"/>
                    <a:pt x="85" y="312"/>
                    <a:pt x="85" y="313"/>
                  </a:cubicBezTo>
                  <a:cubicBezTo>
                    <a:pt x="86" y="341"/>
                    <a:pt x="86" y="368"/>
                    <a:pt x="80" y="391"/>
                  </a:cubicBezTo>
                  <a:cubicBezTo>
                    <a:pt x="75" y="383"/>
                    <a:pt x="74" y="371"/>
                    <a:pt x="71" y="360"/>
                  </a:cubicBezTo>
                  <a:close/>
                  <a:moveTo>
                    <a:pt x="356" y="356"/>
                  </a:moveTo>
                  <a:cubicBezTo>
                    <a:pt x="353" y="341"/>
                    <a:pt x="349" y="326"/>
                    <a:pt x="345" y="311"/>
                  </a:cubicBezTo>
                  <a:cubicBezTo>
                    <a:pt x="353" y="317"/>
                    <a:pt x="357" y="327"/>
                    <a:pt x="367" y="330"/>
                  </a:cubicBezTo>
                  <a:cubicBezTo>
                    <a:pt x="364" y="339"/>
                    <a:pt x="364" y="352"/>
                    <a:pt x="356" y="35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4" name="Gruppieren 71"/>
            <p:cNvGrpSpPr/>
            <p:nvPr/>
          </p:nvGrpSpPr>
          <p:grpSpPr bwMode="gray">
            <a:xfrm>
              <a:off x="4419355" y="2464772"/>
              <a:ext cx="470017" cy="722929"/>
              <a:chOff x="3241430" y="2429847"/>
              <a:chExt cx="470017" cy="722929"/>
            </a:xfrm>
          </p:grpSpPr>
          <p:sp>
            <p:nvSpPr>
              <p:cNvPr id="66" name="_color1"/>
              <p:cNvSpPr>
                <a:spLocks/>
              </p:cNvSpPr>
              <p:nvPr/>
            </p:nvSpPr>
            <p:spPr bwMode="gray">
              <a:xfrm>
                <a:off x="3241430" y="2438392"/>
                <a:ext cx="470017" cy="714384"/>
              </a:xfrm>
              <a:custGeom>
                <a:avLst/>
                <a:gdLst/>
                <a:ahLst/>
                <a:cxnLst>
                  <a:cxn ang="0">
                    <a:pos x="177" y="236"/>
                  </a:cxn>
                  <a:cxn ang="0">
                    <a:pos x="161" y="206"/>
                  </a:cxn>
                  <a:cxn ang="0">
                    <a:pos x="153" y="160"/>
                  </a:cxn>
                  <a:cxn ang="0">
                    <a:pos x="134" y="36"/>
                  </a:cxn>
                  <a:cxn ang="0">
                    <a:pos x="135" y="33"/>
                  </a:cxn>
                  <a:cxn ang="0">
                    <a:pos x="135" y="23"/>
                  </a:cxn>
                  <a:cxn ang="0">
                    <a:pos x="135" y="23"/>
                  </a:cxn>
                  <a:cxn ang="0">
                    <a:pos x="134" y="16"/>
                  </a:cxn>
                  <a:cxn ang="0">
                    <a:pos x="134" y="15"/>
                  </a:cxn>
                  <a:cxn ang="0">
                    <a:pos x="133" y="12"/>
                  </a:cxn>
                  <a:cxn ang="0">
                    <a:pos x="133" y="12"/>
                  </a:cxn>
                  <a:cxn ang="0">
                    <a:pos x="131" y="9"/>
                  </a:cxn>
                  <a:cxn ang="0">
                    <a:pos x="130" y="7"/>
                  </a:cxn>
                  <a:cxn ang="0">
                    <a:pos x="128" y="6"/>
                  </a:cxn>
                  <a:cxn ang="0">
                    <a:pos x="127" y="7"/>
                  </a:cxn>
                  <a:cxn ang="0">
                    <a:pos x="122" y="17"/>
                  </a:cxn>
                  <a:cxn ang="0">
                    <a:pos x="114" y="23"/>
                  </a:cxn>
                  <a:cxn ang="0">
                    <a:pos x="114" y="23"/>
                  </a:cxn>
                  <a:cxn ang="0">
                    <a:pos x="105" y="29"/>
                  </a:cxn>
                  <a:cxn ang="0">
                    <a:pos x="94" y="37"/>
                  </a:cxn>
                  <a:cxn ang="0">
                    <a:pos x="93" y="38"/>
                  </a:cxn>
                  <a:cxn ang="0">
                    <a:pos x="93" y="39"/>
                  </a:cxn>
                  <a:cxn ang="0">
                    <a:pos x="90" y="39"/>
                  </a:cxn>
                  <a:cxn ang="0">
                    <a:pos x="83" y="32"/>
                  </a:cxn>
                  <a:cxn ang="0">
                    <a:pos x="75" y="25"/>
                  </a:cxn>
                  <a:cxn ang="0">
                    <a:pos x="67" y="18"/>
                  </a:cxn>
                  <a:cxn ang="0">
                    <a:pos x="60" y="10"/>
                  </a:cxn>
                  <a:cxn ang="0">
                    <a:pos x="60" y="7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1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53" y="11"/>
                  </a:cxn>
                  <a:cxn ang="0">
                    <a:pos x="51" y="14"/>
                  </a:cxn>
                  <a:cxn ang="0">
                    <a:pos x="50" y="18"/>
                  </a:cxn>
                  <a:cxn ang="0">
                    <a:pos x="47" y="27"/>
                  </a:cxn>
                  <a:cxn ang="0">
                    <a:pos x="47" y="28"/>
                  </a:cxn>
                  <a:cxn ang="0">
                    <a:pos x="47" y="29"/>
                  </a:cxn>
                  <a:cxn ang="0">
                    <a:pos x="47" y="29"/>
                  </a:cxn>
                  <a:cxn ang="0">
                    <a:pos x="48" y="35"/>
                  </a:cxn>
                  <a:cxn ang="0">
                    <a:pos x="27" y="124"/>
                  </a:cxn>
                  <a:cxn ang="0">
                    <a:pos x="27" y="154"/>
                  </a:cxn>
                  <a:cxn ang="0">
                    <a:pos x="28" y="186"/>
                  </a:cxn>
                  <a:cxn ang="0">
                    <a:pos x="21" y="209"/>
                  </a:cxn>
                  <a:cxn ang="0">
                    <a:pos x="0" y="279"/>
                  </a:cxn>
                  <a:cxn ang="0">
                    <a:pos x="4" y="281"/>
                  </a:cxn>
                  <a:cxn ang="0">
                    <a:pos x="24" y="283"/>
                  </a:cxn>
                  <a:cxn ang="0">
                    <a:pos x="37" y="287"/>
                  </a:cxn>
                  <a:cxn ang="0">
                    <a:pos x="50" y="291"/>
                  </a:cxn>
                  <a:cxn ang="0">
                    <a:pos x="50" y="291"/>
                  </a:cxn>
                  <a:cxn ang="0">
                    <a:pos x="141" y="286"/>
                  </a:cxn>
                  <a:cxn ang="0">
                    <a:pos x="140" y="284"/>
                  </a:cxn>
                  <a:cxn ang="0">
                    <a:pos x="149" y="277"/>
                  </a:cxn>
                  <a:cxn ang="0">
                    <a:pos x="182" y="270"/>
                  </a:cxn>
                  <a:cxn ang="0">
                    <a:pos x="191" y="266"/>
                  </a:cxn>
                  <a:cxn ang="0">
                    <a:pos x="177" y="236"/>
                  </a:cxn>
                </a:cxnLst>
                <a:rect l="0" t="0" r="r" b="b"/>
                <a:pathLst>
                  <a:path w="191" h="291">
                    <a:moveTo>
                      <a:pt x="177" y="236"/>
                    </a:moveTo>
                    <a:cubicBezTo>
                      <a:pt x="173" y="226"/>
                      <a:pt x="164" y="216"/>
                      <a:pt x="161" y="206"/>
                    </a:cubicBezTo>
                    <a:cubicBezTo>
                      <a:pt x="157" y="192"/>
                      <a:pt x="156" y="176"/>
                      <a:pt x="153" y="160"/>
                    </a:cubicBezTo>
                    <a:cubicBezTo>
                      <a:pt x="146" y="118"/>
                      <a:pt x="139" y="77"/>
                      <a:pt x="134" y="36"/>
                    </a:cubicBezTo>
                    <a:cubicBezTo>
                      <a:pt x="135" y="33"/>
                      <a:pt x="135" y="33"/>
                      <a:pt x="135" y="33"/>
                    </a:cubicBezTo>
                    <a:cubicBezTo>
                      <a:pt x="135" y="23"/>
                      <a:pt x="135" y="23"/>
                      <a:pt x="135" y="23"/>
                    </a:cubicBezTo>
                    <a:cubicBezTo>
                      <a:pt x="136" y="23"/>
                      <a:pt x="135" y="23"/>
                      <a:pt x="135" y="23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5"/>
                      <a:pt x="134" y="15"/>
                      <a:pt x="134" y="15"/>
                    </a:cubicBezTo>
                    <a:cubicBezTo>
                      <a:pt x="133" y="12"/>
                      <a:pt x="133" y="12"/>
                      <a:pt x="133" y="12"/>
                    </a:cubicBezTo>
                    <a:cubicBezTo>
                      <a:pt x="133" y="12"/>
                      <a:pt x="133" y="12"/>
                      <a:pt x="133" y="12"/>
                    </a:cubicBezTo>
                    <a:cubicBezTo>
                      <a:pt x="131" y="9"/>
                      <a:pt x="131" y="9"/>
                      <a:pt x="131" y="9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30" y="7"/>
                      <a:pt x="129" y="6"/>
                      <a:pt x="128" y="6"/>
                    </a:cubicBezTo>
                    <a:cubicBezTo>
                      <a:pt x="128" y="6"/>
                      <a:pt x="127" y="7"/>
                      <a:pt x="127" y="7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3" y="37"/>
                      <a:pt x="93" y="37"/>
                      <a:pt x="93" y="38"/>
                    </a:cubicBezTo>
                    <a:cubicBezTo>
                      <a:pt x="93" y="38"/>
                      <a:pt x="93" y="39"/>
                      <a:pt x="93" y="39"/>
                    </a:cubicBezTo>
                    <a:cubicBezTo>
                      <a:pt x="92" y="39"/>
                      <a:pt x="91" y="39"/>
                      <a:pt x="90" y="39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1" y="1"/>
                      <a:pt x="60" y="0"/>
                    </a:cubicBezTo>
                    <a:cubicBezTo>
                      <a:pt x="59" y="0"/>
                      <a:pt x="58" y="0"/>
                      <a:pt x="57" y="1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8"/>
                      <a:pt x="47" y="28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3" y="65"/>
                      <a:pt x="30" y="92"/>
                      <a:pt x="27" y="124"/>
                    </a:cubicBezTo>
                    <a:cubicBezTo>
                      <a:pt x="26" y="133"/>
                      <a:pt x="26" y="144"/>
                      <a:pt x="27" y="154"/>
                    </a:cubicBezTo>
                    <a:cubicBezTo>
                      <a:pt x="27" y="164"/>
                      <a:pt x="29" y="175"/>
                      <a:pt x="28" y="186"/>
                    </a:cubicBezTo>
                    <a:cubicBezTo>
                      <a:pt x="27" y="193"/>
                      <a:pt x="23" y="201"/>
                      <a:pt x="21" y="209"/>
                    </a:cubicBezTo>
                    <a:cubicBezTo>
                      <a:pt x="14" y="233"/>
                      <a:pt x="8" y="258"/>
                      <a:pt x="0" y="279"/>
                    </a:cubicBezTo>
                    <a:cubicBezTo>
                      <a:pt x="1" y="280"/>
                      <a:pt x="2" y="281"/>
                      <a:pt x="4" y="281"/>
                    </a:cubicBezTo>
                    <a:cubicBezTo>
                      <a:pt x="9" y="285"/>
                      <a:pt x="17" y="282"/>
                      <a:pt x="24" y="283"/>
                    </a:cubicBezTo>
                    <a:cubicBezTo>
                      <a:pt x="28" y="284"/>
                      <a:pt x="33" y="286"/>
                      <a:pt x="37" y="287"/>
                    </a:cubicBezTo>
                    <a:cubicBezTo>
                      <a:pt x="42" y="288"/>
                      <a:pt x="47" y="287"/>
                      <a:pt x="50" y="291"/>
                    </a:cubicBezTo>
                    <a:cubicBezTo>
                      <a:pt x="50" y="291"/>
                      <a:pt x="50" y="291"/>
                      <a:pt x="50" y="291"/>
                    </a:cubicBezTo>
                    <a:cubicBezTo>
                      <a:pt x="80" y="290"/>
                      <a:pt x="112" y="287"/>
                      <a:pt x="141" y="286"/>
                    </a:cubicBezTo>
                    <a:cubicBezTo>
                      <a:pt x="140" y="286"/>
                      <a:pt x="140" y="285"/>
                      <a:pt x="140" y="284"/>
                    </a:cubicBezTo>
                    <a:cubicBezTo>
                      <a:pt x="139" y="280"/>
                      <a:pt x="145" y="278"/>
                      <a:pt x="149" y="277"/>
                    </a:cubicBezTo>
                    <a:cubicBezTo>
                      <a:pt x="160" y="274"/>
                      <a:pt x="174" y="271"/>
                      <a:pt x="182" y="270"/>
                    </a:cubicBezTo>
                    <a:cubicBezTo>
                      <a:pt x="184" y="269"/>
                      <a:pt x="187" y="267"/>
                      <a:pt x="191" y="266"/>
                    </a:cubicBezTo>
                    <a:cubicBezTo>
                      <a:pt x="186" y="256"/>
                      <a:pt x="182" y="246"/>
                      <a:pt x="177" y="23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_color1" descr="© INSCALE GmbH, 26.05.2010&#10;http://www.presentationload.com/"/>
              <p:cNvSpPr>
                <a:spLocks/>
              </p:cNvSpPr>
              <p:nvPr/>
            </p:nvSpPr>
            <p:spPr bwMode="gray">
              <a:xfrm rot="21410658">
                <a:off x="3411453" y="2525856"/>
                <a:ext cx="131391" cy="626107"/>
              </a:xfrm>
              <a:custGeom>
                <a:avLst/>
                <a:gdLst/>
                <a:ahLst/>
                <a:cxnLst>
                  <a:cxn ang="0">
                    <a:pos x="177" y="495"/>
                  </a:cxn>
                  <a:cxn ang="0">
                    <a:pos x="171" y="228"/>
                  </a:cxn>
                  <a:cxn ang="0">
                    <a:pos x="126" y="87"/>
                  </a:cxn>
                  <a:cxn ang="0">
                    <a:pos x="168" y="36"/>
                  </a:cxn>
                  <a:cxn ang="0">
                    <a:pos x="132" y="3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45" y="36"/>
                  </a:cxn>
                  <a:cxn ang="0">
                    <a:pos x="87" y="84"/>
                  </a:cxn>
                  <a:cxn ang="0">
                    <a:pos x="45" y="204"/>
                  </a:cxn>
                  <a:cxn ang="0">
                    <a:pos x="30" y="303"/>
                  </a:cxn>
                  <a:cxn ang="0">
                    <a:pos x="0" y="630"/>
                  </a:cxn>
                  <a:cxn ang="0">
                    <a:pos x="0" y="783"/>
                  </a:cxn>
                  <a:cxn ang="0">
                    <a:pos x="81" y="873"/>
                  </a:cxn>
                  <a:cxn ang="0">
                    <a:pos x="84" y="873"/>
                  </a:cxn>
                  <a:cxn ang="0">
                    <a:pos x="177" y="786"/>
                  </a:cxn>
                  <a:cxn ang="0">
                    <a:pos x="180" y="786"/>
                  </a:cxn>
                  <a:cxn ang="0">
                    <a:pos x="180" y="762"/>
                  </a:cxn>
                  <a:cxn ang="0">
                    <a:pos x="177" y="495"/>
                  </a:cxn>
                </a:cxnLst>
                <a:rect l="0" t="0" r="r" b="b"/>
                <a:pathLst>
                  <a:path w="181" h="873">
                    <a:moveTo>
                      <a:pt x="177" y="495"/>
                    </a:moveTo>
                    <a:cubicBezTo>
                      <a:pt x="177" y="402"/>
                      <a:pt x="181" y="305"/>
                      <a:pt x="171" y="228"/>
                    </a:cubicBezTo>
                    <a:cubicBezTo>
                      <a:pt x="165" y="181"/>
                      <a:pt x="119" y="126"/>
                      <a:pt x="126" y="87"/>
                    </a:cubicBezTo>
                    <a:cubicBezTo>
                      <a:pt x="130" y="63"/>
                      <a:pt x="164" y="55"/>
                      <a:pt x="168" y="36"/>
                    </a:cubicBezTo>
                    <a:cubicBezTo>
                      <a:pt x="155" y="35"/>
                      <a:pt x="147" y="11"/>
                      <a:pt x="132" y="3"/>
                    </a:cubicBezTo>
                    <a:cubicBezTo>
                      <a:pt x="116" y="1"/>
                      <a:pt x="92" y="7"/>
                      <a:pt x="81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1" y="16"/>
                      <a:pt x="57" y="25"/>
                      <a:pt x="45" y="36"/>
                    </a:cubicBezTo>
                    <a:cubicBezTo>
                      <a:pt x="60" y="51"/>
                      <a:pt x="74" y="67"/>
                      <a:pt x="87" y="84"/>
                    </a:cubicBezTo>
                    <a:cubicBezTo>
                      <a:pt x="87" y="127"/>
                      <a:pt x="56" y="162"/>
                      <a:pt x="45" y="204"/>
                    </a:cubicBezTo>
                    <a:cubicBezTo>
                      <a:pt x="38" y="232"/>
                      <a:pt x="35" y="268"/>
                      <a:pt x="30" y="303"/>
                    </a:cubicBezTo>
                    <a:cubicBezTo>
                      <a:pt x="15" y="400"/>
                      <a:pt x="8" y="531"/>
                      <a:pt x="0" y="630"/>
                    </a:cubicBezTo>
                    <a:cubicBezTo>
                      <a:pt x="0" y="783"/>
                      <a:pt x="0" y="783"/>
                      <a:pt x="0" y="783"/>
                    </a:cubicBezTo>
                    <a:cubicBezTo>
                      <a:pt x="29" y="811"/>
                      <a:pt x="55" y="842"/>
                      <a:pt x="81" y="873"/>
                    </a:cubicBezTo>
                    <a:cubicBezTo>
                      <a:pt x="84" y="873"/>
                      <a:pt x="84" y="873"/>
                      <a:pt x="84" y="873"/>
                    </a:cubicBezTo>
                    <a:cubicBezTo>
                      <a:pt x="113" y="842"/>
                      <a:pt x="148" y="817"/>
                      <a:pt x="177" y="786"/>
                    </a:cubicBezTo>
                    <a:cubicBezTo>
                      <a:pt x="180" y="786"/>
                      <a:pt x="180" y="786"/>
                      <a:pt x="180" y="786"/>
                    </a:cubicBezTo>
                    <a:cubicBezTo>
                      <a:pt x="180" y="762"/>
                      <a:pt x="180" y="762"/>
                      <a:pt x="180" y="762"/>
                    </a:cubicBezTo>
                    <a:cubicBezTo>
                      <a:pt x="175" y="683"/>
                      <a:pt x="177" y="589"/>
                      <a:pt x="177" y="49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" name="Freeform 48" descr="© INSCALE GmbH, 26.05.2010&#10;http://www.presentationload.com/"/>
              <p:cNvSpPr>
                <a:spLocks/>
              </p:cNvSpPr>
              <p:nvPr/>
            </p:nvSpPr>
            <p:spPr bwMode="gray">
              <a:xfrm rot="21410658">
                <a:off x="3476216" y="2446605"/>
                <a:ext cx="98258" cy="149672"/>
              </a:xfrm>
              <a:custGeom>
                <a:avLst/>
                <a:gdLst/>
                <a:ahLst/>
                <a:cxnLst>
                  <a:cxn ang="0">
                    <a:pos x="128" y="27"/>
                  </a:cxn>
                  <a:cxn ang="0">
                    <a:pos x="125" y="15"/>
                  </a:cxn>
                  <a:cxn ang="0">
                    <a:pos x="117" y="0"/>
                  </a:cxn>
                  <a:cxn ang="0">
                    <a:pos x="0" y="93"/>
                  </a:cxn>
                  <a:cxn ang="0">
                    <a:pos x="33" y="123"/>
                  </a:cxn>
                  <a:cxn ang="0">
                    <a:pos x="75" y="207"/>
                  </a:cxn>
                  <a:cxn ang="0">
                    <a:pos x="78" y="207"/>
                  </a:cxn>
                  <a:cxn ang="0">
                    <a:pos x="85" y="182"/>
                  </a:cxn>
                  <a:cxn ang="0">
                    <a:pos x="93" y="168"/>
                  </a:cxn>
                  <a:cxn ang="0">
                    <a:pos x="105" y="141"/>
                  </a:cxn>
                  <a:cxn ang="0">
                    <a:pos x="128" y="27"/>
                  </a:cxn>
                </a:cxnLst>
                <a:rect l="0" t="0" r="r" b="b"/>
                <a:pathLst>
                  <a:path w="138" h="207">
                    <a:moveTo>
                      <a:pt x="128" y="27"/>
                    </a:moveTo>
                    <a:cubicBezTo>
                      <a:pt x="128" y="27"/>
                      <a:pt x="127" y="22"/>
                      <a:pt x="125" y="15"/>
                    </a:cubicBezTo>
                    <a:cubicBezTo>
                      <a:pt x="122" y="8"/>
                      <a:pt x="119" y="1"/>
                      <a:pt x="117" y="0"/>
                    </a:cubicBezTo>
                    <a:cubicBezTo>
                      <a:pt x="96" y="52"/>
                      <a:pt x="54" y="56"/>
                      <a:pt x="0" y="93"/>
                    </a:cubicBezTo>
                    <a:cubicBezTo>
                      <a:pt x="15" y="113"/>
                      <a:pt x="21" y="106"/>
                      <a:pt x="33" y="123"/>
                    </a:cubicBezTo>
                    <a:cubicBezTo>
                      <a:pt x="52" y="146"/>
                      <a:pt x="60" y="180"/>
                      <a:pt x="75" y="207"/>
                    </a:cubicBezTo>
                    <a:cubicBezTo>
                      <a:pt x="78" y="207"/>
                      <a:pt x="78" y="207"/>
                      <a:pt x="78" y="207"/>
                    </a:cubicBezTo>
                    <a:cubicBezTo>
                      <a:pt x="79" y="201"/>
                      <a:pt x="85" y="184"/>
                      <a:pt x="85" y="182"/>
                    </a:cubicBezTo>
                    <a:cubicBezTo>
                      <a:pt x="85" y="182"/>
                      <a:pt x="88" y="174"/>
                      <a:pt x="93" y="168"/>
                    </a:cubicBezTo>
                    <a:cubicBezTo>
                      <a:pt x="95" y="165"/>
                      <a:pt x="100" y="151"/>
                      <a:pt x="105" y="141"/>
                    </a:cubicBezTo>
                    <a:cubicBezTo>
                      <a:pt x="122" y="109"/>
                      <a:pt x="138" y="50"/>
                      <a:pt x="128" y="2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9" name="Freeform 49" descr="© INSCALE GmbH, 26.05.2010&#10;http://www.presentationload.com/"/>
              <p:cNvSpPr>
                <a:spLocks/>
              </p:cNvSpPr>
              <p:nvPr/>
            </p:nvSpPr>
            <p:spPr bwMode="gray">
              <a:xfrm rot="21410658">
                <a:off x="3367024" y="2429847"/>
                <a:ext cx="94830" cy="165667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0" y="81"/>
                  </a:cxn>
                  <a:cxn ang="0">
                    <a:pos x="22" y="29"/>
                  </a:cxn>
                  <a:cxn ang="0">
                    <a:pos x="39" y="0"/>
                  </a:cxn>
                  <a:cxn ang="0">
                    <a:pos x="36" y="30"/>
                  </a:cxn>
                  <a:cxn ang="0">
                    <a:pos x="132" y="132"/>
                  </a:cxn>
                  <a:cxn ang="0">
                    <a:pos x="33" y="228"/>
                  </a:cxn>
                  <a:cxn ang="0">
                    <a:pos x="0" y="84"/>
                  </a:cxn>
                </a:cxnLst>
                <a:rect l="0" t="0" r="r" b="b"/>
                <a:pathLst>
                  <a:path w="132" h="228">
                    <a:moveTo>
                      <a:pt x="0" y="84"/>
                    </a:moveTo>
                    <a:cubicBezTo>
                      <a:pt x="0" y="83"/>
                      <a:pt x="0" y="82"/>
                      <a:pt x="0" y="81"/>
                    </a:cubicBezTo>
                    <a:cubicBezTo>
                      <a:pt x="7" y="66"/>
                      <a:pt x="14" y="39"/>
                      <a:pt x="22" y="29"/>
                    </a:cubicBezTo>
                    <a:cubicBezTo>
                      <a:pt x="28" y="15"/>
                      <a:pt x="31" y="6"/>
                      <a:pt x="39" y="0"/>
                    </a:cubicBezTo>
                    <a:cubicBezTo>
                      <a:pt x="38" y="10"/>
                      <a:pt x="34" y="17"/>
                      <a:pt x="36" y="30"/>
                    </a:cubicBezTo>
                    <a:cubicBezTo>
                      <a:pt x="60" y="72"/>
                      <a:pt x="104" y="94"/>
                      <a:pt x="132" y="132"/>
                    </a:cubicBezTo>
                    <a:cubicBezTo>
                      <a:pt x="87" y="152"/>
                      <a:pt x="72" y="202"/>
                      <a:pt x="33" y="228"/>
                    </a:cubicBezTo>
                    <a:cubicBezTo>
                      <a:pt x="30" y="172"/>
                      <a:pt x="8" y="135"/>
                      <a:pt x="0" y="8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5" name="Gruppieren 69"/>
          <p:cNvGrpSpPr/>
          <p:nvPr/>
        </p:nvGrpSpPr>
        <p:grpSpPr bwMode="gray">
          <a:xfrm>
            <a:off x="6779896" y="2419273"/>
            <a:ext cx="977264" cy="2729871"/>
            <a:chOff x="1781175" y="1934245"/>
            <a:chExt cx="1137285" cy="3176871"/>
          </a:xfrm>
        </p:grpSpPr>
        <p:sp>
          <p:nvSpPr>
            <p:cNvPr id="71" name="Freeform 7"/>
            <p:cNvSpPr>
              <a:spLocks noEditPoints="1"/>
            </p:cNvSpPr>
            <p:nvPr/>
          </p:nvSpPr>
          <p:spPr bwMode="gray">
            <a:xfrm>
              <a:off x="1781175" y="1934245"/>
              <a:ext cx="1137285" cy="3176871"/>
            </a:xfrm>
            <a:custGeom>
              <a:avLst/>
              <a:gdLst/>
              <a:ahLst/>
              <a:cxnLst>
                <a:cxn ang="0">
                  <a:pos x="466" y="479"/>
                </a:cxn>
                <a:cxn ang="0">
                  <a:pos x="464" y="453"/>
                </a:cxn>
                <a:cxn ang="0">
                  <a:pos x="451" y="390"/>
                </a:cxn>
                <a:cxn ang="0">
                  <a:pos x="420" y="268"/>
                </a:cxn>
                <a:cxn ang="0">
                  <a:pos x="322" y="213"/>
                </a:cxn>
                <a:cxn ang="0">
                  <a:pos x="315" y="193"/>
                </a:cxn>
                <a:cxn ang="0">
                  <a:pos x="337" y="128"/>
                </a:cxn>
                <a:cxn ang="0">
                  <a:pos x="306" y="13"/>
                </a:cxn>
                <a:cxn ang="0">
                  <a:pos x="220" y="128"/>
                </a:cxn>
                <a:cxn ang="0">
                  <a:pos x="232" y="199"/>
                </a:cxn>
                <a:cxn ang="0">
                  <a:pos x="219" y="204"/>
                </a:cxn>
                <a:cxn ang="0">
                  <a:pos x="92" y="286"/>
                </a:cxn>
                <a:cxn ang="0">
                  <a:pos x="40" y="448"/>
                </a:cxn>
                <a:cxn ang="0">
                  <a:pos x="59" y="512"/>
                </a:cxn>
                <a:cxn ang="0">
                  <a:pos x="92" y="613"/>
                </a:cxn>
                <a:cxn ang="0">
                  <a:pos x="118" y="664"/>
                </a:cxn>
                <a:cxn ang="0">
                  <a:pos x="93" y="861"/>
                </a:cxn>
                <a:cxn ang="0">
                  <a:pos x="76" y="955"/>
                </a:cxn>
                <a:cxn ang="0">
                  <a:pos x="53" y="1103"/>
                </a:cxn>
                <a:cxn ang="0">
                  <a:pos x="38" y="1196"/>
                </a:cxn>
                <a:cxn ang="0">
                  <a:pos x="10" y="1291"/>
                </a:cxn>
                <a:cxn ang="0">
                  <a:pos x="4" y="1318"/>
                </a:cxn>
                <a:cxn ang="0">
                  <a:pos x="125" y="1281"/>
                </a:cxn>
                <a:cxn ang="0">
                  <a:pos x="143" y="1189"/>
                </a:cxn>
                <a:cxn ang="0">
                  <a:pos x="153" y="1072"/>
                </a:cxn>
                <a:cxn ang="0">
                  <a:pos x="192" y="907"/>
                </a:cxn>
                <a:cxn ang="0">
                  <a:pos x="239" y="778"/>
                </a:cxn>
                <a:cxn ang="0">
                  <a:pos x="265" y="834"/>
                </a:cxn>
                <a:cxn ang="0">
                  <a:pos x="275" y="927"/>
                </a:cxn>
                <a:cxn ang="0">
                  <a:pos x="273" y="998"/>
                </a:cxn>
                <a:cxn ang="0">
                  <a:pos x="247" y="1227"/>
                </a:cxn>
                <a:cxn ang="0">
                  <a:pos x="274" y="1270"/>
                </a:cxn>
                <a:cxn ang="0">
                  <a:pos x="317" y="1225"/>
                </a:cxn>
                <a:cxn ang="0">
                  <a:pos x="325" y="1146"/>
                </a:cxn>
                <a:cxn ang="0">
                  <a:pos x="378" y="958"/>
                </a:cxn>
                <a:cxn ang="0">
                  <a:pos x="399" y="745"/>
                </a:cxn>
                <a:cxn ang="0">
                  <a:pos x="429" y="643"/>
                </a:cxn>
                <a:cxn ang="0">
                  <a:pos x="455" y="595"/>
                </a:cxn>
                <a:cxn ang="0">
                  <a:pos x="469" y="539"/>
                </a:cxn>
                <a:cxn ang="0">
                  <a:pos x="140" y="489"/>
                </a:cxn>
                <a:cxn ang="0">
                  <a:pos x="148" y="582"/>
                </a:cxn>
                <a:cxn ang="0">
                  <a:pos x="120" y="536"/>
                </a:cxn>
                <a:cxn ang="0">
                  <a:pos x="125" y="464"/>
                </a:cxn>
                <a:cxn ang="0">
                  <a:pos x="377" y="568"/>
                </a:cxn>
                <a:cxn ang="0">
                  <a:pos x="384" y="502"/>
                </a:cxn>
                <a:cxn ang="0">
                  <a:pos x="382" y="443"/>
                </a:cxn>
                <a:cxn ang="0">
                  <a:pos x="399" y="570"/>
                </a:cxn>
                <a:cxn ang="0">
                  <a:pos x="398" y="603"/>
                </a:cxn>
              </a:cxnLst>
              <a:rect l="0" t="0" r="r" b="b"/>
              <a:pathLst>
                <a:path w="473" h="1322">
                  <a:moveTo>
                    <a:pt x="469" y="539"/>
                  </a:moveTo>
                  <a:cubicBezTo>
                    <a:pt x="471" y="521"/>
                    <a:pt x="463" y="504"/>
                    <a:pt x="471" y="493"/>
                  </a:cubicBezTo>
                  <a:cubicBezTo>
                    <a:pt x="471" y="486"/>
                    <a:pt x="468" y="483"/>
                    <a:pt x="466" y="479"/>
                  </a:cubicBezTo>
                  <a:cubicBezTo>
                    <a:pt x="464" y="476"/>
                    <a:pt x="466" y="476"/>
                    <a:pt x="466" y="473"/>
                  </a:cubicBezTo>
                  <a:cubicBezTo>
                    <a:pt x="464" y="469"/>
                    <a:pt x="463" y="468"/>
                    <a:pt x="463" y="468"/>
                  </a:cubicBezTo>
                  <a:cubicBezTo>
                    <a:pt x="463" y="463"/>
                    <a:pt x="464" y="458"/>
                    <a:pt x="464" y="453"/>
                  </a:cubicBezTo>
                  <a:cubicBezTo>
                    <a:pt x="463" y="450"/>
                    <a:pt x="460" y="445"/>
                    <a:pt x="460" y="440"/>
                  </a:cubicBezTo>
                  <a:cubicBezTo>
                    <a:pt x="458" y="432"/>
                    <a:pt x="460" y="422"/>
                    <a:pt x="458" y="413"/>
                  </a:cubicBezTo>
                  <a:cubicBezTo>
                    <a:pt x="456" y="405"/>
                    <a:pt x="451" y="397"/>
                    <a:pt x="451" y="390"/>
                  </a:cubicBezTo>
                  <a:cubicBezTo>
                    <a:pt x="450" y="374"/>
                    <a:pt x="453" y="359"/>
                    <a:pt x="450" y="341"/>
                  </a:cubicBezTo>
                  <a:cubicBezTo>
                    <a:pt x="448" y="332"/>
                    <a:pt x="443" y="324"/>
                    <a:pt x="440" y="316"/>
                  </a:cubicBezTo>
                  <a:cubicBezTo>
                    <a:pt x="433" y="298"/>
                    <a:pt x="430" y="283"/>
                    <a:pt x="420" y="268"/>
                  </a:cubicBezTo>
                  <a:cubicBezTo>
                    <a:pt x="405" y="263"/>
                    <a:pt x="395" y="250"/>
                    <a:pt x="382" y="243"/>
                  </a:cubicBezTo>
                  <a:cubicBezTo>
                    <a:pt x="375" y="240"/>
                    <a:pt x="369" y="240"/>
                    <a:pt x="362" y="237"/>
                  </a:cubicBezTo>
                  <a:cubicBezTo>
                    <a:pt x="348" y="229"/>
                    <a:pt x="331" y="221"/>
                    <a:pt x="322" y="213"/>
                  </a:cubicBezTo>
                  <a:cubicBezTo>
                    <a:pt x="321" y="209"/>
                    <a:pt x="318" y="202"/>
                    <a:pt x="318" y="202"/>
                  </a:cubicBezTo>
                  <a:cubicBezTo>
                    <a:pt x="317" y="203"/>
                    <a:pt x="317" y="204"/>
                    <a:pt x="316" y="204"/>
                  </a:cubicBezTo>
                  <a:cubicBezTo>
                    <a:pt x="316" y="201"/>
                    <a:pt x="315" y="197"/>
                    <a:pt x="315" y="193"/>
                  </a:cubicBezTo>
                  <a:cubicBezTo>
                    <a:pt x="313" y="177"/>
                    <a:pt x="316" y="167"/>
                    <a:pt x="324" y="149"/>
                  </a:cubicBezTo>
                  <a:cubicBezTo>
                    <a:pt x="326" y="144"/>
                    <a:pt x="328" y="142"/>
                    <a:pt x="331" y="137"/>
                  </a:cubicBezTo>
                  <a:cubicBezTo>
                    <a:pt x="332" y="134"/>
                    <a:pt x="336" y="131"/>
                    <a:pt x="337" y="128"/>
                  </a:cubicBezTo>
                  <a:cubicBezTo>
                    <a:pt x="349" y="96"/>
                    <a:pt x="339" y="98"/>
                    <a:pt x="344" y="87"/>
                  </a:cubicBezTo>
                  <a:cubicBezTo>
                    <a:pt x="344" y="78"/>
                    <a:pt x="344" y="72"/>
                    <a:pt x="344" y="64"/>
                  </a:cubicBezTo>
                  <a:cubicBezTo>
                    <a:pt x="341" y="44"/>
                    <a:pt x="324" y="19"/>
                    <a:pt x="306" y="13"/>
                  </a:cubicBezTo>
                  <a:cubicBezTo>
                    <a:pt x="275" y="0"/>
                    <a:pt x="230" y="14"/>
                    <a:pt x="219" y="44"/>
                  </a:cubicBezTo>
                  <a:cubicBezTo>
                    <a:pt x="214" y="54"/>
                    <a:pt x="212" y="67"/>
                    <a:pt x="214" y="82"/>
                  </a:cubicBezTo>
                  <a:cubicBezTo>
                    <a:pt x="217" y="111"/>
                    <a:pt x="209" y="98"/>
                    <a:pt x="220" y="128"/>
                  </a:cubicBezTo>
                  <a:cubicBezTo>
                    <a:pt x="222" y="132"/>
                    <a:pt x="227" y="134"/>
                    <a:pt x="230" y="141"/>
                  </a:cubicBezTo>
                  <a:cubicBezTo>
                    <a:pt x="235" y="159"/>
                    <a:pt x="225" y="177"/>
                    <a:pt x="230" y="193"/>
                  </a:cubicBezTo>
                  <a:cubicBezTo>
                    <a:pt x="230" y="195"/>
                    <a:pt x="231" y="197"/>
                    <a:pt x="232" y="199"/>
                  </a:cubicBezTo>
                  <a:cubicBezTo>
                    <a:pt x="229" y="195"/>
                    <a:pt x="227" y="192"/>
                    <a:pt x="227" y="192"/>
                  </a:cubicBezTo>
                  <a:cubicBezTo>
                    <a:pt x="227" y="200"/>
                    <a:pt x="223" y="203"/>
                    <a:pt x="219" y="204"/>
                  </a:cubicBezTo>
                  <a:cubicBezTo>
                    <a:pt x="219" y="204"/>
                    <a:pt x="219" y="204"/>
                    <a:pt x="219" y="204"/>
                  </a:cubicBezTo>
                  <a:cubicBezTo>
                    <a:pt x="187" y="217"/>
                    <a:pt x="155" y="228"/>
                    <a:pt x="125" y="246"/>
                  </a:cubicBezTo>
                  <a:cubicBezTo>
                    <a:pt x="117" y="251"/>
                    <a:pt x="103" y="256"/>
                    <a:pt x="98" y="263"/>
                  </a:cubicBezTo>
                  <a:cubicBezTo>
                    <a:pt x="95" y="268"/>
                    <a:pt x="95" y="278"/>
                    <a:pt x="92" y="286"/>
                  </a:cubicBezTo>
                  <a:cubicBezTo>
                    <a:pt x="85" y="303"/>
                    <a:pt x="75" y="324"/>
                    <a:pt x="69" y="342"/>
                  </a:cubicBezTo>
                  <a:cubicBezTo>
                    <a:pt x="64" y="357"/>
                    <a:pt x="60" y="372"/>
                    <a:pt x="57" y="385"/>
                  </a:cubicBezTo>
                  <a:cubicBezTo>
                    <a:pt x="52" y="408"/>
                    <a:pt x="52" y="432"/>
                    <a:pt x="40" y="448"/>
                  </a:cubicBezTo>
                  <a:cubicBezTo>
                    <a:pt x="44" y="456"/>
                    <a:pt x="47" y="464"/>
                    <a:pt x="52" y="473"/>
                  </a:cubicBezTo>
                  <a:cubicBezTo>
                    <a:pt x="45" y="483"/>
                    <a:pt x="54" y="489"/>
                    <a:pt x="45" y="494"/>
                  </a:cubicBezTo>
                  <a:cubicBezTo>
                    <a:pt x="49" y="502"/>
                    <a:pt x="54" y="507"/>
                    <a:pt x="59" y="512"/>
                  </a:cubicBezTo>
                  <a:cubicBezTo>
                    <a:pt x="55" y="521"/>
                    <a:pt x="60" y="531"/>
                    <a:pt x="64" y="537"/>
                  </a:cubicBezTo>
                  <a:cubicBezTo>
                    <a:pt x="64" y="545"/>
                    <a:pt x="59" y="552"/>
                    <a:pt x="59" y="559"/>
                  </a:cubicBezTo>
                  <a:cubicBezTo>
                    <a:pt x="60" y="579"/>
                    <a:pt x="80" y="595"/>
                    <a:pt x="92" y="613"/>
                  </a:cubicBezTo>
                  <a:cubicBezTo>
                    <a:pt x="100" y="628"/>
                    <a:pt x="102" y="640"/>
                    <a:pt x="110" y="651"/>
                  </a:cubicBezTo>
                  <a:cubicBezTo>
                    <a:pt x="111" y="651"/>
                    <a:pt x="112" y="650"/>
                    <a:pt x="113" y="650"/>
                  </a:cubicBezTo>
                  <a:cubicBezTo>
                    <a:pt x="116" y="656"/>
                    <a:pt x="119" y="662"/>
                    <a:pt x="118" y="664"/>
                  </a:cubicBezTo>
                  <a:cubicBezTo>
                    <a:pt x="118" y="665"/>
                    <a:pt x="119" y="664"/>
                    <a:pt x="119" y="663"/>
                  </a:cubicBezTo>
                  <a:cubicBezTo>
                    <a:pt x="117" y="673"/>
                    <a:pt x="118" y="682"/>
                    <a:pt x="124" y="692"/>
                  </a:cubicBezTo>
                  <a:cubicBezTo>
                    <a:pt x="113" y="749"/>
                    <a:pt x="98" y="803"/>
                    <a:pt x="93" y="861"/>
                  </a:cubicBezTo>
                  <a:cubicBezTo>
                    <a:pt x="93" y="871"/>
                    <a:pt x="94" y="882"/>
                    <a:pt x="93" y="892"/>
                  </a:cubicBezTo>
                  <a:cubicBezTo>
                    <a:pt x="91" y="899"/>
                    <a:pt x="88" y="905"/>
                    <a:pt x="86" y="912"/>
                  </a:cubicBezTo>
                  <a:cubicBezTo>
                    <a:pt x="81" y="925"/>
                    <a:pt x="81" y="940"/>
                    <a:pt x="76" y="955"/>
                  </a:cubicBezTo>
                  <a:cubicBezTo>
                    <a:pt x="71" y="978"/>
                    <a:pt x="63" y="998"/>
                    <a:pt x="61" y="1023"/>
                  </a:cubicBezTo>
                  <a:cubicBezTo>
                    <a:pt x="60" y="1034"/>
                    <a:pt x="63" y="1046"/>
                    <a:pt x="61" y="1059"/>
                  </a:cubicBezTo>
                  <a:cubicBezTo>
                    <a:pt x="60" y="1074"/>
                    <a:pt x="55" y="1089"/>
                    <a:pt x="53" y="1103"/>
                  </a:cubicBezTo>
                  <a:cubicBezTo>
                    <a:pt x="51" y="1120"/>
                    <a:pt x="50" y="1136"/>
                    <a:pt x="48" y="1151"/>
                  </a:cubicBezTo>
                  <a:cubicBezTo>
                    <a:pt x="48" y="1159"/>
                    <a:pt x="50" y="1169"/>
                    <a:pt x="48" y="1176"/>
                  </a:cubicBezTo>
                  <a:cubicBezTo>
                    <a:pt x="46" y="1183"/>
                    <a:pt x="40" y="1189"/>
                    <a:pt x="38" y="1196"/>
                  </a:cubicBezTo>
                  <a:cubicBezTo>
                    <a:pt x="36" y="1211"/>
                    <a:pt x="41" y="1225"/>
                    <a:pt x="41" y="1240"/>
                  </a:cubicBezTo>
                  <a:cubicBezTo>
                    <a:pt x="42" y="1241"/>
                    <a:pt x="43" y="1241"/>
                    <a:pt x="43" y="1241"/>
                  </a:cubicBezTo>
                  <a:cubicBezTo>
                    <a:pt x="43" y="1262"/>
                    <a:pt x="25" y="1280"/>
                    <a:pt x="10" y="1291"/>
                  </a:cubicBezTo>
                  <a:cubicBezTo>
                    <a:pt x="7" y="1298"/>
                    <a:pt x="0" y="1299"/>
                    <a:pt x="0" y="1308"/>
                  </a:cubicBezTo>
                  <a:cubicBezTo>
                    <a:pt x="0" y="1309"/>
                    <a:pt x="0" y="1309"/>
                    <a:pt x="0" y="1311"/>
                  </a:cubicBezTo>
                  <a:cubicBezTo>
                    <a:pt x="0" y="1314"/>
                    <a:pt x="0" y="1314"/>
                    <a:pt x="4" y="1318"/>
                  </a:cubicBezTo>
                  <a:cubicBezTo>
                    <a:pt x="30" y="1322"/>
                    <a:pt x="66" y="1321"/>
                    <a:pt x="80" y="1308"/>
                  </a:cubicBezTo>
                  <a:cubicBezTo>
                    <a:pt x="85" y="1303"/>
                    <a:pt x="85" y="1294"/>
                    <a:pt x="88" y="1289"/>
                  </a:cubicBezTo>
                  <a:cubicBezTo>
                    <a:pt x="105" y="1291"/>
                    <a:pt x="116" y="1288"/>
                    <a:pt x="125" y="1281"/>
                  </a:cubicBezTo>
                  <a:cubicBezTo>
                    <a:pt x="125" y="1268"/>
                    <a:pt x="125" y="1255"/>
                    <a:pt x="127" y="1243"/>
                  </a:cubicBezTo>
                  <a:cubicBezTo>
                    <a:pt x="128" y="1242"/>
                    <a:pt x="128" y="1242"/>
                    <a:pt x="129" y="1242"/>
                  </a:cubicBezTo>
                  <a:cubicBezTo>
                    <a:pt x="129" y="1222"/>
                    <a:pt x="141" y="1209"/>
                    <a:pt x="143" y="1189"/>
                  </a:cubicBezTo>
                  <a:cubicBezTo>
                    <a:pt x="143" y="1174"/>
                    <a:pt x="141" y="1154"/>
                    <a:pt x="141" y="1138"/>
                  </a:cubicBezTo>
                  <a:cubicBezTo>
                    <a:pt x="141" y="1130"/>
                    <a:pt x="136" y="1120"/>
                    <a:pt x="138" y="1112"/>
                  </a:cubicBezTo>
                  <a:cubicBezTo>
                    <a:pt x="139" y="1100"/>
                    <a:pt x="146" y="1085"/>
                    <a:pt x="153" y="1072"/>
                  </a:cubicBezTo>
                  <a:cubicBezTo>
                    <a:pt x="158" y="1057"/>
                    <a:pt x="161" y="1042"/>
                    <a:pt x="164" y="1029"/>
                  </a:cubicBezTo>
                  <a:cubicBezTo>
                    <a:pt x="172" y="1001"/>
                    <a:pt x="189" y="973"/>
                    <a:pt x="192" y="947"/>
                  </a:cubicBezTo>
                  <a:cubicBezTo>
                    <a:pt x="194" y="933"/>
                    <a:pt x="191" y="920"/>
                    <a:pt x="192" y="907"/>
                  </a:cubicBezTo>
                  <a:cubicBezTo>
                    <a:pt x="194" y="892"/>
                    <a:pt x="199" y="876"/>
                    <a:pt x="204" y="861"/>
                  </a:cubicBezTo>
                  <a:cubicBezTo>
                    <a:pt x="209" y="846"/>
                    <a:pt x="214" y="831"/>
                    <a:pt x="220" y="818"/>
                  </a:cubicBezTo>
                  <a:cubicBezTo>
                    <a:pt x="225" y="805"/>
                    <a:pt x="234" y="791"/>
                    <a:pt x="239" y="778"/>
                  </a:cubicBezTo>
                  <a:cubicBezTo>
                    <a:pt x="245" y="765"/>
                    <a:pt x="245" y="747"/>
                    <a:pt x="262" y="742"/>
                  </a:cubicBezTo>
                  <a:cubicBezTo>
                    <a:pt x="268" y="763"/>
                    <a:pt x="262" y="782"/>
                    <a:pt x="262" y="803"/>
                  </a:cubicBezTo>
                  <a:cubicBezTo>
                    <a:pt x="262" y="813"/>
                    <a:pt x="264" y="823"/>
                    <a:pt x="265" y="834"/>
                  </a:cubicBezTo>
                  <a:cubicBezTo>
                    <a:pt x="265" y="844"/>
                    <a:pt x="264" y="854"/>
                    <a:pt x="267" y="864"/>
                  </a:cubicBezTo>
                  <a:cubicBezTo>
                    <a:pt x="268" y="872"/>
                    <a:pt x="275" y="881"/>
                    <a:pt x="275" y="889"/>
                  </a:cubicBezTo>
                  <a:cubicBezTo>
                    <a:pt x="277" y="900"/>
                    <a:pt x="273" y="913"/>
                    <a:pt x="275" y="927"/>
                  </a:cubicBezTo>
                  <a:cubicBezTo>
                    <a:pt x="277" y="937"/>
                    <a:pt x="283" y="947"/>
                    <a:pt x="282" y="953"/>
                  </a:cubicBezTo>
                  <a:cubicBezTo>
                    <a:pt x="282" y="960"/>
                    <a:pt x="273" y="968"/>
                    <a:pt x="273" y="975"/>
                  </a:cubicBezTo>
                  <a:cubicBezTo>
                    <a:pt x="272" y="983"/>
                    <a:pt x="273" y="989"/>
                    <a:pt x="273" y="998"/>
                  </a:cubicBezTo>
                  <a:cubicBezTo>
                    <a:pt x="272" y="1021"/>
                    <a:pt x="265" y="1047"/>
                    <a:pt x="264" y="1075"/>
                  </a:cubicBezTo>
                  <a:cubicBezTo>
                    <a:pt x="262" y="1100"/>
                    <a:pt x="264" y="1120"/>
                    <a:pt x="259" y="1140"/>
                  </a:cubicBezTo>
                  <a:cubicBezTo>
                    <a:pt x="239" y="1156"/>
                    <a:pt x="229" y="1201"/>
                    <a:pt x="247" y="1227"/>
                  </a:cubicBezTo>
                  <a:cubicBezTo>
                    <a:pt x="247" y="1227"/>
                    <a:pt x="247" y="1227"/>
                    <a:pt x="248" y="1227"/>
                  </a:cubicBezTo>
                  <a:cubicBezTo>
                    <a:pt x="247" y="1236"/>
                    <a:pt x="246" y="1245"/>
                    <a:pt x="248" y="1257"/>
                  </a:cubicBezTo>
                  <a:cubicBezTo>
                    <a:pt x="248" y="1261"/>
                    <a:pt x="266" y="1266"/>
                    <a:pt x="274" y="1270"/>
                  </a:cubicBezTo>
                  <a:cubicBezTo>
                    <a:pt x="279" y="1297"/>
                    <a:pt x="320" y="1298"/>
                    <a:pt x="348" y="1290"/>
                  </a:cubicBezTo>
                  <a:cubicBezTo>
                    <a:pt x="349" y="1284"/>
                    <a:pt x="351" y="1278"/>
                    <a:pt x="353" y="1271"/>
                  </a:cubicBezTo>
                  <a:cubicBezTo>
                    <a:pt x="339" y="1256"/>
                    <a:pt x="324" y="1244"/>
                    <a:pt x="317" y="1225"/>
                  </a:cubicBezTo>
                  <a:cubicBezTo>
                    <a:pt x="318" y="1225"/>
                    <a:pt x="318" y="1225"/>
                    <a:pt x="318" y="1225"/>
                  </a:cubicBezTo>
                  <a:cubicBezTo>
                    <a:pt x="321" y="1212"/>
                    <a:pt x="326" y="1202"/>
                    <a:pt x="326" y="1184"/>
                  </a:cubicBezTo>
                  <a:cubicBezTo>
                    <a:pt x="328" y="1173"/>
                    <a:pt x="323" y="1159"/>
                    <a:pt x="325" y="1146"/>
                  </a:cubicBezTo>
                  <a:cubicBezTo>
                    <a:pt x="328" y="1133"/>
                    <a:pt x="338" y="1118"/>
                    <a:pt x="345" y="1105"/>
                  </a:cubicBezTo>
                  <a:cubicBezTo>
                    <a:pt x="358" y="1075"/>
                    <a:pt x="360" y="1042"/>
                    <a:pt x="366" y="1006"/>
                  </a:cubicBezTo>
                  <a:cubicBezTo>
                    <a:pt x="369" y="991"/>
                    <a:pt x="376" y="973"/>
                    <a:pt x="378" y="958"/>
                  </a:cubicBezTo>
                  <a:cubicBezTo>
                    <a:pt x="379" y="947"/>
                    <a:pt x="376" y="935"/>
                    <a:pt x="378" y="923"/>
                  </a:cubicBezTo>
                  <a:cubicBezTo>
                    <a:pt x="379" y="904"/>
                    <a:pt x="383" y="884"/>
                    <a:pt x="386" y="864"/>
                  </a:cubicBezTo>
                  <a:cubicBezTo>
                    <a:pt x="389" y="823"/>
                    <a:pt x="396" y="783"/>
                    <a:pt x="399" y="745"/>
                  </a:cubicBezTo>
                  <a:cubicBezTo>
                    <a:pt x="403" y="724"/>
                    <a:pt x="403" y="702"/>
                    <a:pt x="406" y="684"/>
                  </a:cubicBezTo>
                  <a:cubicBezTo>
                    <a:pt x="407" y="677"/>
                    <a:pt x="411" y="669"/>
                    <a:pt x="414" y="662"/>
                  </a:cubicBezTo>
                  <a:cubicBezTo>
                    <a:pt x="418" y="656"/>
                    <a:pt x="426" y="644"/>
                    <a:pt x="429" y="643"/>
                  </a:cubicBezTo>
                  <a:cubicBezTo>
                    <a:pt x="431" y="641"/>
                    <a:pt x="438" y="631"/>
                    <a:pt x="441" y="626"/>
                  </a:cubicBezTo>
                  <a:cubicBezTo>
                    <a:pt x="441" y="629"/>
                    <a:pt x="441" y="632"/>
                    <a:pt x="440" y="636"/>
                  </a:cubicBezTo>
                  <a:cubicBezTo>
                    <a:pt x="450" y="625"/>
                    <a:pt x="448" y="608"/>
                    <a:pt x="455" y="595"/>
                  </a:cubicBezTo>
                  <a:cubicBezTo>
                    <a:pt x="460" y="585"/>
                    <a:pt x="469" y="574"/>
                    <a:pt x="473" y="565"/>
                  </a:cubicBezTo>
                  <a:cubicBezTo>
                    <a:pt x="473" y="557"/>
                    <a:pt x="473" y="549"/>
                    <a:pt x="473" y="540"/>
                  </a:cubicBezTo>
                  <a:cubicBezTo>
                    <a:pt x="473" y="540"/>
                    <a:pt x="471" y="539"/>
                    <a:pt x="469" y="539"/>
                  </a:cubicBezTo>
                  <a:close/>
                  <a:moveTo>
                    <a:pt x="125" y="464"/>
                  </a:moveTo>
                  <a:cubicBezTo>
                    <a:pt x="120" y="447"/>
                    <a:pt x="136" y="447"/>
                    <a:pt x="136" y="428"/>
                  </a:cubicBezTo>
                  <a:cubicBezTo>
                    <a:pt x="136" y="445"/>
                    <a:pt x="141" y="466"/>
                    <a:pt x="140" y="489"/>
                  </a:cubicBezTo>
                  <a:cubicBezTo>
                    <a:pt x="138" y="507"/>
                    <a:pt x="130" y="526"/>
                    <a:pt x="135" y="539"/>
                  </a:cubicBezTo>
                  <a:cubicBezTo>
                    <a:pt x="139" y="548"/>
                    <a:pt x="142" y="548"/>
                    <a:pt x="147" y="553"/>
                  </a:cubicBezTo>
                  <a:cubicBezTo>
                    <a:pt x="143" y="563"/>
                    <a:pt x="146" y="576"/>
                    <a:pt x="148" y="582"/>
                  </a:cubicBezTo>
                  <a:cubicBezTo>
                    <a:pt x="147" y="588"/>
                    <a:pt x="146" y="594"/>
                    <a:pt x="145" y="599"/>
                  </a:cubicBezTo>
                  <a:cubicBezTo>
                    <a:pt x="140" y="584"/>
                    <a:pt x="134" y="569"/>
                    <a:pt x="128" y="554"/>
                  </a:cubicBezTo>
                  <a:cubicBezTo>
                    <a:pt x="126" y="547"/>
                    <a:pt x="122" y="542"/>
                    <a:pt x="120" y="536"/>
                  </a:cubicBezTo>
                  <a:cubicBezTo>
                    <a:pt x="117" y="524"/>
                    <a:pt x="120" y="509"/>
                    <a:pt x="118" y="496"/>
                  </a:cubicBezTo>
                  <a:cubicBezTo>
                    <a:pt x="118" y="489"/>
                    <a:pt x="115" y="484"/>
                    <a:pt x="115" y="478"/>
                  </a:cubicBezTo>
                  <a:cubicBezTo>
                    <a:pt x="113" y="468"/>
                    <a:pt x="123" y="471"/>
                    <a:pt x="125" y="464"/>
                  </a:cubicBezTo>
                  <a:close/>
                  <a:moveTo>
                    <a:pt x="398" y="603"/>
                  </a:moveTo>
                  <a:cubicBezTo>
                    <a:pt x="389" y="590"/>
                    <a:pt x="384" y="577"/>
                    <a:pt x="378" y="569"/>
                  </a:cubicBezTo>
                  <a:cubicBezTo>
                    <a:pt x="377" y="568"/>
                    <a:pt x="377" y="568"/>
                    <a:pt x="377" y="568"/>
                  </a:cubicBezTo>
                  <a:cubicBezTo>
                    <a:pt x="377" y="557"/>
                    <a:pt x="379" y="547"/>
                    <a:pt x="374" y="539"/>
                  </a:cubicBezTo>
                  <a:cubicBezTo>
                    <a:pt x="379" y="534"/>
                    <a:pt x="379" y="531"/>
                    <a:pt x="380" y="524"/>
                  </a:cubicBezTo>
                  <a:cubicBezTo>
                    <a:pt x="384" y="514"/>
                    <a:pt x="384" y="509"/>
                    <a:pt x="384" y="502"/>
                  </a:cubicBezTo>
                  <a:cubicBezTo>
                    <a:pt x="382" y="489"/>
                    <a:pt x="371" y="483"/>
                    <a:pt x="369" y="473"/>
                  </a:cubicBezTo>
                  <a:cubicBezTo>
                    <a:pt x="369" y="464"/>
                    <a:pt x="371" y="461"/>
                    <a:pt x="374" y="455"/>
                  </a:cubicBezTo>
                  <a:cubicBezTo>
                    <a:pt x="375" y="451"/>
                    <a:pt x="377" y="445"/>
                    <a:pt x="382" y="443"/>
                  </a:cubicBezTo>
                  <a:cubicBezTo>
                    <a:pt x="384" y="459"/>
                    <a:pt x="382" y="483"/>
                    <a:pt x="390" y="494"/>
                  </a:cubicBezTo>
                  <a:cubicBezTo>
                    <a:pt x="392" y="501"/>
                    <a:pt x="394" y="504"/>
                    <a:pt x="400" y="504"/>
                  </a:cubicBezTo>
                  <a:cubicBezTo>
                    <a:pt x="399" y="526"/>
                    <a:pt x="408" y="550"/>
                    <a:pt x="399" y="570"/>
                  </a:cubicBezTo>
                  <a:cubicBezTo>
                    <a:pt x="403" y="579"/>
                    <a:pt x="406" y="588"/>
                    <a:pt x="405" y="603"/>
                  </a:cubicBezTo>
                  <a:cubicBezTo>
                    <a:pt x="404" y="604"/>
                    <a:pt x="402" y="607"/>
                    <a:pt x="401" y="608"/>
                  </a:cubicBezTo>
                  <a:cubicBezTo>
                    <a:pt x="400" y="606"/>
                    <a:pt x="399" y="605"/>
                    <a:pt x="398" y="603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_color1" descr="© INSCALE GmbH, 26.05.2010&#10;http://www.presentationload.com/"/>
            <p:cNvSpPr>
              <a:spLocks/>
            </p:cNvSpPr>
            <p:nvPr/>
          </p:nvSpPr>
          <p:spPr bwMode="gray">
            <a:xfrm>
              <a:off x="2362339" y="2509647"/>
              <a:ext cx="217904" cy="818477"/>
            </a:xfrm>
            <a:custGeom>
              <a:avLst/>
              <a:gdLst/>
              <a:ahLst/>
              <a:cxnLst>
                <a:cxn ang="0">
                  <a:pos x="32" y="34"/>
                </a:cxn>
                <a:cxn ang="0">
                  <a:pos x="35" y="15"/>
                </a:cxn>
                <a:cxn ang="0">
                  <a:pos x="31" y="0"/>
                </a:cxn>
                <a:cxn ang="0">
                  <a:pos x="23" y="5"/>
                </a:cxn>
                <a:cxn ang="0">
                  <a:pos x="15" y="1"/>
                </a:cxn>
                <a:cxn ang="0">
                  <a:pos x="0" y="9"/>
                </a:cxn>
                <a:cxn ang="0">
                  <a:pos x="8" y="12"/>
                </a:cxn>
                <a:cxn ang="0">
                  <a:pos x="19" y="29"/>
                </a:cxn>
                <a:cxn ang="0">
                  <a:pos x="15" y="60"/>
                </a:cxn>
                <a:cxn ang="0">
                  <a:pos x="14" y="100"/>
                </a:cxn>
                <a:cxn ang="0">
                  <a:pos x="14" y="183"/>
                </a:cxn>
                <a:cxn ang="0">
                  <a:pos x="40" y="209"/>
                </a:cxn>
                <a:cxn ang="0">
                  <a:pos x="56" y="181"/>
                </a:cxn>
                <a:cxn ang="0">
                  <a:pos x="32" y="34"/>
                </a:cxn>
              </a:cxnLst>
              <a:rect l="0" t="0" r="r" b="b"/>
              <a:pathLst>
                <a:path w="56" h="209">
                  <a:moveTo>
                    <a:pt x="32" y="34"/>
                  </a:moveTo>
                  <a:cubicBezTo>
                    <a:pt x="31" y="32"/>
                    <a:pt x="35" y="15"/>
                    <a:pt x="35" y="15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18" y="26"/>
                    <a:pt x="19" y="29"/>
                  </a:cubicBezTo>
                  <a:cubicBezTo>
                    <a:pt x="20" y="32"/>
                    <a:pt x="17" y="56"/>
                    <a:pt x="15" y="60"/>
                  </a:cubicBezTo>
                  <a:cubicBezTo>
                    <a:pt x="13" y="64"/>
                    <a:pt x="14" y="100"/>
                    <a:pt x="14" y="100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56" y="181"/>
                    <a:pt x="56" y="181"/>
                    <a:pt x="56" y="181"/>
                  </a:cubicBezTo>
                  <a:cubicBezTo>
                    <a:pt x="56" y="181"/>
                    <a:pt x="34" y="36"/>
                    <a:pt x="32" y="3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noProof="1"/>
            </a:p>
          </p:txBody>
        </p:sp>
        <p:sp>
          <p:nvSpPr>
            <p:cNvPr id="73" name="Freeform 101" descr="© INSCALE GmbH, 26.05.2010&#10;http://www.presentationload.com/"/>
            <p:cNvSpPr>
              <a:spLocks/>
            </p:cNvSpPr>
            <p:nvPr/>
          </p:nvSpPr>
          <p:spPr bwMode="gray">
            <a:xfrm>
              <a:off x="2294017" y="2400412"/>
              <a:ext cx="275150" cy="188453"/>
            </a:xfrm>
            <a:custGeom>
              <a:avLst/>
              <a:gdLst/>
              <a:ahLst/>
              <a:cxnLst>
                <a:cxn ang="0">
                  <a:pos x="69" y="14"/>
                </a:cxn>
                <a:cxn ang="0">
                  <a:pos x="66" y="6"/>
                </a:cxn>
                <a:cxn ang="0">
                  <a:pos x="59" y="14"/>
                </a:cxn>
                <a:cxn ang="0">
                  <a:pos x="51" y="21"/>
                </a:cxn>
                <a:cxn ang="0">
                  <a:pos x="41" y="27"/>
                </a:cxn>
                <a:cxn ang="0">
                  <a:pos x="38" y="26"/>
                </a:cxn>
                <a:cxn ang="0">
                  <a:pos x="32" y="22"/>
                </a:cxn>
                <a:cxn ang="0">
                  <a:pos x="22" y="14"/>
                </a:cxn>
                <a:cxn ang="0">
                  <a:pos x="11" y="0"/>
                </a:cxn>
                <a:cxn ang="0">
                  <a:pos x="3" y="9"/>
                </a:cxn>
                <a:cxn ang="0">
                  <a:pos x="19" y="45"/>
                </a:cxn>
                <a:cxn ang="0">
                  <a:pos x="34" y="33"/>
                </a:cxn>
                <a:cxn ang="0">
                  <a:pos x="37" y="32"/>
                </a:cxn>
                <a:cxn ang="0">
                  <a:pos x="42" y="30"/>
                </a:cxn>
                <a:cxn ang="0">
                  <a:pos x="55" y="41"/>
                </a:cxn>
                <a:cxn ang="0">
                  <a:pos x="63" y="47"/>
                </a:cxn>
                <a:cxn ang="0">
                  <a:pos x="69" y="14"/>
                </a:cxn>
              </a:cxnLst>
              <a:rect l="0" t="0" r="r" b="b"/>
              <a:pathLst>
                <a:path w="70" h="48">
                  <a:moveTo>
                    <a:pt x="69" y="14"/>
                  </a:moveTo>
                  <a:cubicBezTo>
                    <a:pt x="69" y="13"/>
                    <a:pt x="66" y="6"/>
                    <a:pt x="66" y="6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9" y="14"/>
                    <a:pt x="53" y="19"/>
                    <a:pt x="51" y="21"/>
                  </a:cubicBezTo>
                  <a:cubicBezTo>
                    <a:pt x="49" y="22"/>
                    <a:pt x="41" y="27"/>
                    <a:pt x="41" y="27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25" y="17"/>
                    <a:pt x="22" y="14"/>
                  </a:cubicBezTo>
                  <a:cubicBezTo>
                    <a:pt x="20" y="12"/>
                    <a:pt x="11" y="0"/>
                    <a:pt x="11" y="0"/>
                  </a:cubicBezTo>
                  <a:cubicBezTo>
                    <a:pt x="11" y="8"/>
                    <a:pt x="4" y="7"/>
                    <a:pt x="3" y="9"/>
                  </a:cubicBezTo>
                  <a:cubicBezTo>
                    <a:pt x="0" y="14"/>
                    <a:pt x="19" y="45"/>
                    <a:pt x="19" y="4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53" y="40"/>
                    <a:pt x="55" y="41"/>
                  </a:cubicBezTo>
                  <a:cubicBezTo>
                    <a:pt x="58" y="43"/>
                    <a:pt x="63" y="48"/>
                    <a:pt x="63" y="47"/>
                  </a:cubicBezTo>
                  <a:cubicBezTo>
                    <a:pt x="63" y="45"/>
                    <a:pt x="70" y="16"/>
                    <a:pt x="69" y="1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noProof="1"/>
            </a:p>
          </p:txBody>
        </p:sp>
      </p:grpSp>
      <p:sp>
        <p:nvSpPr>
          <p:cNvPr id="28" name="_h1">
            <a:hlinkClick r:id="rId4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>
            <a:normAutofit/>
          </a:bodyPr>
          <a:lstStyle/>
          <a:p>
            <a:r>
              <a:rPr lang="en-US" noProof="1" smtClean="0"/>
              <a:t>Sliced Triangle</a:t>
            </a:r>
            <a:endParaRPr lang="de-DE" noProof="1" smtClean="0"/>
          </a:p>
        </p:txBody>
      </p:sp>
      <p:sp>
        <p:nvSpPr>
          <p:cNvPr id="7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sp>
        <p:nvSpPr>
          <p:cNvPr id="16" name="_text"/>
          <p:cNvSpPr txBox="1">
            <a:spLocks/>
          </p:cNvSpPr>
          <p:nvPr/>
        </p:nvSpPr>
        <p:spPr bwMode="gray">
          <a:xfrm>
            <a:off x="323850" y="1554163"/>
            <a:ext cx="4175125" cy="42481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180000" marR="0" lvl="0" indent="-1800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This is a placeholder text. This text can be replaced with your own text.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000" marR="0" lvl="0" indent="-1800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text demonstrates how your own text will look when you replace the placeholder with your own text.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000" lvl="0" indent="-180000">
              <a:lnSpc>
                <a:spcPct val="95000"/>
              </a:lnSpc>
              <a:spcAft>
                <a:spcPts val="800"/>
              </a:spcAft>
              <a:buFont typeface="Wingdings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If you don’t want to use the style and size of the fonts as used in this placeholder </a:t>
            </a:r>
            <a:r>
              <a:rPr lang="en-US" dirty="0" smtClean="0"/>
              <a:t>it’s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possible to replace it by selecting different options.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uppieren 33"/>
          <p:cNvGrpSpPr/>
          <p:nvPr/>
        </p:nvGrpSpPr>
        <p:grpSpPr bwMode="gray">
          <a:xfrm>
            <a:off x="4675695" y="1911899"/>
            <a:ext cx="4084339" cy="3524129"/>
            <a:chOff x="2319040" y="1548143"/>
            <a:chExt cx="4505921" cy="3887886"/>
          </a:xfrm>
        </p:grpSpPr>
        <p:sp>
          <p:nvSpPr>
            <p:cNvPr id="35" name="Freeform" descr="© INSCALE GmbH, 26.05.2010&#10;http://www.presentationload.com/"/>
            <p:cNvSpPr>
              <a:spLocks noChangeAspect="1"/>
            </p:cNvSpPr>
            <p:nvPr/>
          </p:nvSpPr>
          <p:spPr bwMode="gray">
            <a:xfrm>
              <a:off x="2319040" y="1548143"/>
              <a:ext cx="4505921" cy="3887886"/>
            </a:xfrm>
            <a:custGeom>
              <a:avLst/>
              <a:gdLst/>
              <a:ahLst/>
              <a:cxnLst>
                <a:cxn ang="0">
                  <a:pos x="2244" y="0"/>
                </a:cxn>
                <a:cxn ang="0">
                  <a:pos x="0" y="3885"/>
                </a:cxn>
                <a:cxn ang="0">
                  <a:pos x="4489" y="3885"/>
                </a:cxn>
                <a:cxn ang="0">
                  <a:pos x="2244" y="0"/>
                </a:cxn>
              </a:cxnLst>
              <a:rect l="0" t="0" r="r" b="b"/>
              <a:pathLst>
                <a:path w="4489" h="3885">
                  <a:moveTo>
                    <a:pt x="2244" y="0"/>
                  </a:moveTo>
                  <a:lnTo>
                    <a:pt x="0" y="3885"/>
                  </a:lnTo>
                  <a:lnTo>
                    <a:pt x="4489" y="3885"/>
                  </a:lnTo>
                  <a:lnTo>
                    <a:pt x="224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94000">
                  <a:srgbClr val="C8C8C8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blurRad="127000" dist="63500" dir="2700000" algn="tl" rotWithShape="0">
                <a:srgbClr val="000000">
                  <a:alpha val="40000"/>
                </a:srgbClr>
              </a:outerShdw>
            </a:effectLst>
          </p:spPr>
          <p:txBody>
            <a:bodyPr/>
            <a:lstStyle/>
            <a:p>
              <a:endParaRPr lang="en-US" noProof="1"/>
            </a:p>
          </p:txBody>
        </p:sp>
        <p:grpSp>
          <p:nvGrpSpPr>
            <p:cNvPr id="3" name="Gruppieren 40"/>
            <p:cNvGrpSpPr/>
            <p:nvPr/>
          </p:nvGrpSpPr>
          <p:grpSpPr bwMode="gray">
            <a:xfrm>
              <a:off x="2740818" y="1995435"/>
              <a:ext cx="3652837" cy="3171025"/>
              <a:chOff x="2721948" y="1995435"/>
              <a:chExt cx="3652837" cy="3171025"/>
            </a:xfrm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3" name="Freeform"/>
              <p:cNvSpPr>
                <a:spLocks/>
              </p:cNvSpPr>
              <p:nvPr/>
            </p:nvSpPr>
            <p:spPr bwMode="gray">
              <a:xfrm>
                <a:off x="2737571" y="1995435"/>
                <a:ext cx="1824995" cy="3155003"/>
              </a:xfrm>
              <a:custGeom>
                <a:avLst/>
                <a:gdLst/>
                <a:ahLst/>
                <a:cxnLst>
                  <a:cxn ang="0">
                    <a:pos x="848" y="0"/>
                  </a:cxn>
                  <a:cxn ang="0">
                    <a:pos x="0" y="1466"/>
                  </a:cxn>
                  <a:cxn ang="0">
                    <a:pos x="139" y="1389"/>
                  </a:cxn>
                  <a:cxn ang="0">
                    <a:pos x="848" y="163"/>
                  </a:cxn>
                  <a:cxn ang="0">
                    <a:pos x="848" y="0"/>
                  </a:cxn>
                </a:cxnLst>
                <a:rect l="0" t="0" r="r" b="b"/>
                <a:pathLst>
                  <a:path w="848" h="1466">
                    <a:moveTo>
                      <a:pt x="848" y="0"/>
                    </a:moveTo>
                    <a:lnTo>
                      <a:pt x="0" y="1466"/>
                    </a:lnTo>
                    <a:lnTo>
                      <a:pt x="139" y="1389"/>
                    </a:lnTo>
                    <a:lnTo>
                      <a:pt x="848" y="163"/>
                    </a:lnTo>
                    <a:lnTo>
                      <a:pt x="848" y="0"/>
                    </a:lnTo>
                    <a:close/>
                  </a:path>
                </a:pathLst>
              </a:custGeom>
              <a:gradFill>
                <a:gsLst>
                  <a:gs pos="0">
                    <a:srgbClr val="C0C0C0"/>
                  </a:gs>
                  <a:gs pos="94000">
                    <a:srgbClr val="AFAFAF"/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vert="horz" wrap="square" lIns="0" tIns="0" rIns="0" bIns="144000" numCol="1" anchor="b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noProof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"/>
              <p:cNvSpPr>
                <a:spLocks/>
              </p:cNvSpPr>
              <p:nvPr/>
            </p:nvSpPr>
            <p:spPr bwMode="gray">
              <a:xfrm>
                <a:off x="4563544" y="1995435"/>
                <a:ext cx="1808855" cy="3165763"/>
              </a:xfrm>
              <a:custGeom>
                <a:avLst/>
                <a:gdLst/>
                <a:ahLst/>
                <a:cxnLst>
                  <a:cxn ang="0">
                    <a:pos x="777" y="1429"/>
                  </a:cxn>
                  <a:cxn ang="0">
                    <a:pos x="850" y="1471"/>
                  </a:cxn>
                  <a:cxn ang="0">
                    <a:pos x="0" y="0"/>
                  </a:cxn>
                  <a:cxn ang="0">
                    <a:pos x="0" y="165"/>
                  </a:cxn>
                  <a:cxn ang="0">
                    <a:pos x="706" y="1389"/>
                  </a:cxn>
                  <a:cxn ang="0">
                    <a:pos x="777" y="1429"/>
                  </a:cxn>
                </a:cxnLst>
                <a:rect l="0" t="0" r="r" b="b"/>
                <a:pathLst>
                  <a:path w="850" h="1471">
                    <a:moveTo>
                      <a:pt x="777" y="1429"/>
                    </a:moveTo>
                    <a:lnTo>
                      <a:pt x="850" y="1471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706" y="1389"/>
                    </a:lnTo>
                    <a:lnTo>
                      <a:pt x="777" y="1429"/>
                    </a:lnTo>
                    <a:close/>
                  </a:path>
                </a:pathLst>
              </a:custGeom>
              <a:gradFill>
                <a:gsLst>
                  <a:gs pos="0">
                    <a:srgbClr val="C0C0C0"/>
                  </a:gs>
                  <a:gs pos="94000">
                    <a:srgbClr val="AFAFAF"/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vert="horz" wrap="square" lIns="0" tIns="0" rIns="0" bIns="144000" numCol="1" anchor="b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noProof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reeform"/>
              <p:cNvSpPr>
                <a:spLocks/>
              </p:cNvSpPr>
              <p:nvPr/>
            </p:nvSpPr>
            <p:spPr bwMode="gray">
              <a:xfrm>
                <a:off x="2721948" y="4987817"/>
                <a:ext cx="3652837" cy="178643"/>
              </a:xfrm>
              <a:custGeom>
                <a:avLst/>
                <a:gdLst>
                  <a:gd name="connsiteX0" fmla="*/ 9154 w 10000"/>
                  <a:gd name="connsiteY0" fmla="*/ 0 h 10000"/>
                  <a:gd name="connsiteX1" fmla="*/ 888 w 10000"/>
                  <a:gd name="connsiteY1" fmla="*/ 3199 h 10000"/>
                  <a:gd name="connsiteX2" fmla="*/ 0 w 10000"/>
                  <a:gd name="connsiteY2" fmla="*/ 10000 h 10000"/>
                  <a:gd name="connsiteX3" fmla="*/ 10000 w 10000"/>
                  <a:gd name="connsiteY3" fmla="*/ 10000 h 10000"/>
                  <a:gd name="connsiteX4" fmla="*/ 9501 w 10000"/>
                  <a:gd name="connsiteY4" fmla="*/ 3976 h 10000"/>
                  <a:gd name="connsiteX5" fmla="*/ 9154 w 10000"/>
                  <a:gd name="connsiteY5" fmla="*/ 0 h 10000"/>
                  <a:gd name="connsiteX0" fmla="*/ 9154 w 10000"/>
                  <a:gd name="connsiteY0" fmla="*/ 0 h 10000"/>
                  <a:gd name="connsiteX1" fmla="*/ 868 w 10000"/>
                  <a:gd name="connsiteY1" fmla="*/ 0 h 10000"/>
                  <a:gd name="connsiteX2" fmla="*/ 0 w 10000"/>
                  <a:gd name="connsiteY2" fmla="*/ 10000 h 10000"/>
                  <a:gd name="connsiteX3" fmla="*/ 10000 w 10000"/>
                  <a:gd name="connsiteY3" fmla="*/ 10000 h 10000"/>
                  <a:gd name="connsiteX4" fmla="*/ 9501 w 10000"/>
                  <a:gd name="connsiteY4" fmla="*/ 3976 h 10000"/>
                  <a:gd name="connsiteX5" fmla="*/ 9154 w 10000"/>
                  <a:gd name="connsiteY5" fmla="*/ 0 h 10000"/>
                  <a:gd name="connsiteX0" fmla="*/ 9134 w 10000"/>
                  <a:gd name="connsiteY0" fmla="*/ 3066 h 10000"/>
                  <a:gd name="connsiteX1" fmla="*/ 868 w 10000"/>
                  <a:gd name="connsiteY1" fmla="*/ 0 h 10000"/>
                  <a:gd name="connsiteX2" fmla="*/ 0 w 10000"/>
                  <a:gd name="connsiteY2" fmla="*/ 10000 h 10000"/>
                  <a:gd name="connsiteX3" fmla="*/ 10000 w 10000"/>
                  <a:gd name="connsiteY3" fmla="*/ 10000 h 10000"/>
                  <a:gd name="connsiteX4" fmla="*/ 9501 w 10000"/>
                  <a:gd name="connsiteY4" fmla="*/ 3976 h 10000"/>
                  <a:gd name="connsiteX5" fmla="*/ 9134 w 10000"/>
                  <a:gd name="connsiteY5" fmla="*/ 3066 h 10000"/>
                  <a:gd name="connsiteX0" fmla="*/ 9167 w 10000"/>
                  <a:gd name="connsiteY0" fmla="*/ 133 h 10000"/>
                  <a:gd name="connsiteX1" fmla="*/ 868 w 10000"/>
                  <a:gd name="connsiteY1" fmla="*/ 0 h 10000"/>
                  <a:gd name="connsiteX2" fmla="*/ 0 w 10000"/>
                  <a:gd name="connsiteY2" fmla="*/ 10000 h 10000"/>
                  <a:gd name="connsiteX3" fmla="*/ 10000 w 10000"/>
                  <a:gd name="connsiteY3" fmla="*/ 10000 h 10000"/>
                  <a:gd name="connsiteX4" fmla="*/ 9501 w 10000"/>
                  <a:gd name="connsiteY4" fmla="*/ 3976 h 10000"/>
                  <a:gd name="connsiteX5" fmla="*/ 9167 w 10000"/>
                  <a:gd name="connsiteY5" fmla="*/ 133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0" h="10000">
                    <a:moveTo>
                      <a:pt x="9167" y="133"/>
                    </a:moveTo>
                    <a:lnTo>
                      <a:pt x="868" y="0"/>
                    </a:lnTo>
                    <a:cubicBezTo>
                      <a:pt x="576" y="3333"/>
                      <a:pt x="292" y="6667"/>
                      <a:pt x="0" y="10000"/>
                    </a:cubicBezTo>
                    <a:lnTo>
                      <a:pt x="10000" y="10000"/>
                    </a:lnTo>
                    <a:cubicBezTo>
                      <a:pt x="9834" y="7992"/>
                      <a:pt x="9667" y="5984"/>
                      <a:pt x="9501" y="3976"/>
                    </a:cubicBezTo>
                    <a:cubicBezTo>
                      <a:pt x="9385" y="2651"/>
                      <a:pt x="9283" y="1458"/>
                      <a:pt x="9167" y="133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C0C0"/>
                  </a:gs>
                  <a:gs pos="94000">
                    <a:srgbClr val="AFAFAF"/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vert="horz" wrap="square" lIns="0" tIns="0" rIns="0" bIns="144000" numCol="1" anchor="b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noProof="1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7" name="Textform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2712086" y="5222368"/>
              <a:ext cx="3718639" cy="176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</a:pPr>
              <a:r>
                <a:rPr lang="en-US" sz="1200" b="1" noProof="1" smtClean="0">
                  <a:solidFill>
                    <a:srgbClr val="000000"/>
                  </a:solidFill>
                </a:rPr>
                <a:t>Description 1</a:t>
              </a:r>
              <a:endParaRPr lang="en-US" sz="1200" b="1" noProof="1">
                <a:solidFill>
                  <a:srgbClr val="000000"/>
                </a:solidFill>
              </a:endParaRPr>
            </a:p>
          </p:txBody>
        </p:sp>
        <p:sp>
          <p:nvSpPr>
            <p:cNvPr id="38" name="Textform" descr="© INSCALE GmbH, 26.05.2010&#10;http://www.presentationload.com/"/>
            <p:cNvSpPr>
              <a:spLocks noChangeArrowheads="1"/>
            </p:cNvSpPr>
            <p:nvPr/>
          </p:nvSpPr>
          <p:spPr bwMode="gray">
            <a:xfrm rot="3600007" flipH="1">
              <a:off x="3735409" y="3448059"/>
              <a:ext cx="3718639" cy="176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</a:pPr>
              <a:r>
                <a:rPr lang="en-US" sz="1200" b="1" noProof="1" smtClean="0">
                  <a:solidFill>
                    <a:srgbClr val="000000"/>
                  </a:solidFill>
                </a:rPr>
                <a:t>Descripiton 1</a:t>
              </a:r>
              <a:endParaRPr lang="en-US" sz="1200" b="1" noProof="1">
                <a:solidFill>
                  <a:srgbClr val="000000"/>
                </a:solidFill>
              </a:endParaRPr>
            </a:p>
          </p:txBody>
        </p:sp>
        <p:sp>
          <p:nvSpPr>
            <p:cNvPr id="39" name="Textform" descr="© INSCALE GmbH, 26.05.2010&#10;http://www.presentationload.com/"/>
            <p:cNvSpPr>
              <a:spLocks noChangeArrowheads="1"/>
            </p:cNvSpPr>
            <p:nvPr/>
          </p:nvSpPr>
          <p:spPr bwMode="gray">
            <a:xfrm rot="17999993">
              <a:off x="1690821" y="3448059"/>
              <a:ext cx="3718639" cy="176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lnSpc>
                  <a:spcPct val="95000"/>
                </a:lnSpc>
                <a:spcAft>
                  <a:spcPts val="800"/>
                </a:spcAft>
              </a:pPr>
              <a:r>
                <a:rPr lang="en-US" sz="1200" b="1" noProof="1" smtClean="0">
                  <a:solidFill>
                    <a:srgbClr val="000000"/>
                  </a:solidFill>
                </a:rPr>
                <a:t>Description 3</a:t>
              </a:r>
              <a:endParaRPr lang="en-US" sz="1200" b="1" noProof="1">
                <a:solidFill>
                  <a:srgbClr val="000000"/>
                </a:solidFill>
              </a:endParaRPr>
            </a:p>
          </p:txBody>
        </p:sp>
        <p:sp>
          <p:nvSpPr>
            <p:cNvPr id="40" name="Freeform"/>
            <p:cNvSpPr>
              <a:spLocks/>
            </p:cNvSpPr>
            <p:nvPr/>
          </p:nvSpPr>
          <p:spPr bwMode="gray">
            <a:xfrm>
              <a:off x="4094745" y="2352796"/>
              <a:ext cx="973560" cy="844713"/>
            </a:xfrm>
            <a:custGeom>
              <a:avLst/>
              <a:gdLst/>
              <a:ahLst/>
              <a:cxnLst>
                <a:cxn ang="0">
                  <a:pos x="709" y="0"/>
                </a:cxn>
                <a:cxn ang="0">
                  <a:pos x="0" y="1218"/>
                </a:cxn>
                <a:cxn ang="0">
                  <a:pos x="1415" y="1218"/>
                </a:cxn>
                <a:cxn ang="0">
                  <a:pos x="709" y="0"/>
                </a:cxn>
              </a:cxnLst>
              <a:rect l="0" t="0" r="r" b="b"/>
              <a:pathLst>
                <a:path w="1415" h="1218">
                  <a:moveTo>
                    <a:pt x="709" y="0"/>
                  </a:moveTo>
                  <a:lnTo>
                    <a:pt x="0" y="1218"/>
                  </a:lnTo>
                  <a:lnTo>
                    <a:pt x="1415" y="1218"/>
                  </a:lnTo>
                  <a:lnTo>
                    <a:pt x="70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94000">
                  <a:srgbClr val="C0C0C0"/>
                </a:gs>
              </a:gsLst>
              <a:lin ang="5400000" scaled="1"/>
              <a:tileRect/>
            </a:gradFill>
            <a:ln w="12700">
              <a:solidFill>
                <a:srgbClr val="FFFFFF"/>
              </a:solidFill>
              <a:round/>
              <a:headEnd/>
              <a:tailEnd/>
            </a:ln>
            <a:effectLst>
              <a:innerShdw blurRad="127000">
                <a:srgbClr val="646464"/>
              </a:innerShdw>
            </a:effectLst>
          </p:spPr>
          <p:txBody>
            <a:bodyPr lIns="36000" tIns="216000" rIns="36000" bIns="36000" anchor="ctr" anchorCtr="0"/>
            <a:lstStyle/>
            <a:p>
              <a:pPr algn="ctr"/>
              <a:r>
                <a:rPr lang="en-US" b="1" noProof="1" smtClean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41" name="Freeform"/>
            <p:cNvSpPr>
              <a:spLocks/>
            </p:cNvSpPr>
            <p:nvPr/>
          </p:nvSpPr>
          <p:spPr bwMode="gray">
            <a:xfrm>
              <a:off x="3047013" y="4058076"/>
              <a:ext cx="3042424" cy="926654"/>
            </a:xfrm>
            <a:custGeom>
              <a:avLst/>
              <a:gdLst>
                <a:gd name="connsiteX0" fmla="*/ 0 w 10000"/>
                <a:gd name="connsiteY0" fmla="*/ 10034 h 10034"/>
                <a:gd name="connsiteX1" fmla="*/ 10000 w 10000"/>
                <a:gd name="connsiteY1" fmla="*/ 10034 h 10034"/>
                <a:gd name="connsiteX2" fmla="*/ 8167 w 10000"/>
                <a:gd name="connsiteY2" fmla="*/ 0 h 10034"/>
                <a:gd name="connsiteX3" fmla="*/ 1740 w 10000"/>
                <a:gd name="connsiteY3" fmla="*/ 34 h 10034"/>
                <a:gd name="connsiteX4" fmla="*/ 0 w 10000"/>
                <a:gd name="connsiteY4" fmla="*/ 10034 h 10034"/>
                <a:gd name="connsiteX0" fmla="*/ 0 w 9928"/>
                <a:gd name="connsiteY0" fmla="*/ 10034 h 10068"/>
                <a:gd name="connsiteX1" fmla="*/ 9928 w 9928"/>
                <a:gd name="connsiteY1" fmla="*/ 10068 h 10068"/>
                <a:gd name="connsiteX2" fmla="*/ 8167 w 9928"/>
                <a:gd name="connsiteY2" fmla="*/ 0 h 10068"/>
                <a:gd name="connsiteX3" fmla="*/ 1740 w 9928"/>
                <a:gd name="connsiteY3" fmla="*/ 34 h 10068"/>
                <a:gd name="connsiteX4" fmla="*/ 0 w 9928"/>
                <a:gd name="connsiteY4" fmla="*/ 10034 h 10068"/>
                <a:gd name="connsiteX0" fmla="*/ 0 w 9948"/>
                <a:gd name="connsiteY0" fmla="*/ 9966 h 9966"/>
                <a:gd name="connsiteX1" fmla="*/ 9948 w 9948"/>
                <a:gd name="connsiteY1" fmla="*/ 9966 h 9966"/>
                <a:gd name="connsiteX2" fmla="*/ 8226 w 9948"/>
                <a:gd name="connsiteY2" fmla="*/ 0 h 9966"/>
                <a:gd name="connsiteX3" fmla="*/ 1753 w 9948"/>
                <a:gd name="connsiteY3" fmla="*/ 34 h 9966"/>
                <a:gd name="connsiteX4" fmla="*/ 0 w 9948"/>
                <a:gd name="connsiteY4" fmla="*/ 9966 h 9966"/>
                <a:gd name="connsiteX0" fmla="*/ 0 w 10000"/>
                <a:gd name="connsiteY0" fmla="*/ 9966 h 9966"/>
                <a:gd name="connsiteX1" fmla="*/ 10000 w 10000"/>
                <a:gd name="connsiteY1" fmla="*/ 9966 h 9966"/>
                <a:gd name="connsiteX2" fmla="*/ 8290 w 10000"/>
                <a:gd name="connsiteY2" fmla="*/ 34 h 9966"/>
                <a:gd name="connsiteX3" fmla="*/ 1762 w 10000"/>
                <a:gd name="connsiteY3" fmla="*/ 0 h 9966"/>
                <a:gd name="connsiteX4" fmla="*/ 0 w 10000"/>
                <a:gd name="connsiteY4" fmla="*/ 9966 h 9966"/>
                <a:gd name="connsiteX0" fmla="*/ 0 w 10031"/>
                <a:gd name="connsiteY0" fmla="*/ 10000 h 10000"/>
                <a:gd name="connsiteX1" fmla="*/ 10031 w 10031"/>
                <a:gd name="connsiteY1" fmla="*/ 10000 h 10000"/>
                <a:gd name="connsiteX2" fmla="*/ 8290 w 10031"/>
                <a:gd name="connsiteY2" fmla="*/ 34 h 10000"/>
                <a:gd name="connsiteX3" fmla="*/ 1762 w 10031"/>
                <a:gd name="connsiteY3" fmla="*/ 0 h 10000"/>
                <a:gd name="connsiteX4" fmla="*/ 0 w 10031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1" h="10000">
                  <a:moveTo>
                    <a:pt x="0" y="10000"/>
                  </a:moveTo>
                  <a:lnTo>
                    <a:pt x="10031" y="10000"/>
                  </a:lnTo>
                  <a:lnTo>
                    <a:pt x="8290" y="34"/>
                  </a:lnTo>
                  <a:lnTo>
                    <a:pt x="1762" y="0"/>
                  </a:lnTo>
                  <a:lnTo>
                    <a:pt x="0" y="100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94000">
                  <a:srgbClr val="C0C0C0"/>
                </a:gs>
              </a:gsLst>
              <a:lin ang="5400000" scaled="1"/>
              <a:tileRect/>
            </a:gradFill>
            <a:ln w="12700">
              <a:solidFill>
                <a:srgbClr val="FFFFFF"/>
              </a:solidFill>
              <a:round/>
              <a:headEnd/>
              <a:tailEnd/>
            </a:ln>
            <a:effectLst>
              <a:innerShdw blurRad="127000">
                <a:srgbClr val="646464"/>
              </a:innerShdw>
            </a:effectLst>
          </p:spPr>
          <p:txBody>
            <a:bodyPr lIns="36000" tIns="36000" rIns="36000" bIns="36000" anchor="ctr" anchorCtr="0"/>
            <a:lstStyle/>
            <a:p>
              <a:pPr algn="ctr"/>
              <a:r>
                <a:rPr lang="en-US" b="1" noProof="1" smtClean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42" name="_color1"/>
            <p:cNvSpPr>
              <a:spLocks/>
            </p:cNvSpPr>
            <p:nvPr/>
          </p:nvSpPr>
          <p:spPr bwMode="gray">
            <a:xfrm>
              <a:off x="3586056" y="3191159"/>
              <a:ext cx="1971889" cy="866906"/>
            </a:xfrm>
            <a:custGeom>
              <a:avLst/>
              <a:gdLst/>
              <a:ahLst/>
              <a:cxnLst>
                <a:cxn ang="0">
                  <a:pos x="2866" y="1250"/>
                </a:cxn>
                <a:cxn ang="0">
                  <a:pos x="2140" y="0"/>
                </a:cxn>
                <a:cxn ang="0">
                  <a:pos x="725" y="0"/>
                </a:cxn>
                <a:cxn ang="0">
                  <a:pos x="0" y="1250"/>
                </a:cxn>
                <a:cxn ang="0">
                  <a:pos x="2866" y="1250"/>
                </a:cxn>
              </a:cxnLst>
              <a:rect l="0" t="0" r="r" b="b"/>
              <a:pathLst>
                <a:path w="2866" h="1250">
                  <a:moveTo>
                    <a:pt x="2866" y="1250"/>
                  </a:moveTo>
                  <a:lnTo>
                    <a:pt x="2140" y="0"/>
                  </a:lnTo>
                  <a:lnTo>
                    <a:pt x="725" y="0"/>
                  </a:lnTo>
                  <a:lnTo>
                    <a:pt x="0" y="1250"/>
                  </a:lnTo>
                  <a:lnTo>
                    <a:pt x="2866" y="12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4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rgbClr val="FFFFFF"/>
              </a:solidFill>
              <a:round/>
              <a:headEnd/>
              <a:tailEnd/>
            </a:ln>
            <a:effectLst>
              <a:innerShdw blurRad="127000">
                <a:prstClr val="black">
                  <a:alpha val="94000"/>
                </a:prstClr>
              </a:innerShdw>
            </a:effectLst>
          </p:spPr>
          <p:txBody>
            <a:bodyPr lIns="36000" tIns="36000" rIns="36000" bIns="36000" anchor="ctr" anchorCtr="0"/>
            <a:lstStyle/>
            <a:p>
              <a:pPr algn="ctr"/>
              <a:r>
                <a:rPr lang="en-US" b="1" noProof="1" smtClean="0">
                  <a:solidFill>
                    <a:srgbClr val="FFFFFF"/>
                  </a:solidFill>
                </a:rPr>
                <a:t>Placeholder</a:t>
              </a:r>
            </a:p>
          </p:txBody>
        </p:sp>
      </p:grpSp>
      <p:sp>
        <p:nvSpPr>
          <p:cNvPr id="17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_effect" descr="© INSCALE GmbH, 26.05.2010&#10;http://www.presentationload.com/"/>
          <p:cNvSpPr>
            <a:spLocks noChangeAspect="1"/>
          </p:cNvSpPr>
          <p:nvPr/>
        </p:nvSpPr>
        <p:spPr bwMode="gray">
          <a:xfrm>
            <a:off x="2592388" y="4583113"/>
            <a:ext cx="3984625" cy="2143125"/>
          </a:xfrm>
          <a:custGeom>
            <a:avLst/>
            <a:gdLst/>
            <a:ahLst/>
            <a:cxnLst>
              <a:cxn ang="0">
                <a:pos x="1156" y="139"/>
              </a:cxn>
              <a:cxn ang="0">
                <a:pos x="1156" y="139"/>
              </a:cxn>
              <a:cxn ang="0">
                <a:pos x="1155" y="141"/>
              </a:cxn>
              <a:cxn ang="0">
                <a:pos x="879" y="630"/>
              </a:cxn>
              <a:cxn ang="0">
                <a:pos x="879" y="630"/>
              </a:cxn>
              <a:cxn ang="0">
                <a:pos x="881" y="625"/>
              </a:cxn>
              <a:cxn ang="0">
                <a:pos x="277" y="625"/>
              </a:cxn>
              <a:cxn ang="0">
                <a:pos x="279" y="630"/>
              </a:cxn>
              <a:cxn ang="0">
                <a:pos x="279" y="630"/>
              </a:cxn>
              <a:cxn ang="0">
                <a:pos x="2" y="139"/>
              </a:cxn>
              <a:cxn ang="0">
                <a:pos x="2" y="139"/>
              </a:cxn>
              <a:cxn ang="0">
                <a:pos x="0" y="130"/>
              </a:cxn>
              <a:cxn ang="0">
                <a:pos x="579" y="0"/>
              </a:cxn>
              <a:cxn ang="0">
                <a:pos x="1158" y="130"/>
              </a:cxn>
              <a:cxn ang="0">
                <a:pos x="1156" y="139"/>
              </a:cxn>
            </a:cxnLst>
            <a:rect l="0" t="0" r="r" b="b"/>
            <a:pathLst>
              <a:path w="1158" h="630">
                <a:moveTo>
                  <a:pt x="1156" y="139"/>
                </a:moveTo>
                <a:cubicBezTo>
                  <a:pt x="1156" y="139"/>
                  <a:pt x="1156" y="139"/>
                  <a:pt x="1156" y="139"/>
                </a:cubicBezTo>
                <a:cubicBezTo>
                  <a:pt x="1155" y="141"/>
                  <a:pt x="1155" y="141"/>
                  <a:pt x="1155" y="141"/>
                </a:cubicBezTo>
                <a:cubicBezTo>
                  <a:pt x="879" y="630"/>
                  <a:pt x="879" y="630"/>
                  <a:pt x="879" y="630"/>
                </a:cubicBezTo>
                <a:cubicBezTo>
                  <a:pt x="879" y="630"/>
                  <a:pt x="879" y="630"/>
                  <a:pt x="879" y="630"/>
                </a:cubicBezTo>
                <a:cubicBezTo>
                  <a:pt x="880" y="628"/>
                  <a:pt x="881" y="626"/>
                  <a:pt x="881" y="625"/>
                </a:cubicBezTo>
                <a:cubicBezTo>
                  <a:pt x="781" y="624"/>
                  <a:pt x="377" y="624"/>
                  <a:pt x="277" y="625"/>
                </a:cubicBezTo>
                <a:cubicBezTo>
                  <a:pt x="277" y="626"/>
                  <a:pt x="278" y="628"/>
                  <a:pt x="279" y="630"/>
                </a:cubicBezTo>
                <a:cubicBezTo>
                  <a:pt x="279" y="630"/>
                  <a:pt x="279" y="630"/>
                  <a:pt x="279" y="630"/>
                </a:cubicBezTo>
                <a:cubicBezTo>
                  <a:pt x="2" y="139"/>
                  <a:pt x="2" y="139"/>
                  <a:pt x="2" y="139"/>
                </a:cubicBezTo>
                <a:cubicBezTo>
                  <a:pt x="2" y="139"/>
                  <a:pt x="2" y="139"/>
                  <a:pt x="2" y="139"/>
                </a:cubicBezTo>
                <a:cubicBezTo>
                  <a:pt x="1" y="136"/>
                  <a:pt x="0" y="133"/>
                  <a:pt x="0" y="130"/>
                </a:cubicBezTo>
                <a:cubicBezTo>
                  <a:pt x="0" y="77"/>
                  <a:pt x="259" y="0"/>
                  <a:pt x="579" y="0"/>
                </a:cubicBezTo>
                <a:cubicBezTo>
                  <a:pt x="899" y="0"/>
                  <a:pt x="1158" y="77"/>
                  <a:pt x="1158" y="130"/>
                </a:cubicBezTo>
                <a:cubicBezTo>
                  <a:pt x="1158" y="133"/>
                  <a:pt x="1157" y="136"/>
                  <a:pt x="1156" y="139"/>
                </a:cubicBez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75000">
                <a:schemeClr val="bg1">
                  <a:alpha val="0"/>
                </a:scheme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>
            <a:normAutofit/>
          </a:bodyPr>
          <a:lstStyle/>
          <a:p>
            <a:r>
              <a:rPr lang="de-DE" dirty="0" smtClean="0"/>
              <a:t>3D Cone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sp>
        <p:nvSpPr>
          <p:cNvPr id="33" name="_color1" descr="© INSCALE GmbH, 26.05.2010&#10;http://www.presentationload.com/"/>
          <p:cNvSpPr>
            <a:spLocks noChangeAspect="1"/>
          </p:cNvSpPr>
          <p:nvPr/>
        </p:nvSpPr>
        <p:spPr bwMode="gray">
          <a:xfrm>
            <a:off x="2606040" y="3333750"/>
            <a:ext cx="3964623" cy="2101850"/>
          </a:xfrm>
          <a:custGeom>
            <a:avLst/>
            <a:gdLst/>
            <a:ahLst/>
            <a:cxnLst>
              <a:cxn ang="0">
                <a:pos x="2249" y="930"/>
              </a:cxn>
              <a:cxn ang="0">
                <a:pos x="2249" y="930"/>
              </a:cxn>
              <a:cxn ang="0">
                <a:pos x="2247" y="927"/>
              </a:cxn>
              <a:cxn ang="0">
                <a:pos x="1711" y="0"/>
              </a:cxn>
              <a:cxn ang="0">
                <a:pos x="1711" y="0"/>
              </a:cxn>
              <a:cxn ang="0">
                <a:pos x="1714" y="10"/>
              </a:cxn>
              <a:cxn ang="0">
                <a:pos x="1127" y="105"/>
              </a:cxn>
              <a:cxn ang="0">
                <a:pos x="539" y="10"/>
              </a:cxn>
              <a:cxn ang="0">
                <a:pos x="543" y="0"/>
              </a:cxn>
              <a:cxn ang="0">
                <a:pos x="542" y="0"/>
              </a:cxn>
              <a:cxn ang="0">
                <a:pos x="4" y="930"/>
              </a:cxn>
              <a:cxn ang="0">
                <a:pos x="4" y="930"/>
              </a:cxn>
              <a:cxn ang="0">
                <a:pos x="0" y="947"/>
              </a:cxn>
              <a:cxn ang="0">
                <a:pos x="1127" y="1194"/>
              </a:cxn>
              <a:cxn ang="0">
                <a:pos x="2253" y="947"/>
              </a:cxn>
              <a:cxn ang="0">
                <a:pos x="2249" y="930"/>
              </a:cxn>
            </a:cxnLst>
            <a:rect l="0" t="0" r="r" b="b"/>
            <a:pathLst>
              <a:path w="2253" h="1194">
                <a:moveTo>
                  <a:pt x="2249" y="930"/>
                </a:moveTo>
                <a:cubicBezTo>
                  <a:pt x="2249" y="930"/>
                  <a:pt x="2249" y="930"/>
                  <a:pt x="2249" y="930"/>
                </a:cubicBezTo>
                <a:cubicBezTo>
                  <a:pt x="2247" y="927"/>
                  <a:pt x="2247" y="927"/>
                  <a:pt x="2247" y="927"/>
                </a:cubicBezTo>
                <a:cubicBezTo>
                  <a:pt x="1711" y="0"/>
                  <a:pt x="1711" y="0"/>
                  <a:pt x="1711" y="0"/>
                </a:cubicBezTo>
                <a:cubicBezTo>
                  <a:pt x="1711" y="0"/>
                  <a:pt x="1711" y="0"/>
                  <a:pt x="1711" y="0"/>
                </a:cubicBezTo>
                <a:cubicBezTo>
                  <a:pt x="1713" y="3"/>
                  <a:pt x="1714" y="7"/>
                  <a:pt x="1714" y="10"/>
                </a:cubicBezTo>
                <a:cubicBezTo>
                  <a:pt x="1714" y="63"/>
                  <a:pt x="1451" y="105"/>
                  <a:pt x="1127" y="105"/>
                </a:cubicBezTo>
                <a:cubicBezTo>
                  <a:pt x="802" y="105"/>
                  <a:pt x="539" y="63"/>
                  <a:pt x="539" y="10"/>
                </a:cubicBezTo>
                <a:cubicBezTo>
                  <a:pt x="539" y="7"/>
                  <a:pt x="541" y="3"/>
                  <a:pt x="543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4" y="930"/>
                  <a:pt x="4" y="930"/>
                  <a:pt x="4" y="930"/>
                </a:cubicBezTo>
                <a:cubicBezTo>
                  <a:pt x="4" y="930"/>
                  <a:pt x="4" y="930"/>
                  <a:pt x="4" y="930"/>
                </a:cubicBezTo>
                <a:cubicBezTo>
                  <a:pt x="2" y="936"/>
                  <a:pt x="0" y="941"/>
                  <a:pt x="0" y="947"/>
                </a:cubicBezTo>
                <a:cubicBezTo>
                  <a:pt x="0" y="1048"/>
                  <a:pt x="504" y="1194"/>
                  <a:pt x="1127" y="1194"/>
                </a:cubicBezTo>
                <a:cubicBezTo>
                  <a:pt x="1749" y="1194"/>
                  <a:pt x="2253" y="1048"/>
                  <a:pt x="2253" y="947"/>
                </a:cubicBezTo>
                <a:cubicBezTo>
                  <a:pt x="2253" y="941"/>
                  <a:pt x="2252" y="936"/>
                  <a:pt x="2249" y="930"/>
                </a:cubicBezTo>
                <a:close/>
              </a:path>
            </a:pathLst>
          </a:custGeom>
          <a:gradFill rotWithShape="1">
            <a:gsLst>
              <a:gs pos="9000">
                <a:schemeClr val="accent1">
                  <a:lumMod val="60000"/>
                  <a:lumOff val="40000"/>
                </a:schemeClr>
              </a:gs>
              <a:gs pos="49000">
                <a:schemeClr val="accent1">
                  <a:lumMod val="20000"/>
                  <a:lumOff val="80000"/>
                </a:schemeClr>
              </a:gs>
              <a:gs pos="91000">
                <a:schemeClr val="accent1">
                  <a:lumMod val="60000"/>
                  <a:lumOff val="40000"/>
                </a:schemeClr>
              </a:gs>
            </a:gsLst>
            <a:lin ang="0" scaled="1"/>
          </a:gradFill>
          <a:ln w="12700" cap="flat" cmpd="sng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27000" dist="76200" dir="414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1400000"/>
            </a:lightRig>
          </a:scene3d>
          <a:sp3d prstMaterial="metal"/>
        </p:spPr>
        <p:txBody>
          <a:bodyPr lIns="36000" tIns="36000" rIns="36000" bIns="36000" anchor="ctr" anchorCtr="0"/>
          <a:lstStyle/>
          <a:p>
            <a:pPr algn="ctr"/>
            <a:r>
              <a:rPr lang="de-DE" b="1" dirty="0" smtClean="0">
                <a:solidFill>
                  <a:srgbClr val="000000"/>
                </a:solidFill>
              </a:rPr>
              <a:t>8,23</a:t>
            </a:r>
            <a:endParaRPr lang="de-DE" b="1" dirty="0">
              <a:solidFill>
                <a:srgbClr val="000000"/>
              </a:solidFill>
            </a:endParaRPr>
          </a:p>
        </p:txBody>
      </p:sp>
      <p:sp>
        <p:nvSpPr>
          <p:cNvPr id="34" name="_color1" descr="© INSCALE GmbH, 26.05.2010&#10;http://www.presentationload.com/"/>
          <p:cNvSpPr>
            <a:spLocks noChangeAspect="1"/>
          </p:cNvSpPr>
          <p:nvPr/>
        </p:nvSpPr>
        <p:spPr bwMode="gray">
          <a:xfrm>
            <a:off x="3543300" y="3182938"/>
            <a:ext cx="2074863" cy="338137"/>
          </a:xfrm>
          <a:custGeom>
            <a:avLst/>
            <a:gdLst/>
            <a:ahLst/>
            <a:cxnLst>
              <a:cxn ang="0">
                <a:pos x="1175" y="93"/>
              </a:cxn>
              <a:cxn ang="0">
                <a:pos x="1174" y="92"/>
              </a:cxn>
              <a:cxn ang="0">
                <a:pos x="1174" y="90"/>
              </a:cxn>
              <a:cxn ang="0">
                <a:pos x="1173" y="89"/>
              </a:cxn>
              <a:cxn ang="0">
                <a:pos x="1172" y="86"/>
              </a:cxn>
              <a:cxn ang="0">
                <a:pos x="1172" y="86"/>
              </a:cxn>
              <a:cxn ang="0">
                <a:pos x="1093" y="47"/>
              </a:cxn>
              <a:cxn ang="0">
                <a:pos x="588" y="0"/>
              </a:cxn>
              <a:cxn ang="0">
                <a:pos x="82" y="47"/>
              </a:cxn>
              <a:cxn ang="0">
                <a:pos x="4" y="86"/>
              </a:cxn>
              <a:cxn ang="0">
                <a:pos x="2" y="89"/>
              </a:cxn>
              <a:cxn ang="0">
                <a:pos x="2" y="90"/>
              </a:cxn>
              <a:cxn ang="0">
                <a:pos x="1" y="92"/>
              </a:cxn>
              <a:cxn ang="0">
                <a:pos x="1" y="93"/>
              </a:cxn>
              <a:cxn ang="0">
                <a:pos x="0" y="96"/>
              </a:cxn>
              <a:cxn ang="0">
                <a:pos x="588" y="191"/>
              </a:cxn>
              <a:cxn ang="0">
                <a:pos x="1175" y="96"/>
              </a:cxn>
              <a:cxn ang="0">
                <a:pos x="1175" y="93"/>
              </a:cxn>
            </a:cxnLst>
            <a:rect l="0" t="0" r="r" b="b"/>
            <a:pathLst>
              <a:path w="1175" h="191">
                <a:moveTo>
                  <a:pt x="1175" y="93"/>
                </a:moveTo>
                <a:cubicBezTo>
                  <a:pt x="1175" y="93"/>
                  <a:pt x="1174" y="92"/>
                  <a:pt x="1174" y="92"/>
                </a:cubicBezTo>
                <a:cubicBezTo>
                  <a:pt x="1174" y="91"/>
                  <a:pt x="1174" y="91"/>
                  <a:pt x="1174" y="90"/>
                </a:cubicBezTo>
                <a:cubicBezTo>
                  <a:pt x="1174" y="90"/>
                  <a:pt x="1173" y="89"/>
                  <a:pt x="1173" y="89"/>
                </a:cubicBezTo>
                <a:cubicBezTo>
                  <a:pt x="1173" y="88"/>
                  <a:pt x="1172" y="87"/>
                  <a:pt x="1172" y="86"/>
                </a:cubicBezTo>
                <a:cubicBezTo>
                  <a:pt x="1172" y="86"/>
                  <a:pt x="1172" y="86"/>
                  <a:pt x="1172" y="86"/>
                </a:cubicBezTo>
                <a:cubicBezTo>
                  <a:pt x="1163" y="72"/>
                  <a:pt x="1135" y="59"/>
                  <a:pt x="1093" y="47"/>
                </a:cubicBezTo>
                <a:cubicBezTo>
                  <a:pt x="991" y="19"/>
                  <a:pt x="803" y="0"/>
                  <a:pt x="588" y="0"/>
                </a:cubicBezTo>
                <a:cubicBezTo>
                  <a:pt x="372" y="0"/>
                  <a:pt x="184" y="19"/>
                  <a:pt x="82" y="47"/>
                </a:cubicBezTo>
                <a:cubicBezTo>
                  <a:pt x="40" y="59"/>
                  <a:pt x="12" y="72"/>
                  <a:pt x="4" y="86"/>
                </a:cubicBezTo>
                <a:cubicBezTo>
                  <a:pt x="3" y="87"/>
                  <a:pt x="2" y="88"/>
                  <a:pt x="2" y="89"/>
                </a:cubicBezTo>
                <a:cubicBezTo>
                  <a:pt x="2" y="89"/>
                  <a:pt x="2" y="90"/>
                  <a:pt x="2" y="90"/>
                </a:cubicBezTo>
                <a:cubicBezTo>
                  <a:pt x="1" y="91"/>
                  <a:pt x="1" y="91"/>
                  <a:pt x="1" y="92"/>
                </a:cubicBezTo>
                <a:cubicBezTo>
                  <a:pt x="1" y="92"/>
                  <a:pt x="1" y="93"/>
                  <a:pt x="1" y="93"/>
                </a:cubicBezTo>
                <a:cubicBezTo>
                  <a:pt x="1" y="94"/>
                  <a:pt x="0" y="95"/>
                  <a:pt x="0" y="96"/>
                </a:cubicBezTo>
                <a:cubicBezTo>
                  <a:pt x="0" y="149"/>
                  <a:pt x="263" y="191"/>
                  <a:pt x="588" y="191"/>
                </a:cubicBezTo>
                <a:cubicBezTo>
                  <a:pt x="912" y="191"/>
                  <a:pt x="1175" y="149"/>
                  <a:pt x="1175" y="96"/>
                </a:cubicBezTo>
                <a:cubicBezTo>
                  <a:pt x="1175" y="95"/>
                  <a:pt x="1175" y="94"/>
                  <a:pt x="1175" y="93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5" name="_color1" descr="© INSCALE GmbH, 26.05.2010&#10;http://www.presentationload.com/"/>
          <p:cNvSpPr>
            <a:spLocks noChangeAspect="1"/>
          </p:cNvSpPr>
          <p:nvPr/>
        </p:nvSpPr>
        <p:spPr bwMode="gray">
          <a:xfrm>
            <a:off x="3625850" y="1558925"/>
            <a:ext cx="1909763" cy="1808163"/>
          </a:xfrm>
          <a:custGeom>
            <a:avLst/>
            <a:gdLst/>
            <a:ahLst/>
            <a:cxnLst>
              <a:cxn ang="0">
                <a:pos x="1080" y="931"/>
              </a:cxn>
              <a:cxn ang="0">
                <a:pos x="1080" y="931"/>
              </a:cxn>
              <a:cxn ang="0">
                <a:pos x="542" y="0"/>
              </a:cxn>
              <a:cxn ang="0">
                <a:pos x="4" y="930"/>
              </a:cxn>
              <a:cxn ang="0">
                <a:pos x="2" y="933"/>
              </a:cxn>
              <a:cxn ang="0">
                <a:pos x="0" y="940"/>
              </a:cxn>
              <a:cxn ang="0">
                <a:pos x="541" y="1028"/>
              </a:cxn>
              <a:cxn ang="0">
                <a:pos x="1083" y="940"/>
              </a:cxn>
              <a:cxn ang="0">
                <a:pos x="1080" y="931"/>
              </a:cxn>
            </a:cxnLst>
            <a:rect l="0" t="0" r="r" b="b"/>
            <a:pathLst>
              <a:path w="1083" h="1028">
                <a:moveTo>
                  <a:pt x="1080" y="931"/>
                </a:moveTo>
                <a:cubicBezTo>
                  <a:pt x="1080" y="931"/>
                  <a:pt x="1080" y="931"/>
                  <a:pt x="1080" y="931"/>
                </a:cubicBezTo>
                <a:cubicBezTo>
                  <a:pt x="542" y="0"/>
                  <a:pt x="542" y="0"/>
                  <a:pt x="542" y="0"/>
                </a:cubicBezTo>
                <a:cubicBezTo>
                  <a:pt x="4" y="930"/>
                  <a:pt x="4" y="930"/>
                  <a:pt x="4" y="930"/>
                </a:cubicBezTo>
                <a:cubicBezTo>
                  <a:pt x="2" y="933"/>
                  <a:pt x="2" y="933"/>
                  <a:pt x="2" y="933"/>
                </a:cubicBezTo>
                <a:cubicBezTo>
                  <a:pt x="1" y="935"/>
                  <a:pt x="0" y="938"/>
                  <a:pt x="0" y="940"/>
                </a:cubicBezTo>
                <a:cubicBezTo>
                  <a:pt x="0" y="988"/>
                  <a:pt x="243" y="1028"/>
                  <a:pt x="541" y="1028"/>
                </a:cubicBezTo>
                <a:cubicBezTo>
                  <a:pt x="840" y="1028"/>
                  <a:pt x="1083" y="988"/>
                  <a:pt x="1083" y="940"/>
                </a:cubicBezTo>
                <a:cubicBezTo>
                  <a:pt x="1083" y="937"/>
                  <a:pt x="1082" y="934"/>
                  <a:pt x="1080" y="931"/>
                </a:cubicBezTo>
                <a:close/>
              </a:path>
            </a:pathLst>
          </a:custGeom>
          <a:gradFill rotWithShape="1">
            <a:gsLst>
              <a:gs pos="9000">
                <a:schemeClr val="accent1"/>
              </a:gs>
              <a:gs pos="49000">
                <a:schemeClr val="accent1">
                  <a:lumMod val="60000"/>
                  <a:lumOff val="40000"/>
                </a:schemeClr>
              </a:gs>
              <a:gs pos="91000">
                <a:schemeClr val="accent1"/>
              </a:gs>
            </a:gsLst>
            <a:lin ang="0" scaled="1"/>
          </a:gradFill>
          <a:ln w="12700" cap="flat" cmpd="sng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27000" dist="101600" dir="618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1400000"/>
            </a:lightRig>
          </a:scene3d>
          <a:sp3d prstMaterial="metal"/>
        </p:spPr>
        <p:txBody>
          <a:bodyPr lIns="36000" tIns="432000" rIns="36000" bIns="36000" anchor="ctr" anchorCtr="0"/>
          <a:lstStyle/>
          <a:p>
            <a:pPr algn="ctr"/>
            <a:r>
              <a:rPr lang="de-DE" b="1" dirty="0" smtClean="0">
                <a:solidFill>
                  <a:srgbClr val="000000"/>
                </a:solidFill>
              </a:rPr>
              <a:t>4,65</a:t>
            </a:r>
            <a:endParaRPr lang="de-DE" b="1" dirty="0">
              <a:solidFill>
                <a:srgbClr val="000000"/>
              </a:solidFill>
            </a:endParaRPr>
          </a:p>
        </p:txBody>
      </p:sp>
      <p:grpSp>
        <p:nvGrpSpPr>
          <p:cNvPr id="2" name="Gruppieren 23"/>
          <p:cNvGrpSpPr/>
          <p:nvPr/>
        </p:nvGrpSpPr>
        <p:grpSpPr bwMode="gray">
          <a:xfrm>
            <a:off x="6078469" y="3505622"/>
            <a:ext cx="2765274" cy="367878"/>
            <a:chOff x="6078469" y="3505622"/>
            <a:chExt cx="2765274" cy="367878"/>
          </a:xfrm>
        </p:grpSpPr>
        <p:sp>
          <p:nvSpPr>
            <p:cNvPr id="36" name="Text Box 11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7543131" y="3505622"/>
              <a:ext cx="1300612" cy="367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90000">
              <a:spAutoFit/>
            </a:bodyPr>
            <a:lstStyle/>
            <a:p>
              <a:pPr marL="177800" indent="-177800" algn="r" defTabSz="801688" eaLnBrk="1" hangingPunct="1">
                <a:lnSpc>
                  <a:spcPct val="95000"/>
                </a:lnSpc>
                <a:spcAft>
                  <a:spcPts val="800"/>
                </a:spcAft>
              </a:pPr>
              <a:r>
                <a:rPr lang="en-GB" dirty="0">
                  <a:cs typeface="Arial" charset="0"/>
                </a:rPr>
                <a:t>2. </a:t>
              </a:r>
              <a:r>
                <a:rPr lang="en-GB" dirty="0" smtClean="0"/>
                <a:t>Description</a:t>
              </a:r>
              <a:endParaRPr lang="en-GB" dirty="0"/>
            </a:p>
          </p:txBody>
        </p:sp>
        <p:sp>
          <p:nvSpPr>
            <p:cNvPr id="38" name="Line 13" descr="© INSCALE GmbH, 26.05.2010&#10;http://www.presentationload.com/"/>
            <p:cNvSpPr>
              <a:spLocks noChangeShapeType="1"/>
            </p:cNvSpPr>
            <p:nvPr/>
          </p:nvSpPr>
          <p:spPr bwMode="gray">
            <a:xfrm>
              <a:off x="6078469" y="3873500"/>
              <a:ext cx="2735263" cy="0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" name="Gruppieren 22"/>
          <p:cNvGrpSpPr/>
          <p:nvPr/>
        </p:nvGrpSpPr>
        <p:grpSpPr bwMode="gray">
          <a:xfrm>
            <a:off x="5227983" y="2089572"/>
            <a:ext cx="3615760" cy="367878"/>
            <a:chOff x="5227983" y="2089572"/>
            <a:chExt cx="3615760" cy="367878"/>
          </a:xfrm>
        </p:grpSpPr>
        <p:sp>
          <p:nvSpPr>
            <p:cNvPr id="37" name="text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7543131" y="2089572"/>
              <a:ext cx="1300612" cy="367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90000">
              <a:spAutoFit/>
            </a:bodyPr>
            <a:lstStyle/>
            <a:p>
              <a:pPr marL="177800" indent="-177800" algn="r" defTabSz="801688" eaLnBrk="1" hangingPunct="1">
                <a:lnSpc>
                  <a:spcPct val="95000"/>
                </a:lnSpc>
                <a:spcAft>
                  <a:spcPts val="800"/>
                </a:spcAft>
              </a:pPr>
              <a:r>
                <a:rPr lang="en-GB" dirty="0">
                  <a:cs typeface="Arial" charset="0"/>
                </a:rPr>
                <a:t>1. </a:t>
              </a:r>
              <a:r>
                <a:rPr lang="en-GB" dirty="0" smtClean="0">
                  <a:cs typeface="Arial" charset="0"/>
                </a:rPr>
                <a:t>Description</a:t>
              </a:r>
              <a:endParaRPr lang="en-GB" dirty="0">
                <a:cs typeface="Arial" charset="0"/>
              </a:endParaRPr>
            </a:p>
          </p:txBody>
        </p:sp>
        <p:sp>
          <p:nvSpPr>
            <p:cNvPr id="39" name="Line 14" descr="© INSCALE GmbH, 26.05.2010&#10;http://www.presentationload.com/"/>
            <p:cNvSpPr>
              <a:spLocks noChangeShapeType="1"/>
            </p:cNvSpPr>
            <p:nvPr/>
          </p:nvSpPr>
          <p:spPr bwMode="gray">
            <a:xfrm>
              <a:off x="5227983" y="2457450"/>
              <a:ext cx="3585749" cy="0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8" name="Text Box 15" descr="© INSCALE GmbH, 26.05.2010&#10;http://www.presentationload.com/"/>
          <p:cNvSpPr txBox="1">
            <a:spLocks noChangeArrowheads="1"/>
          </p:cNvSpPr>
          <p:nvPr/>
        </p:nvSpPr>
        <p:spPr bwMode="gray">
          <a:xfrm>
            <a:off x="323850" y="1923249"/>
            <a:ext cx="2751138" cy="78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t" anchorCtr="0">
            <a:spAutoFit/>
          </a:bodyPr>
          <a:lstStyle/>
          <a:p>
            <a:pPr defTabSz="801688">
              <a:lnSpc>
                <a:spcPct val="95000"/>
              </a:lnSpc>
              <a:spcAft>
                <a:spcPts val="800"/>
              </a:spcAft>
            </a:pPr>
            <a:r>
              <a:rPr lang="en-US" noProof="1" smtClean="0">
                <a:cs typeface="Arial" charset="0"/>
              </a:rPr>
              <a:t>Your inserted text will retain the same style and format as the placeholder text. </a:t>
            </a: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gray">
          <a:xfrm rot="163858">
            <a:off x="2758716" y="1889112"/>
            <a:ext cx="1446213" cy="2155825"/>
            <a:chOff x="1804" y="1190"/>
            <a:chExt cx="911" cy="1358"/>
          </a:xfrm>
        </p:grpSpPr>
        <p:sp>
          <p:nvSpPr>
            <p:cNvPr id="31" name="Text Box 13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 rot="17877010">
              <a:off x="1716" y="1721"/>
              <a:ext cx="779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>
              <a:spAutoFit/>
            </a:bodyPr>
            <a:lstStyle/>
            <a:p>
              <a:pPr marL="177800" indent="-177800" defTabSz="801688" eaLnBrk="1" hangingPunct="1">
                <a:spcBef>
                  <a:spcPct val="20000"/>
                </a:spcBef>
              </a:pPr>
              <a:r>
                <a:rPr lang="en-GB" dirty="0" smtClean="0">
                  <a:cs typeface="Arial" charset="0"/>
                </a:rPr>
                <a:t>Description</a:t>
              </a:r>
              <a:endParaRPr lang="en-GB" dirty="0">
                <a:cs typeface="Arial" charset="0"/>
              </a:endParaRPr>
            </a:p>
          </p:txBody>
        </p:sp>
        <p:sp>
          <p:nvSpPr>
            <p:cNvPr id="32" name="Line 14" descr="© INSCALE GmbH, 26.05.2010&#10;http://www.presentationload.com/"/>
            <p:cNvSpPr>
              <a:spLocks noChangeShapeType="1"/>
            </p:cNvSpPr>
            <p:nvPr/>
          </p:nvSpPr>
          <p:spPr bwMode="gray">
            <a:xfrm rot="21241424" flipH="1">
              <a:off x="1804" y="1190"/>
              <a:ext cx="911" cy="13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 type="triangle" w="med" len="med"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8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_h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 smtClean="0"/>
              <a:t>Text Spheres</a:t>
            </a:r>
            <a:endParaRPr lang="de-DE" dirty="0"/>
          </a:p>
        </p:txBody>
      </p:sp>
      <p:sp>
        <p:nvSpPr>
          <p:cNvPr id="17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sp>
        <p:nvSpPr>
          <p:cNvPr id="23" name="Ellipse 22"/>
          <p:cNvSpPr/>
          <p:nvPr/>
        </p:nvSpPr>
        <p:spPr bwMode="gray">
          <a:xfrm>
            <a:off x="493713" y="2992438"/>
            <a:ext cx="1296509" cy="1296987"/>
          </a:xfrm>
          <a:prstGeom prst="ellipse">
            <a:avLst/>
          </a:prstGeom>
          <a:solidFill>
            <a:srgbClr val="E6E6E6"/>
          </a:solidFill>
          <a:ln>
            <a:noFill/>
          </a:ln>
          <a:effectLst>
            <a:outerShdw blurRad="139700" dir="4920000" sy="23000" kx="-1200000" algn="bl" rotWithShape="0">
              <a:prstClr val="black">
                <a:alpha val="25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balanced" dir="t">
              <a:rot lat="0" lon="0" rev="17400000"/>
            </a:lightRig>
          </a:scene3d>
          <a:sp3d prstMaterial="metal">
            <a:bevelT w="647700" h="647700"/>
            <a:bevelB w="647700" h="647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0" b="1" noProof="1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26" name="Ellipse 25"/>
          <p:cNvSpPr/>
          <p:nvPr/>
        </p:nvSpPr>
        <p:spPr bwMode="gray">
          <a:xfrm>
            <a:off x="1642878" y="2992438"/>
            <a:ext cx="1296509" cy="1296987"/>
          </a:xfrm>
          <a:prstGeom prst="ellipse">
            <a:avLst/>
          </a:prstGeom>
          <a:solidFill>
            <a:srgbClr val="E6E6E6"/>
          </a:solidFill>
          <a:ln>
            <a:noFill/>
          </a:ln>
          <a:effectLst>
            <a:outerShdw blurRad="139700" dir="4920000" sy="23000" kx="-1200000" algn="bl" rotWithShape="0">
              <a:prstClr val="black">
                <a:alpha val="25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balanced" dir="t">
              <a:rot lat="0" lon="0" rev="17400000"/>
            </a:lightRig>
          </a:scene3d>
          <a:sp3d prstMaterial="metal">
            <a:bevelT w="647700" h="647700"/>
            <a:bevelB w="647700" h="647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0" b="1" noProof="1">
                <a:solidFill>
                  <a:srgbClr val="000000"/>
                </a:solidFill>
              </a:rPr>
              <a:t>U</a:t>
            </a:r>
          </a:p>
        </p:txBody>
      </p:sp>
      <p:sp>
        <p:nvSpPr>
          <p:cNvPr id="27" name="Ellipse 26"/>
          <p:cNvSpPr/>
          <p:nvPr/>
        </p:nvSpPr>
        <p:spPr bwMode="gray">
          <a:xfrm>
            <a:off x="2792044" y="2992438"/>
            <a:ext cx="1296509" cy="1296987"/>
          </a:xfrm>
          <a:prstGeom prst="ellipse">
            <a:avLst/>
          </a:prstGeom>
          <a:solidFill>
            <a:srgbClr val="E6E6E6"/>
          </a:solidFill>
          <a:ln>
            <a:noFill/>
          </a:ln>
          <a:effectLst>
            <a:outerShdw blurRad="139700" dir="4920000" sy="23000" kx="-1200000" algn="bl" rotWithShape="0">
              <a:prstClr val="black">
                <a:alpha val="25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balanced" dir="t">
              <a:rot lat="0" lon="0" rev="17400000"/>
            </a:lightRig>
          </a:scene3d>
          <a:sp3d prstMaterial="metal">
            <a:bevelT w="647700" h="647700"/>
            <a:bevelB w="647700" h="647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0" b="1" noProof="1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28" name="_color1"/>
          <p:cNvSpPr/>
          <p:nvPr/>
        </p:nvSpPr>
        <p:spPr bwMode="gray">
          <a:xfrm>
            <a:off x="3941209" y="2992438"/>
            <a:ext cx="1296509" cy="129698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39700" dir="4920000" sy="23000" kx="-1200000" algn="bl" rotWithShape="0">
              <a:prstClr val="black">
                <a:alpha val="25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balanced" dir="t">
              <a:rot lat="0" lon="0" rev="17400000"/>
            </a:lightRig>
          </a:scene3d>
          <a:sp3d prstMaterial="metal">
            <a:bevelT w="647700" h="647700"/>
            <a:bevelB w="647700" h="647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0" b="1" noProof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</a:p>
        </p:txBody>
      </p:sp>
      <p:sp>
        <p:nvSpPr>
          <p:cNvPr id="29" name="Ellipse 28"/>
          <p:cNvSpPr/>
          <p:nvPr/>
        </p:nvSpPr>
        <p:spPr bwMode="gray">
          <a:xfrm>
            <a:off x="5090374" y="2992438"/>
            <a:ext cx="1296509" cy="1296987"/>
          </a:xfrm>
          <a:prstGeom prst="ellipse">
            <a:avLst/>
          </a:prstGeom>
          <a:solidFill>
            <a:srgbClr val="E6E6E6"/>
          </a:solidFill>
          <a:ln>
            <a:noFill/>
          </a:ln>
          <a:effectLst>
            <a:outerShdw blurRad="139700" dir="4920000" sy="23000" kx="-1200000" algn="bl" rotWithShape="0">
              <a:prstClr val="black">
                <a:alpha val="25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balanced" dir="t">
              <a:rot lat="0" lon="0" rev="17400000"/>
            </a:lightRig>
          </a:scene3d>
          <a:sp3d prstMaterial="metal">
            <a:bevelT w="647700" h="647700"/>
            <a:bevelB w="647700" h="647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0" b="1" noProof="1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30" name="_color1"/>
          <p:cNvSpPr/>
          <p:nvPr/>
        </p:nvSpPr>
        <p:spPr bwMode="gray">
          <a:xfrm>
            <a:off x="6239539" y="2992438"/>
            <a:ext cx="1296509" cy="129698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39700" dir="4920000" sy="23000" kx="-1200000" algn="bl" rotWithShape="0">
              <a:prstClr val="black">
                <a:alpha val="25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balanced" dir="t">
              <a:rot lat="0" lon="0" rev="17400000"/>
            </a:lightRig>
          </a:scene3d>
          <a:sp3d prstMaterial="metal">
            <a:bevelT w="647700" h="647700"/>
            <a:bevelB w="647700" h="647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0" b="1" noProof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</a:t>
            </a:r>
          </a:p>
        </p:txBody>
      </p:sp>
      <p:sp>
        <p:nvSpPr>
          <p:cNvPr id="34" name="Ellipse 33"/>
          <p:cNvSpPr/>
          <p:nvPr/>
        </p:nvSpPr>
        <p:spPr bwMode="gray">
          <a:xfrm>
            <a:off x="7388704" y="2992438"/>
            <a:ext cx="1296509" cy="1296987"/>
          </a:xfrm>
          <a:prstGeom prst="ellipse">
            <a:avLst/>
          </a:prstGeom>
          <a:solidFill>
            <a:srgbClr val="E6E6E6"/>
          </a:solidFill>
          <a:ln>
            <a:noFill/>
          </a:ln>
          <a:effectLst>
            <a:outerShdw blurRad="139700" dir="4920000" sy="23000" kx="-1200000" algn="bl" rotWithShape="0">
              <a:prstClr val="black">
                <a:alpha val="25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balanced" dir="t">
              <a:rot lat="0" lon="0" rev="17400000"/>
            </a:lightRig>
          </a:scene3d>
          <a:sp3d prstMaterial="metal">
            <a:bevelT w="647700" h="647700"/>
            <a:bevelB w="647700" h="647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0" b="1" noProof="1">
                <a:solidFill>
                  <a:srgbClr val="000000"/>
                </a:solidFill>
              </a:rPr>
              <a:t>S</a:t>
            </a:r>
          </a:p>
        </p:txBody>
      </p:sp>
      <p:grpSp>
        <p:nvGrpSpPr>
          <p:cNvPr id="2" name="Gruppieren 53"/>
          <p:cNvGrpSpPr/>
          <p:nvPr/>
        </p:nvGrpSpPr>
        <p:grpSpPr bwMode="gray">
          <a:xfrm>
            <a:off x="6885906" y="1535205"/>
            <a:ext cx="1735339" cy="1414182"/>
            <a:chOff x="3658611" y="1535205"/>
            <a:chExt cx="1735339" cy="1414182"/>
          </a:xfrm>
        </p:grpSpPr>
        <p:sp>
          <p:nvSpPr>
            <p:cNvPr id="36" name="Line 16" descr="© INSCALE GmbH, 26.05.2010&#10;http://www.presentationload.com/"/>
            <p:cNvSpPr>
              <a:spLocks noChangeShapeType="1"/>
            </p:cNvSpPr>
            <p:nvPr/>
          </p:nvSpPr>
          <p:spPr bwMode="gray">
            <a:xfrm>
              <a:off x="3658611" y="1596390"/>
              <a:ext cx="0" cy="135299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1"/>
            </a:p>
          </p:txBody>
        </p:sp>
        <p:sp>
          <p:nvSpPr>
            <p:cNvPr id="37" name="Text Box 15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3660400" y="1535205"/>
              <a:ext cx="1733550" cy="789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0" rIns="0" bIns="0" anchor="t" anchorCtr="0">
              <a:spAutoFit/>
            </a:bodyPr>
            <a:lstStyle/>
            <a:p>
              <a:pPr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noProof="1" smtClean="0"/>
                <a:t>This text can </a:t>
              </a:r>
              <a:br>
                <a:rPr lang="en-US" noProof="1" smtClean="0"/>
              </a:br>
              <a:r>
                <a:rPr lang="en-US" noProof="1" smtClean="0"/>
                <a:t>be replaced with </a:t>
              </a:r>
              <a:br>
                <a:rPr lang="en-US" noProof="1" smtClean="0"/>
              </a:br>
              <a:r>
                <a:rPr lang="en-US" noProof="1" smtClean="0"/>
                <a:t>your own text.</a:t>
              </a:r>
              <a:endParaRPr lang="en-US" noProof="1"/>
            </a:p>
          </p:txBody>
        </p:sp>
      </p:grpSp>
      <p:grpSp>
        <p:nvGrpSpPr>
          <p:cNvPr id="3" name="Gruppieren 15"/>
          <p:cNvGrpSpPr/>
          <p:nvPr/>
        </p:nvGrpSpPr>
        <p:grpSpPr bwMode="gray">
          <a:xfrm>
            <a:off x="2838450" y="1535205"/>
            <a:ext cx="1733550" cy="1414182"/>
            <a:chOff x="2838450" y="1535205"/>
            <a:chExt cx="1733550" cy="1414182"/>
          </a:xfrm>
        </p:grpSpPr>
        <p:sp>
          <p:nvSpPr>
            <p:cNvPr id="38" name="Line 16" descr="© INSCALE GmbH, 26.05.2010&#10;http://www.presentationload.com/"/>
            <p:cNvSpPr>
              <a:spLocks noChangeShapeType="1"/>
            </p:cNvSpPr>
            <p:nvPr/>
          </p:nvSpPr>
          <p:spPr bwMode="gray">
            <a:xfrm>
              <a:off x="4572000" y="1596390"/>
              <a:ext cx="0" cy="1352997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1"/>
            </a:p>
          </p:txBody>
        </p:sp>
        <p:sp>
          <p:nvSpPr>
            <p:cNvPr id="39" name="Text Box 15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2838450" y="1535205"/>
              <a:ext cx="1733550" cy="789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90000" bIns="0" anchor="t" anchorCtr="0">
              <a:spAutoFit/>
            </a:bodyPr>
            <a:lstStyle/>
            <a:p>
              <a:pPr algn="r" defTabSz="801688">
                <a:lnSpc>
                  <a:spcPct val="95000"/>
                </a:lnSpc>
                <a:spcAft>
                  <a:spcPts val="800"/>
                </a:spcAft>
              </a:pPr>
              <a:r>
                <a:rPr lang="en-US" noProof="1" smtClean="0"/>
                <a:t>This text can </a:t>
              </a:r>
              <a:br>
                <a:rPr lang="en-US" noProof="1" smtClean="0"/>
              </a:br>
              <a:r>
                <a:rPr lang="en-US" noProof="1" smtClean="0"/>
                <a:t>be replaced with </a:t>
              </a:r>
              <a:br>
                <a:rPr lang="en-US" noProof="1" smtClean="0"/>
              </a:br>
              <a:r>
                <a:rPr lang="en-US" noProof="1" smtClean="0"/>
                <a:t>your own text.</a:t>
              </a:r>
              <a:endParaRPr lang="en-US" noProof="1"/>
            </a:p>
          </p:txBody>
        </p:sp>
      </p:grpSp>
      <p:sp>
        <p:nvSpPr>
          <p:cNvPr id="18" name="_h1">
            <a:hlinkClick r:id="rId2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54"/>
          <p:cNvGrpSpPr/>
          <p:nvPr/>
        </p:nvGrpSpPr>
        <p:grpSpPr bwMode="gray">
          <a:xfrm flipV="1">
            <a:off x="1112838" y="5190685"/>
            <a:ext cx="6630497" cy="251707"/>
            <a:chOff x="1112838" y="5441950"/>
            <a:chExt cx="6630497" cy="833881"/>
          </a:xfrm>
        </p:grpSpPr>
        <p:sp>
          <p:nvSpPr>
            <p:cNvPr id="56" name="Freeform 70" descr="© INSCALE GmbH, 26.05.2010&#10;http://www.presentationload.com/"/>
            <p:cNvSpPr>
              <a:spLocks/>
            </p:cNvSpPr>
            <p:nvPr/>
          </p:nvSpPr>
          <p:spPr bwMode="gray">
            <a:xfrm>
              <a:off x="1979614" y="5441950"/>
              <a:ext cx="5032332" cy="826738"/>
            </a:xfrm>
            <a:custGeom>
              <a:avLst/>
              <a:gdLst/>
              <a:ahLst/>
              <a:cxnLst>
                <a:cxn ang="0">
                  <a:pos x="3327" y="0"/>
                </a:cxn>
                <a:cxn ang="0">
                  <a:pos x="0" y="0"/>
                </a:cxn>
                <a:cxn ang="0">
                  <a:pos x="426" y="617"/>
                </a:cxn>
                <a:cxn ang="0">
                  <a:pos x="3750" y="617"/>
                </a:cxn>
                <a:cxn ang="0">
                  <a:pos x="3327" y="0"/>
                </a:cxn>
              </a:cxnLst>
              <a:rect l="0" t="0" r="r" b="b"/>
              <a:pathLst>
                <a:path w="3750" h="617">
                  <a:moveTo>
                    <a:pt x="3327" y="0"/>
                  </a:moveTo>
                  <a:lnTo>
                    <a:pt x="0" y="0"/>
                  </a:lnTo>
                  <a:lnTo>
                    <a:pt x="426" y="617"/>
                  </a:lnTo>
                  <a:lnTo>
                    <a:pt x="3750" y="617"/>
                  </a:lnTo>
                  <a:lnTo>
                    <a:pt x="3327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5000"/>
                  </a:srgb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0" name="Freeform 71" descr="© INSCALE GmbH, 26.05.2010&#10;http://www.presentationload.com/"/>
            <p:cNvSpPr>
              <a:spLocks/>
            </p:cNvSpPr>
            <p:nvPr/>
          </p:nvSpPr>
          <p:spPr bwMode="gray">
            <a:xfrm>
              <a:off x="6911975" y="5442393"/>
              <a:ext cx="831360" cy="833438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0" y="0"/>
                </a:cxn>
                <a:cxn ang="0">
                  <a:pos x="428" y="622"/>
                </a:cxn>
                <a:cxn ang="0">
                  <a:pos x="621" y="622"/>
                </a:cxn>
                <a:cxn ang="0">
                  <a:pos x="196" y="0"/>
                </a:cxn>
              </a:cxnLst>
              <a:rect l="0" t="0" r="r" b="b"/>
              <a:pathLst>
                <a:path w="621" h="622">
                  <a:moveTo>
                    <a:pt x="196" y="0"/>
                  </a:moveTo>
                  <a:lnTo>
                    <a:pt x="0" y="0"/>
                  </a:lnTo>
                  <a:lnTo>
                    <a:pt x="428" y="622"/>
                  </a:lnTo>
                  <a:lnTo>
                    <a:pt x="621" y="622"/>
                  </a:lnTo>
                  <a:lnTo>
                    <a:pt x="19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5000"/>
                  </a:srgb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1" name="Freeform 72" descr="© INSCALE GmbH, 26.05.2010&#10;http://www.presentationload.com/"/>
            <p:cNvSpPr>
              <a:spLocks/>
            </p:cNvSpPr>
            <p:nvPr/>
          </p:nvSpPr>
          <p:spPr bwMode="gray">
            <a:xfrm>
              <a:off x="6556376" y="5442393"/>
              <a:ext cx="831360" cy="833438"/>
            </a:xfrm>
            <a:custGeom>
              <a:avLst/>
              <a:gdLst/>
              <a:ahLst/>
              <a:cxnLst>
                <a:cxn ang="0">
                  <a:pos x="193" y="0"/>
                </a:cxn>
                <a:cxn ang="0">
                  <a:pos x="0" y="0"/>
                </a:cxn>
                <a:cxn ang="0">
                  <a:pos x="425" y="622"/>
                </a:cxn>
                <a:cxn ang="0">
                  <a:pos x="621" y="622"/>
                </a:cxn>
                <a:cxn ang="0">
                  <a:pos x="193" y="0"/>
                </a:cxn>
              </a:cxnLst>
              <a:rect l="0" t="0" r="r" b="b"/>
              <a:pathLst>
                <a:path w="621" h="622">
                  <a:moveTo>
                    <a:pt x="193" y="0"/>
                  </a:moveTo>
                  <a:lnTo>
                    <a:pt x="0" y="0"/>
                  </a:lnTo>
                  <a:lnTo>
                    <a:pt x="425" y="622"/>
                  </a:lnTo>
                  <a:lnTo>
                    <a:pt x="621" y="622"/>
                  </a:lnTo>
                  <a:lnTo>
                    <a:pt x="193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5000"/>
                  </a:srgb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2" name="Freeform 73" descr="© INSCALE GmbH, 26.05.2010&#10;http://www.presentationload.com/"/>
            <p:cNvSpPr>
              <a:spLocks/>
            </p:cNvSpPr>
            <p:nvPr/>
          </p:nvSpPr>
          <p:spPr bwMode="gray">
            <a:xfrm>
              <a:off x="1582441" y="5442393"/>
              <a:ext cx="831360" cy="833438"/>
            </a:xfrm>
            <a:custGeom>
              <a:avLst/>
              <a:gdLst/>
              <a:ahLst/>
              <a:cxnLst>
                <a:cxn ang="0">
                  <a:pos x="194" y="0"/>
                </a:cxn>
                <a:cxn ang="0">
                  <a:pos x="0" y="0"/>
                </a:cxn>
                <a:cxn ang="0">
                  <a:pos x="428" y="622"/>
                </a:cxn>
                <a:cxn ang="0">
                  <a:pos x="621" y="622"/>
                </a:cxn>
                <a:cxn ang="0">
                  <a:pos x="194" y="0"/>
                </a:cxn>
              </a:cxnLst>
              <a:rect l="0" t="0" r="r" b="b"/>
              <a:pathLst>
                <a:path w="621" h="622">
                  <a:moveTo>
                    <a:pt x="194" y="0"/>
                  </a:moveTo>
                  <a:lnTo>
                    <a:pt x="0" y="0"/>
                  </a:lnTo>
                  <a:lnTo>
                    <a:pt x="428" y="622"/>
                  </a:lnTo>
                  <a:lnTo>
                    <a:pt x="621" y="622"/>
                  </a:lnTo>
                  <a:lnTo>
                    <a:pt x="194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5000"/>
                  </a:srgb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3" name="Freeform 74" descr="© INSCALE GmbH, 26.05.2010&#10;http://www.presentationload.com/"/>
            <p:cNvSpPr>
              <a:spLocks/>
            </p:cNvSpPr>
            <p:nvPr/>
          </p:nvSpPr>
          <p:spPr bwMode="gray">
            <a:xfrm>
              <a:off x="1112838" y="5441950"/>
              <a:ext cx="921802" cy="826738"/>
            </a:xfrm>
            <a:custGeom>
              <a:avLst/>
              <a:gdLst/>
              <a:ahLst/>
              <a:cxnLst>
                <a:cxn ang="0">
                  <a:pos x="257" y="0"/>
                </a:cxn>
                <a:cxn ang="0">
                  <a:pos x="0" y="0"/>
                </a:cxn>
                <a:cxn ang="0">
                  <a:pos x="0" y="617"/>
                </a:cxn>
                <a:cxn ang="0">
                  <a:pos x="685" y="617"/>
                </a:cxn>
                <a:cxn ang="0">
                  <a:pos x="257" y="0"/>
                </a:cxn>
              </a:cxnLst>
              <a:rect l="0" t="0" r="r" b="b"/>
              <a:pathLst>
                <a:path w="685" h="617">
                  <a:moveTo>
                    <a:pt x="257" y="0"/>
                  </a:moveTo>
                  <a:lnTo>
                    <a:pt x="0" y="0"/>
                  </a:lnTo>
                  <a:lnTo>
                    <a:pt x="0" y="617"/>
                  </a:lnTo>
                  <a:lnTo>
                    <a:pt x="685" y="617"/>
                  </a:lnTo>
                  <a:lnTo>
                    <a:pt x="257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15000"/>
                  </a:srgb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>
            <a:noAutofit/>
          </a:bodyPr>
          <a:lstStyle/>
          <a:p>
            <a:r>
              <a:rPr lang="de-DE" noProof="1" smtClean="0"/>
              <a:t>Process Arrows</a:t>
            </a:r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grpSp>
        <p:nvGrpSpPr>
          <p:cNvPr id="3" name="Gruppieren 73"/>
          <p:cNvGrpSpPr/>
          <p:nvPr/>
        </p:nvGrpSpPr>
        <p:grpSpPr>
          <a:xfrm>
            <a:off x="6556376" y="1912937"/>
            <a:ext cx="1830387" cy="3529455"/>
            <a:chOff x="6556376" y="1912937"/>
            <a:chExt cx="1830387" cy="3529455"/>
          </a:xfrm>
        </p:grpSpPr>
        <p:sp>
          <p:nvSpPr>
            <p:cNvPr id="57" name="_color1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6556376" y="1912937"/>
              <a:ext cx="1830387" cy="3529455"/>
            </a:xfrm>
            <a:prstGeom prst="chevron">
              <a:avLst>
                <a:gd name="adj" fmla="val 66423"/>
              </a:avLst>
            </a:prstGeom>
            <a:solidFill>
              <a:schemeClr val="accent1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58" name="Text Box 74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 rot="-3369462">
              <a:off x="6836540" y="4409964"/>
              <a:ext cx="1045234" cy="612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>
              <a:spAutoFit/>
            </a:bodyPr>
            <a:lstStyle/>
            <a:p>
              <a:pPr marL="139700" indent="-139700" defTabSz="801688" eaLnBrk="1" hangingPunct="1">
                <a:spcBef>
                  <a:spcPct val="20000"/>
                </a:spcBef>
              </a:pPr>
              <a:r>
                <a:rPr lang="en-GB" sz="1400" b="1" dirty="0">
                  <a:solidFill>
                    <a:srgbClr val="FFFFFF"/>
                  </a:solidFill>
                  <a:cs typeface="Arial" charset="0"/>
                </a:rPr>
                <a:t>Placeholder</a:t>
              </a:r>
              <a:br>
                <a:rPr lang="en-GB" sz="1400" b="1" dirty="0">
                  <a:solidFill>
                    <a:srgbClr val="FFFFFF"/>
                  </a:solidFill>
                  <a:cs typeface="Arial" charset="0"/>
                </a:rPr>
              </a:br>
              <a:r>
                <a:rPr lang="en-GB" sz="1400" b="1" dirty="0">
                  <a:solidFill>
                    <a:srgbClr val="FFFFFF"/>
                  </a:solidFill>
                  <a:cs typeface="Arial" charset="0"/>
                </a:rPr>
                <a:t>text</a:t>
              </a:r>
            </a:p>
          </p:txBody>
        </p:sp>
      </p:grpSp>
      <p:grpSp>
        <p:nvGrpSpPr>
          <p:cNvPr id="4" name="Gruppieren 69"/>
          <p:cNvGrpSpPr/>
          <p:nvPr/>
        </p:nvGrpSpPr>
        <p:grpSpPr>
          <a:xfrm>
            <a:off x="1112837" y="1917705"/>
            <a:ext cx="1944689" cy="3524246"/>
            <a:chOff x="1112837" y="1917705"/>
            <a:chExt cx="1944689" cy="3524246"/>
          </a:xfrm>
        </p:grpSpPr>
        <p:sp>
          <p:nvSpPr>
            <p:cNvPr id="59" name="_color1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1112837" y="1917705"/>
              <a:ext cx="1944689" cy="3524246"/>
            </a:xfrm>
            <a:prstGeom prst="homePlate">
              <a:avLst>
                <a:gd name="adj" fmla="val 62234"/>
              </a:avLst>
            </a:prstGeom>
            <a:solidFill>
              <a:schemeClr val="accent1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3" name="Text Box 64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 rot="18280578">
              <a:off x="1244541" y="4105764"/>
              <a:ext cx="1743259" cy="67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>
              <a:spAutoFit/>
            </a:bodyPr>
            <a:lstStyle/>
            <a:p>
              <a:pPr defTabSz="801688" eaLnBrk="1" hangingPunct="1"/>
              <a:r>
                <a:rPr lang="en-GB" sz="1600" b="1" dirty="0">
                  <a:solidFill>
                    <a:srgbClr val="FFFFFF"/>
                  </a:solidFill>
                  <a:cs typeface="Arial" charset="0"/>
                </a:rPr>
                <a:t>This is placeholder</a:t>
              </a:r>
              <a:br>
                <a:rPr lang="en-GB" sz="1600" b="1" dirty="0">
                  <a:solidFill>
                    <a:srgbClr val="FFFFFF"/>
                  </a:solidFill>
                  <a:cs typeface="Arial" charset="0"/>
                </a:rPr>
              </a:br>
              <a:r>
                <a:rPr lang="en-GB" sz="1600" b="1" dirty="0">
                  <a:solidFill>
                    <a:srgbClr val="FFFFFF"/>
                  </a:solidFill>
                  <a:cs typeface="Arial" charset="0"/>
                </a:rPr>
                <a:t>for your text</a:t>
              </a:r>
            </a:p>
          </p:txBody>
        </p:sp>
      </p:grpSp>
      <p:grpSp>
        <p:nvGrpSpPr>
          <p:cNvPr id="5" name="Gruppieren 72"/>
          <p:cNvGrpSpPr/>
          <p:nvPr/>
        </p:nvGrpSpPr>
        <p:grpSpPr>
          <a:xfrm>
            <a:off x="1979613" y="4613091"/>
            <a:ext cx="5032375" cy="827880"/>
            <a:chOff x="1979613" y="4613091"/>
            <a:chExt cx="5032375" cy="827880"/>
          </a:xfrm>
        </p:grpSpPr>
        <p:sp>
          <p:nvSpPr>
            <p:cNvPr id="49" name="_color1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1979613" y="4613091"/>
              <a:ext cx="5032375" cy="827880"/>
            </a:xfrm>
            <a:prstGeom prst="parallelogram">
              <a:avLst>
                <a:gd name="adj" fmla="val 68977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6" name="Text Box 61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3294856" y="4660853"/>
              <a:ext cx="2617788" cy="740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01688" eaLnBrk="1" hangingPunct="1">
                <a:spcBef>
                  <a:spcPct val="20000"/>
                </a:spcBef>
              </a:pPr>
              <a:r>
                <a:rPr lang="de-DE" sz="1400" b="1" dirty="0">
                  <a:solidFill>
                    <a:srgbClr val="FFFFFF"/>
                  </a:solidFill>
                  <a:cs typeface="Arial" charset="0"/>
                </a:rPr>
                <a:t>This is placeholder text. </a:t>
              </a:r>
              <a: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  <a:t/>
              </a:r>
              <a:b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</a:br>
              <a: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  <a:t>All </a:t>
              </a:r>
              <a:r>
                <a:rPr lang="de-DE" sz="1400" b="1" dirty="0">
                  <a:solidFill>
                    <a:srgbClr val="FFFFFF"/>
                  </a:solidFill>
                  <a:cs typeface="Arial" charset="0"/>
                </a:rPr>
                <a:t>phrases can be replaced </a:t>
              </a:r>
              <a: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  <a:t/>
              </a:r>
              <a:b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</a:br>
              <a: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  <a:t>with </a:t>
              </a:r>
              <a:r>
                <a:rPr lang="de-DE" sz="1400" b="1" dirty="0">
                  <a:solidFill>
                    <a:srgbClr val="FFFFFF"/>
                  </a:solidFill>
                  <a:cs typeface="Arial" charset="0"/>
                </a:rPr>
                <a:t>your own text.</a:t>
              </a:r>
            </a:p>
          </p:txBody>
        </p:sp>
      </p:grpSp>
      <p:grpSp>
        <p:nvGrpSpPr>
          <p:cNvPr id="6" name="Gruppieren 71"/>
          <p:cNvGrpSpPr/>
          <p:nvPr/>
        </p:nvGrpSpPr>
        <p:grpSpPr>
          <a:xfrm>
            <a:off x="1979613" y="1916113"/>
            <a:ext cx="5032375" cy="827880"/>
            <a:chOff x="1979613" y="1916113"/>
            <a:chExt cx="5032375" cy="827880"/>
          </a:xfrm>
        </p:grpSpPr>
        <p:sp>
          <p:nvSpPr>
            <p:cNvPr id="42" name="_color1" descr="© INSCALE GmbH, 26.05.2010&#10;http://www.presentationload.com/"/>
            <p:cNvSpPr>
              <a:spLocks noChangeArrowheads="1"/>
            </p:cNvSpPr>
            <p:nvPr/>
          </p:nvSpPr>
          <p:spPr bwMode="gray">
            <a:xfrm flipV="1">
              <a:off x="1979613" y="1916113"/>
              <a:ext cx="5032375" cy="827880"/>
            </a:xfrm>
            <a:prstGeom prst="parallelogram">
              <a:avLst>
                <a:gd name="adj" fmla="val 68977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43" name="Text Box 52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3294856" y="1961479"/>
              <a:ext cx="2617788" cy="740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01688" eaLnBrk="1" hangingPunct="1">
                <a:spcBef>
                  <a:spcPct val="20000"/>
                </a:spcBef>
              </a:pPr>
              <a:r>
                <a:rPr lang="de-DE" sz="1400" b="1" dirty="0">
                  <a:solidFill>
                    <a:srgbClr val="FFFFFF"/>
                  </a:solidFill>
                  <a:cs typeface="Arial" charset="0"/>
                </a:rPr>
                <a:t>This is placeholder text. </a:t>
              </a:r>
              <a: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  <a:t/>
              </a:r>
              <a:b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</a:br>
              <a: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  <a:t>All </a:t>
              </a:r>
              <a:r>
                <a:rPr lang="de-DE" sz="1400" b="1" dirty="0">
                  <a:solidFill>
                    <a:srgbClr val="FFFFFF"/>
                  </a:solidFill>
                  <a:cs typeface="Arial" charset="0"/>
                </a:rPr>
                <a:t>phrases can be replaced </a:t>
              </a:r>
              <a: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  <a:t/>
              </a:r>
              <a:b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</a:br>
              <a:r>
                <a:rPr lang="de-DE" sz="1400" b="1" dirty="0" smtClean="0">
                  <a:solidFill>
                    <a:srgbClr val="FFFFFF"/>
                  </a:solidFill>
                  <a:cs typeface="Arial" charset="0"/>
                </a:rPr>
                <a:t>with </a:t>
              </a:r>
              <a:r>
                <a:rPr lang="de-DE" sz="1400" b="1" dirty="0">
                  <a:solidFill>
                    <a:srgbClr val="FFFFFF"/>
                  </a:solidFill>
                  <a:cs typeface="Arial" charset="0"/>
                </a:rPr>
                <a:t>your own text.</a:t>
              </a:r>
            </a:p>
          </p:txBody>
        </p:sp>
      </p:grpSp>
      <p:grpSp>
        <p:nvGrpSpPr>
          <p:cNvPr id="7" name="Gruppieren 70"/>
          <p:cNvGrpSpPr/>
          <p:nvPr/>
        </p:nvGrpSpPr>
        <p:grpSpPr>
          <a:xfrm>
            <a:off x="2618580" y="2834740"/>
            <a:ext cx="5027613" cy="1676457"/>
            <a:chOff x="2618580" y="2834740"/>
            <a:chExt cx="5027613" cy="1676457"/>
          </a:xfrm>
        </p:grpSpPr>
        <p:sp>
          <p:nvSpPr>
            <p:cNvPr id="32" name="AutoShape 44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2618580" y="2834740"/>
              <a:ext cx="1982788" cy="1676457"/>
            </a:xfrm>
            <a:prstGeom prst="chevron">
              <a:avLst>
                <a:gd name="adj" fmla="val 34068"/>
              </a:avLst>
            </a:prstGeom>
            <a:solidFill>
              <a:srgbClr val="7D7D7D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3" name="AutoShape 45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4140993" y="2834740"/>
              <a:ext cx="1982787" cy="1676457"/>
            </a:xfrm>
            <a:prstGeom prst="chevron">
              <a:avLst>
                <a:gd name="adj" fmla="val 34068"/>
              </a:avLst>
            </a:prstGeom>
            <a:solidFill>
              <a:srgbClr val="969696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4" name="AutoShape 46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5663405" y="2834740"/>
              <a:ext cx="1982788" cy="1676457"/>
            </a:xfrm>
            <a:prstGeom prst="chevron">
              <a:avLst>
                <a:gd name="adj" fmla="val 34068"/>
              </a:avLst>
            </a:prstGeom>
            <a:solidFill>
              <a:srgbClr val="AFAFA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35" name="Text Box 58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3294856" y="3369756"/>
              <a:ext cx="109855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90000" rIns="72000" bIns="90000">
              <a:spAutoFit/>
            </a:bodyPr>
            <a:lstStyle/>
            <a:p>
              <a:pPr defTabSz="801688" eaLnBrk="1" hangingPunct="1">
                <a:spcBef>
                  <a:spcPct val="20000"/>
                </a:spcBef>
              </a:pPr>
              <a:r>
                <a:rPr lang="en-GB" sz="1400" dirty="0">
                  <a:solidFill>
                    <a:srgbClr val="FFFFFF"/>
                  </a:solidFill>
                  <a:cs typeface="Arial" charset="0"/>
                </a:rPr>
                <a:t>Placeholder</a:t>
              </a:r>
              <a:br>
                <a:rPr lang="en-GB" sz="1400" dirty="0">
                  <a:solidFill>
                    <a:srgbClr val="FFFFFF"/>
                  </a:solidFill>
                  <a:cs typeface="Arial" charset="0"/>
                </a:rPr>
              </a:br>
              <a:r>
                <a:rPr lang="en-GB" sz="1400" dirty="0">
                  <a:solidFill>
                    <a:srgbClr val="FFFFFF"/>
                  </a:solidFill>
                  <a:cs typeface="Arial" charset="0"/>
                </a:rPr>
                <a:t>for your text</a:t>
              </a:r>
            </a:p>
          </p:txBody>
        </p:sp>
        <p:sp>
          <p:nvSpPr>
            <p:cNvPr id="36" name="Text Box 61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4764088" y="3263393"/>
              <a:ext cx="1098550" cy="81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90000" rIns="72000" bIns="90000">
              <a:spAutoFit/>
            </a:bodyPr>
            <a:lstStyle/>
            <a:p>
              <a:pPr defTabSz="801688" eaLnBrk="1" hangingPunct="1">
                <a:spcBef>
                  <a:spcPct val="20000"/>
                </a:spcBef>
              </a:pPr>
              <a:r>
                <a:rPr lang="en-GB" sz="1400" dirty="0">
                  <a:solidFill>
                    <a:srgbClr val="FFFFFF"/>
                  </a:solidFill>
                  <a:cs typeface="Arial" charset="0"/>
                </a:rPr>
                <a:t>This is placeholder</a:t>
              </a:r>
              <a:br>
                <a:rPr lang="en-GB" sz="1400" dirty="0">
                  <a:solidFill>
                    <a:srgbClr val="FFFFFF"/>
                  </a:solidFill>
                  <a:cs typeface="Arial" charset="0"/>
                </a:rPr>
              </a:br>
              <a:r>
                <a:rPr lang="en-GB" sz="1400" dirty="0">
                  <a:solidFill>
                    <a:srgbClr val="FFFFFF"/>
                  </a:solidFill>
                  <a:cs typeface="Arial" charset="0"/>
                </a:rPr>
                <a:t>for your text</a:t>
              </a:r>
            </a:p>
          </p:txBody>
        </p:sp>
        <p:sp>
          <p:nvSpPr>
            <p:cNvPr id="37" name="Text Box 62" descr="© INSCALE GmbH, 26.05.2010&#10;http://www.presentationload.com/"/>
            <p:cNvSpPr txBox="1">
              <a:spLocks noChangeArrowheads="1"/>
            </p:cNvSpPr>
            <p:nvPr/>
          </p:nvSpPr>
          <p:spPr bwMode="gray">
            <a:xfrm>
              <a:off x="6310313" y="3369756"/>
              <a:ext cx="1098550" cy="612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90000" rIns="72000" bIns="90000">
              <a:spAutoFit/>
            </a:bodyPr>
            <a:lstStyle/>
            <a:p>
              <a:pPr defTabSz="801688" eaLnBrk="1" hangingPunct="1">
                <a:spcBef>
                  <a:spcPct val="20000"/>
                </a:spcBef>
              </a:pPr>
              <a:r>
                <a:rPr lang="en-GB" sz="1400" dirty="0">
                  <a:solidFill>
                    <a:srgbClr val="000000"/>
                  </a:solidFill>
                  <a:cs typeface="Arial" charset="0"/>
                </a:rPr>
                <a:t>Placeholder</a:t>
              </a:r>
              <a:br>
                <a:rPr lang="en-GB" sz="1400" dirty="0">
                  <a:solidFill>
                    <a:srgbClr val="000000"/>
                  </a:solidFill>
                  <a:cs typeface="Arial" charset="0"/>
                </a:rPr>
              </a:br>
              <a:r>
                <a:rPr lang="en-GB" sz="1400" dirty="0">
                  <a:solidFill>
                    <a:srgbClr val="000000"/>
                  </a:solidFill>
                  <a:cs typeface="Arial" charset="0"/>
                </a:rPr>
                <a:t>for your text</a:t>
              </a:r>
            </a:p>
          </p:txBody>
        </p:sp>
      </p:grpSp>
      <p:grpSp>
        <p:nvGrpSpPr>
          <p:cNvPr id="8" name="Gruppieren 38"/>
          <p:cNvGrpSpPr/>
          <p:nvPr/>
        </p:nvGrpSpPr>
        <p:grpSpPr>
          <a:xfrm>
            <a:off x="1112837" y="5459368"/>
            <a:ext cx="6634130" cy="833881"/>
            <a:chOff x="1112837" y="5441950"/>
            <a:chExt cx="6634130" cy="833881"/>
          </a:xfrm>
        </p:grpSpPr>
        <p:sp>
          <p:nvSpPr>
            <p:cNvPr id="67" name="_color1" descr="© INSCALE GmbH, 26.05.2010&#10;http://www.presentationload.com/"/>
            <p:cNvSpPr>
              <a:spLocks/>
            </p:cNvSpPr>
            <p:nvPr/>
          </p:nvSpPr>
          <p:spPr bwMode="gray">
            <a:xfrm>
              <a:off x="6556376" y="5442393"/>
              <a:ext cx="1190591" cy="833438"/>
            </a:xfrm>
            <a:custGeom>
              <a:avLst/>
              <a:gdLst>
                <a:gd name="connsiteX0" fmla="*/ 7393 w 10000"/>
                <a:gd name="connsiteY0" fmla="*/ 0 h 10017"/>
                <a:gd name="connsiteX1" fmla="*/ 0 w 10000"/>
                <a:gd name="connsiteY1" fmla="*/ 17 h 10017"/>
                <a:gd name="connsiteX2" fmla="*/ 6844 w 10000"/>
                <a:gd name="connsiteY2" fmla="*/ 10017 h 10017"/>
                <a:gd name="connsiteX3" fmla="*/ 10000 w 10000"/>
                <a:gd name="connsiteY3" fmla="*/ 10017 h 10017"/>
                <a:gd name="connsiteX4" fmla="*/ 7393 w 10000"/>
                <a:gd name="connsiteY4" fmla="*/ 0 h 10017"/>
                <a:gd name="connsiteX0" fmla="*/ 7393 w 14321"/>
                <a:gd name="connsiteY0" fmla="*/ 0 h 10017"/>
                <a:gd name="connsiteX1" fmla="*/ 0 w 14321"/>
                <a:gd name="connsiteY1" fmla="*/ 17 h 10017"/>
                <a:gd name="connsiteX2" fmla="*/ 6844 w 14321"/>
                <a:gd name="connsiteY2" fmla="*/ 10017 h 10017"/>
                <a:gd name="connsiteX3" fmla="*/ 14321 w 14321"/>
                <a:gd name="connsiteY3" fmla="*/ 10017 h 10017"/>
                <a:gd name="connsiteX4" fmla="*/ 7393 w 14321"/>
                <a:gd name="connsiteY4" fmla="*/ 0 h 10017"/>
                <a:gd name="connsiteX0" fmla="*/ 7393 w 14321"/>
                <a:gd name="connsiteY0" fmla="*/ 0 h 10000"/>
                <a:gd name="connsiteX1" fmla="*/ 0 w 14321"/>
                <a:gd name="connsiteY1" fmla="*/ 0 h 10000"/>
                <a:gd name="connsiteX2" fmla="*/ 6844 w 14321"/>
                <a:gd name="connsiteY2" fmla="*/ 10000 h 10000"/>
                <a:gd name="connsiteX3" fmla="*/ 14321 w 14321"/>
                <a:gd name="connsiteY3" fmla="*/ 10000 h 10000"/>
                <a:gd name="connsiteX4" fmla="*/ 7393 w 14321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1" h="10000">
                  <a:moveTo>
                    <a:pt x="7393" y="0"/>
                  </a:moveTo>
                  <a:lnTo>
                    <a:pt x="0" y="0"/>
                  </a:lnTo>
                  <a:lnTo>
                    <a:pt x="6844" y="10000"/>
                  </a:lnTo>
                  <a:lnTo>
                    <a:pt x="14321" y="10000"/>
                  </a:lnTo>
                  <a:lnTo>
                    <a:pt x="739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52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8" name="_color1" descr="© INSCALE GmbH, 26.05.2010&#10;http://www.presentationload.com/"/>
            <p:cNvSpPr>
              <a:spLocks/>
            </p:cNvSpPr>
            <p:nvPr/>
          </p:nvSpPr>
          <p:spPr bwMode="gray">
            <a:xfrm>
              <a:off x="1979614" y="5441950"/>
              <a:ext cx="5032332" cy="826738"/>
            </a:xfrm>
            <a:custGeom>
              <a:avLst/>
              <a:gdLst/>
              <a:ahLst/>
              <a:cxnLst>
                <a:cxn ang="0">
                  <a:pos x="3327" y="0"/>
                </a:cxn>
                <a:cxn ang="0">
                  <a:pos x="0" y="0"/>
                </a:cxn>
                <a:cxn ang="0">
                  <a:pos x="426" y="617"/>
                </a:cxn>
                <a:cxn ang="0">
                  <a:pos x="3750" y="617"/>
                </a:cxn>
                <a:cxn ang="0">
                  <a:pos x="3327" y="0"/>
                </a:cxn>
              </a:cxnLst>
              <a:rect l="0" t="0" r="r" b="b"/>
              <a:pathLst>
                <a:path w="3750" h="617">
                  <a:moveTo>
                    <a:pt x="3327" y="0"/>
                  </a:moveTo>
                  <a:lnTo>
                    <a:pt x="0" y="0"/>
                  </a:lnTo>
                  <a:lnTo>
                    <a:pt x="426" y="617"/>
                  </a:lnTo>
                  <a:lnTo>
                    <a:pt x="3750" y="617"/>
                  </a:lnTo>
                  <a:lnTo>
                    <a:pt x="332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34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9" name="_color1" descr="© INSCALE GmbH, 26.05.2010&#10;http://www.presentationload.com/"/>
            <p:cNvSpPr>
              <a:spLocks/>
            </p:cNvSpPr>
            <p:nvPr/>
          </p:nvSpPr>
          <p:spPr bwMode="gray">
            <a:xfrm>
              <a:off x="1112837" y="5441950"/>
              <a:ext cx="1300963" cy="826738"/>
            </a:xfrm>
            <a:custGeom>
              <a:avLst/>
              <a:gdLst>
                <a:gd name="connsiteX0" fmla="*/ 5768 w 10000"/>
                <a:gd name="connsiteY0" fmla="*/ 5 h 10000"/>
                <a:gd name="connsiteX1" fmla="*/ 0 w 10000"/>
                <a:gd name="connsiteY1" fmla="*/ 0 h 10000"/>
                <a:gd name="connsiteX2" fmla="*/ 0 w 10000"/>
                <a:gd name="connsiteY2" fmla="*/ 10000 h 10000"/>
                <a:gd name="connsiteX3" fmla="*/ 10000 w 10000"/>
                <a:gd name="connsiteY3" fmla="*/ 10000 h 10000"/>
                <a:gd name="connsiteX4" fmla="*/ 5768 w 10000"/>
                <a:gd name="connsiteY4" fmla="*/ 5 h 10000"/>
                <a:gd name="connsiteX0" fmla="*/ 5622 w 10000"/>
                <a:gd name="connsiteY0" fmla="*/ 5 h 10000"/>
                <a:gd name="connsiteX1" fmla="*/ 0 w 10000"/>
                <a:gd name="connsiteY1" fmla="*/ 0 h 10000"/>
                <a:gd name="connsiteX2" fmla="*/ 0 w 10000"/>
                <a:gd name="connsiteY2" fmla="*/ 10000 h 10000"/>
                <a:gd name="connsiteX3" fmla="*/ 10000 w 10000"/>
                <a:gd name="connsiteY3" fmla="*/ 10000 h 10000"/>
                <a:gd name="connsiteX4" fmla="*/ 5622 w 10000"/>
                <a:gd name="connsiteY4" fmla="*/ 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5622" y="5"/>
                  </a:moveTo>
                  <a:lnTo>
                    <a:pt x="0" y="0"/>
                  </a:lnTo>
                  <a:lnTo>
                    <a:pt x="0" y="10000"/>
                  </a:lnTo>
                  <a:lnTo>
                    <a:pt x="10000" y="10000"/>
                  </a:lnTo>
                  <a:lnTo>
                    <a:pt x="5622" y="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36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38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_text"/>
          <p:cNvSpPr txBox="1">
            <a:spLocks/>
          </p:cNvSpPr>
          <p:nvPr/>
        </p:nvSpPr>
        <p:spPr bwMode="gray">
          <a:xfrm>
            <a:off x="323850" y="1554163"/>
            <a:ext cx="4175125" cy="42481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80000" marR="0" lvl="0" indent="-1800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This is a placeholder text. This text can be replaced with your own text.</a:t>
            </a:r>
          </a:p>
          <a:p>
            <a:pPr marL="180000" marR="0" lvl="0" indent="-1800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text demonstrates how your own text will look when you replace the placeholder with your own text.</a:t>
            </a:r>
          </a:p>
          <a:p>
            <a:pPr marL="180000" lvl="0" indent="-180000">
              <a:lnSpc>
                <a:spcPct val="95000"/>
              </a:lnSpc>
              <a:spcAft>
                <a:spcPts val="800"/>
              </a:spcAft>
              <a:buFont typeface="Wingdings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If you don’t want to use the style and size of the fonts as used in this placeholder </a:t>
            </a:r>
            <a:r>
              <a:rPr lang="en-US" noProof="1" smtClean="0"/>
              <a:t>it’s </a:t>
            </a: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possible to replace it by selecting different options.</a:t>
            </a:r>
          </a:p>
        </p:txBody>
      </p:sp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1" smtClean="0"/>
              <a:t>Traffic Sign ─ Arrow Sign </a:t>
            </a:r>
            <a:endParaRPr lang="de-DE" noProof="1"/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1" smtClean="0"/>
              <a:t>Enter your subheadline here</a:t>
            </a:r>
          </a:p>
        </p:txBody>
      </p:sp>
      <p:grpSp>
        <p:nvGrpSpPr>
          <p:cNvPr id="2" name="Gruppieren 12"/>
          <p:cNvGrpSpPr/>
          <p:nvPr/>
        </p:nvGrpSpPr>
        <p:grpSpPr>
          <a:xfrm>
            <a:off x="5328999" y="1546860"/>
            <a:ext cx="2913063" cy="5311140"/>
            <a:chOff x="5328999" y="1546860"/>
            <a:chExt cx="2913063" cy="5311140"/>
          </a:xfrm>
        </p:grpSpPr>
        <p:sp>
          <p:nvSpPr>
            <p:cNvPr id="31" name="Rectangle 66" descr="© INSCALE GmbH, 26.05.2010&#10;http://www.presentationload.com/"/>
            <p:cNvSpPr>
              <a:spLocks noChangeArrowheads="1"/>
            </p:cNvSpPr>
            <p:nvPr/>
          </p:nvSpPr>
          <p:spPr bwMode="gray">
            <a:xfrm>
              <a:off x="6692105" y="3992563"/>
              <a:ext cx="195263" cy="2865437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56471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56471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AutoShape 5"/>
            <p:cNvSpPr>
              <a:spLocks noChangeAspect="1" noChangeArrowheads="1" noTextEdit="1"/>
            </p:cNvSpPr>
            <p:nvPr/>
          </p:nvSpPr>
          <p:spPr bwMode="auto">
            <a:xfrm>
              <a:off x="5328999" y="1565275"/>
              <a:ext cx="2913063" cy="2916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Oval 7"/>
            <p:cNvSpPr>
              <a:spLocks noChangeArrowheads="1"/>
            </p:cNvSpPr>
            <p:nvPr/>
          </p:nvSpPr>
          <p:spPr bwMode="auto">
            <a:xfrm>
              <a:off x="5333762" y="1571625"/>
              <a:ext cx="2903538" cy="2905125"/>
            </a:xfrm>
            <a:prstGeom prst="ellipse">
              <a:avLst/>
            </a:prstGeom>
            <a:gradFill rotWithShape="1">
              <a:gsLst>
                <a:gs pos="0">
                  <a:srgbClr val="E6E6E6"/>
                </a:gs>
                <a:gs pos="50000">
                  <a:srgbClr val="FFFFFF"/>
                </a:gs>
                <a:gs pos="100000">
                  <a:srgbClr val="E6E6E6"/>
                </a:gs>
              </a:gsLst>
              <a:lin ang="5400000" scaled="1"/>
            </a:gradFill>
            <a:ln w="9525" cap="flat" cmpd="sng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Oval 9"/>
            <p:cNvSpPr>
              <a:spLocks noChangeArrowheads="1"/>
            </p:cNvSpPr>
            <p:nvPr/>
          </p:nvSpPr>
          <p:spPr bwMode="auto">
            <a:xfrm>
              <a:off x="5406787" y="1646237"/>
              <a:ext cx="2755900" cy="2755900"/>
            </a:xfrm>
            <a:prstGeom prst="ellipse">
              <a:avLst/>
            </a:prstGeom>
            <a:noFill/>
            <a:ln w="73025" cap="flat">
              <a:solidFill>
                <a:srgbClr val="CC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3" name="Gruppieren 20"/>
            <p:cNvGrpSpPr/>
            <p:nvPr/>
          </p:nvGrpSpPr>
          <p:grpSpPr>
            <a:xfrm>
              <a:off x="5852009" y="2108634"/>
              <a:ext cx="1867044" cy="1922546"/>
              <a:chOff x="5805647" y="2161986"/>
              <a:chExt cx="1867044" cy="1922546"/>
            </a:xfrm>
          </p:grpSpPr>
          <p:sp>
            <p:nvSpPr>
              <p:cNvPr id="19" name="Freeform 45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6713057" y="2161986"/>
                <a:ext cx="959634" cy="1922546"/>
              </a:xfrm>
              <a:custGeom>
                <a:avLst/>
                <a:gdLst/>
                <a:ahLst/>
                <a:cxnLst>
                  <a:cxn ang="0">
                    <a:pos x="207" y="435"/>
                  </a:cxn>
                  <a:cxn ang="0">
                    <a:pos x="207" y="0"/>
                  </a:cxn>
                  <a:cxn ang="0">
                    <a:pos x="88" y="0"/>
                  </a:cxn>
                  <a:cxn ang="0">
                    <a:pos x="88" y="435"/>
                  </a:cxn>
                  <a:cxn ang="0">
                    <a:pos x="0" y="377"/>
                  </a:cxn>
                  <a:cxn ang="0">
                    <a:pos x="0" y="491"/>
                  </a:cxn>
                  <a:cxn ang="0">
                    <a:pos x="148" y="589"/>
                  </a:cxn>
                  <a:cxn ang="0">
                    <a:pos x="294" y="491"/>
                  </a:cxn>
                  <a:cxn ang="0">
                    <a:pos x="294" y="377"/>
                  </a:cxn>
                  <a:cxn ang="0">
                    <a:pos x="207" y="435"/>
                  </a:cxn>
                </a:cxnLst>
                <a:rect l="0" t="0" r="r" b="b"/>
                <a:pathLst>
                  <a:path w="294" h="589">
                    <a:moveTo>
                      <a:pt x="207" y="435"/>
                    </a:moveTo>
                    <a:lnTo>
                      <a:pt x="207" y="0"/>
                    </a:lnTo>
                    <a:lnTo>
                      <a:pt x="88" y="0"/>
                    </a:lnTo>
                    <a:lnTo>
                      <a:pt x="88" y="435"/>
                    </a:lnTo>
                    <a:lnTo>
                      <a:pt x="0" y="377"/>
                    </a:lnTo>
                    <a:lnTo>
                      <a:pt x="0" y="491"/>
                    </a:lnTo>
                    <a:lnTo>
                      <a:pt x="148" y="589"/>
                    </a:lnTo>
                    <a:lnTo>
                      <a:pt x="294" y="491"/>
                    </a:lnTo>
                    <a:lnTo>
                      <a:pt x="294" y="377"/>
                    </a:lnTo>
                    <a:lnTo>
                      <a:pt x="207" y="43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Freeform 46" descr="© INSCALE GmbH, 26.05.2010&#10;http://www.presentationload.com/"/>
              <p:cNvSpPr>
                <a:spLocks/>
              </p:cNvSpPr>
              <p:nvPr/>
            </p:nvSpPr>
            <p:spPr bwMode="gray">
              <a:xfrm>
                <a:off x="5805647" y="2161986"/>
                <a:ext cx="600588" cy="1197919"/>
              </a:xfrm>
              <a:custGeom>
                <a:avLst/>
                <a:gdLst/>
                <a:ahLst/>
                <a:cxnLst>
                  <a:cxn ang="0">
                    <a:pos x="56" y="95"/>
                  </a:cxn>
                  <a:cxn ang="0">
                    <a:pos x="56" y="367"/>
                  </a:cxn>
                  <a:cxn ang="0">
                    <a:pos x="130" y="367"/>
                  </a:cxn>
                  <a:cxn ang="0">
                    <a:pos x="130" y="95"/>
                  </a:cxn>
                  <a:cxn ang="0">
                    <a:pos x="184" y="133"/>
                  </a:cxn>
                  <a:cxn ang="0">
                    <a:pos x="184" y="61"/>
                  </a:cxn>
                  <a:cxn ang="0">
                    <a:pos x="92" y="0"/>
                  </a:cxn>
                  <a:cxn ang="0">
                    <a:pos x="0" y="61"/>
                  </a:cxn>
                  <a:cxn ang="0">
                    <a:pos x="0" y="133"/>
                  </a:cxn>
                  <a:cxn ang="0">
                    <a:pos x="56" y="95"/>
                  </a:cxn>
                </a:cxnLst>
                <a:rect l="0" t="0" r="r" b="b"/>
                <a:pathLst>
                  <a:path w="184" h="367">
                    <a:moveTo>
                      <a:pt x="56" y="95"/>
                    </a:moveTo>
                    <a:lnTo>
                      <a:pt x="56" y="367"/>
                    </a:lnTo>
                    <a:lnTo>
                      <a:pt x="130" y="367"/>
                    </a:lnTo>
                    <a:lnTo>
                      <a:pt x="130" y="95"/>
                    </a:lnTo>
                    <a:lnTo>
                      <a:pt x="184" y="133"/>
                    </a:lnTo>
                    <a:lnTo>
                      <a:pt x="184" y="61"/>
                    </a:lnTo>
                    <a:lnTo>
                      <a:pt x="92" y="0"/>
                    </a:lnTo>
                    <a:lnTo>
                      <a:pt x="0" y="61"/>
                    </a:lnTo>
                    <a:lnTo>
                      <a:pt x="0" y="133"/>
                    </a:lnTo>
                    <a:lnTo>
                      <a:pt x="56" y="9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60000"/>
                  </a:gs>
                  <a:gs pos="100000">
                    <a:srgbClr val="D60000">
                      <a:gamma/>
                      <a:shade val="64706"/>
                      <a:invGamma/>
                    </a:srgbClr>
                  </a:gs>
                </a:gsLst>
                <a:lin ang="5400000" scaled="1"/>
              </a:gradFill>
              <a:ln w="9525" cap="flat" cmpd="sng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pic>
          <p:nvPicPr>
            <p:cNvPr id="30" name="Picture 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336749" y="1546860"/>
              <a:ext cx="2717591" cy="1754619"/>
            </a:xfrm>
            <a:prstGeom prst="rect">
              <a:avLst/>
            </a:prstGeom>
            <a:noFill/>
            <a:ln w="11176">
              <a:miter lim="800000"/>
              <a:headEnd/>
              <a:tailEnd/>
            </a:ln>
            <a:effectLst/>
          </p:spPr>
        </p:pic>
      </p:grpSp>
      <p:sp>
        <p:nvSpPr>
          <p:cNvPr id="14" name="_h1">
            <a:hlinkClick r:id="rId4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57"/>
          <p:cNvGrpSpPr/>
          <p:nvPr/>
        </p:nvGrpSpPr>
        <p:grpSpPr bwMode="gray">
          <a:xfrm>
            <a:off x="1786667" y="2703285"/>
            <a:ext cx="5576162" cy="3261381"/>
            <a:chOff x="1988548" y="2882900"/>
            <a:chExt cx="5280904" cy="3088693"/>
          </a:xfrm>
        </p:grpSpPr>
        <p:sp>
          <p:nvSpPr>
            <p:cNvPr id="59" name="_effect" descr="© INSCALE GmbH, 26.05.2010&#10;http://www.presentationload.com/"/>
            <p:cNvSpPr/>
            <p:nvPr/>
          </p:nvSpPr>
          <p:spPr bwMode="gray">
            <a:xfrm>
              <a:off x="5534476" y="4755680"/>
              <a:ext cx="1556291" cy="1215913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  <a:alpha val="9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_effect" descr="© INSCALE GmbH, 26.05.2010&#10;http://www.presentationload.com/"/>
            <p:cNvSpPr/>
            <p:nvPr/>
          </p:nvSpPr>
          <p:spPr bwMode="gray">
            <a:xfrm>
              <a:off x="6143121" y="3263695"/>
              <a:ext cx="1126331" cy="703718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  <a:alpha val="9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_effect" descr="© INSCALE GmbH, 26.05.2010&#10;http://www.presentationload.com/"/>
            <p:cNvSpPr/>
            <p:nvPr/>
          </p:nvSpPr>
          <p:spPr bwMode="gray">
            <a:xfrm>
              <a:off x="4292245" y="2882900"/>
              <a:ext cx="658896" cy="703718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  <a:alpha val="9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_effect" descr="© INSCALE GmbH, 26.05.2010&#10;http://www.presentationload.com/"/>
            <p:cNvSpPr/>
            <p:nvPr/>
          </p:nvSpPr>
          <p:spPr bwMode="gray">
            <a:xfrm>
              <a:off x="1988548" y="4629944"/>
              <a:ext cx="1552574" cy="1215912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  <a:alpha val="9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_effect" descr="© INSCALE GmbH, 26.05.2010&#10;http://www.presentationload.com/"/>
            <p:cNvSpPr/>
            <p:nvPr/>
          </p:nvSpPr>
          <p:spPr bwMode="gray">
            <a:xfrm>
              <a:off x="2080428" y="3131148"/>
              <a:ext cx="1079500" cy="703718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  <a:alpha val="9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0963" name="_h1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noProof="1" smtClean="0"/>
              <a:t>Circle Cubes</a:t>
            </a:r>
            <a:endParaRPr lang="de-DE" dirty="0" smtClean="0"/>
          </a:p>
        </p:txBody>
      </p:sp>
      <p:sp>
        <p:nvSpPr>
          <p:cNvPr id="29" name="_h2"/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noProof="1" smtClean="0"/>
              <a:t>Enter your subheadline here</a:t>
            </a:r>
          </a:p>
        </p:txBody>
      </p:sp>
      <p:grpSp>
        <p:nvGrpSpPr>
          <p:cNvPr id="3" name="Gruppieren 44"/>
          <p:cNvGrpSpPr/>
          <p:nvPr/>
        </p:nvGrpSpPr>
        <p:grpSpPr bwMode="gray">
          <a:xfrm>
            <a:off x="1724025" y="65161"/>
            <a:ext cx="5695950" cy="5143029"/>
            <a:chOff x="2147624" y="1108746"/>
            <a:chExt cx="5195496" cy="4691156"/>
          </a:xfrm>
          <a:effectLst>
            <a:outerShdw blurRad="520700" sx="99000" sy="99000" algn="ctr" rotWithShape="0">
              <a:prstClr val="black">
                <a:alpha val="50000"/>
              </a:prstClr>
            </a:outerShdw>
          </a:effectLst>
          <a:scene3d>
            <a:camera prst="perspectiveRelaxed" fov="4800000">
              <a:rot lat="17673601" lon="0" rev="0"/>
            </a:camera>
            <a:lightRig rig="threePt" dir="t">
              <a:rot lat="0" lon="0" rev="15600000"/>
            </a:lightRig>
          </a:scene3d>
        </p:grpSpPr>
        <p:sp>
          <p:nvSpPr>
            <p:cNvPr id="45" name="Freeform" descr="© INSCALE GmbH, 26.05.2010&#10;http://www.presentationload.com/"/>
            <p:cNvSpPr/>
            <p:nvPr/>
          </p:nvSpPr>
          <p:spPr bwMode="gray">
            <a:xfrm rot="12960000" flipH="1" flipV="1">
              <a:off x="2926255" y="4833770"/>
              <a:ext cx="813732" cy="813732"/>
            </a:xfrm>
            <a:prstGeom prst="rect">
              <a:avLst/>
            </a:prstGeom>
            <a:solidFill>
              <a:srgbClr val="D7D7D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p3d extrusionH="819150">
              <a:bevelT w="25400" h="25400"/>
              <a:bevelB w="25400" h="2540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noProof="1" smtClean="0">
                <a:latin typeface="Arial" charset="0"/>
              </a:endParaRPr>
            </a:p>
          </p:txBody>
        </p:sp>
        <p:sp>
          <p:nvSpPr>
            <p:cNvPr id="46" name="Freeform" descr="© INSCALE GmbH, 26.05.2010&#10;http://www.presentationload.com/"/>
            <p:cNvSpPr/>
            <p:nvPr/>
          </p:nvSpPr>
          <p:spPr bwMode="gray">
            <a:xfrm>
              <a:off x="4338506" y="1108746"/>
              <a:ext cx="813732" cy="813732"/>
            </a:xfrm>
            <a:prstGeom prst="rect">
              <a:avLst/>
            </a:prstGeom>
            <a:solidFill>
              <a:srgbClr val="D7D7D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p3d extrusionH="819150">
              <a:bevelT w="25400" h="25400"/>
              <a:bevelB w="25400" h="2540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noProof="1" smtClean="0">
                <a:latin typeface="Arial" charset="0"/>
              </a:endParaRPr>
            </a:p>
          </p:txBody>
        </p:sp>
        <p:sp>
          <p:nvSpPr>
            <p:cNvPr id="47" name="Freeform" descr="© INSCALE GmbH, 26.05.2010&#10;http://www.presentationload.com/"/>
            <p:cNvSpPr/>
            <p:nvPr/>
          </p:nvSpPr>
          <p:spPr bwMode="gray">
            <a:xfrm rot="4320000">
              <a:off x="6529388" y="2742190"/>
              <a:ext cx="813732" cy="813732"/>
            </a:xfrm>
            <a:prstGeom prst="rect">
              <a:avLst/>
            </a:prstGeom>
            <a:solidFill>
              <a:srgbClr val="D7D7D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p3d extrusionH="819150">
              <a:bevelT w="25400" h="25400"/>
              <a:bevelB w="25400" h="2540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noProof="1" smtClean="0">
                <a:latin typeface="Arial" charset="0"/>
              </a:endParaRPr>
            </a:p>
          </p:txBody>
        </p:sp>
        <p:sp>
          <p:nvSpPr>
            <p:cNvPr id="48" name="_color1" descr="© INSCALE GmbH, 26.05.2010&#10;http://www.presentationload.com/"/>
            <p:cNvSpPr/>
            <p:nvPr/>
          </p:nvSpPr>
          <p:spPr bwMode="gray">
            <a:xfrm rot="8640000" flipH="1" flipV="1">
              <a:off x="5598357" y="4986170"/>
              <a:ext cx="813732" cy="8137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p3d extrusionH="819150">
              <a:bevelT w="25400" h="25400"/>
              <a:bevelB w="25400" h="2540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noProof="1" smtClean="0">
                <a:latin typeface="Arial" charset="0"/>
              </a:endParaRPr>
            </a:p>
          </p:txBody>
        </p:sp>
        <p:sp>
          <p:nvSpPr>
            <p:cNvPr id="49" name="Freeform" descr="© INSCALE GmbH, 26.05.2010&#10;http://www.presentationload.com/"/>
            <p:cNvSpPr/>
            <p:nvPr/>
          </p:nvSpPr>
          <p:spPr bwMode="gray">
            <a:xfrm rot="17280000">
              <a:off x="2147624" y="2437390"/>
              <a:ext cx="813732" cy="813732"/>
            </a:xfrm>
            <a:prstGeom prst="rect">
              <a:avLst/>
            </a:prstGeom>
            <a:solidFill>
              <a:srgbClr val="D7D7D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p3d extrusionH="819150">
              <a:bevelT w="25400" h="25400"/>
              <a:bevelB w="25400" h="2540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noProof="1" smtClean="0">
                <a:latin typeface="Arial" charset="0"/>
              </a:endParaRPr>
            </a:p>
          </p:txBody>
        </p:sp>
      </p:grpSp>
      <p:grpSp>
        <p:nvGrpSpPr>
          <p:cNvPr id="4" name="Gruppieren 49"/>
          <p:cNvGrpSpPr/>
          <p:nvPr/>
        </p:nvGrpSpPr>
        <p:grpSpPr bwMode="gray">
          <a:xfrm>
            <a:off x="602422" y="1505524"/>
            <a:ext cx="8066432" cy="4281263"/>
            <a:chOff x="956142" y="1761804"/>
            <a:chExt cx="7487987" cy="3974253"/>
          </a:xfrm>
        </p:grpSpPr>
        <p:sp>
          <p:nvSpPr>
            <p:cNvPr id="51" name="Textfeld 50" descr="© INSCALE GmbH, 26.05.2010&#10;http://www.presentationload.com/"/>
            <p:cNvSpPr txBox="1"/>
            <p:nvPr/>
          </p:nvSpPr>
          <p:spPr bwMode="gray">
            <a:xfrm>
              <a:off x="2305572" y="5546063"/>
              <a:ext cx="898068" cy="18999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ctr" defTabSz="801688" eaLnBrk="0" hangingPunct="0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de-DE" sz="1400" noProof="1" smtClean="0">
                  <a:cs typeface="Arial" charset="0"/>
                </a:rPr>
                <a:t>Description 4</a:t>
              </a:r>
              <a:endParaRPr lang="de-DE" sz="1400" noProof="1">
                <a:cs typeface="Arial" charset="0"/>
              </a:endParaRPr>
            </a:p>
          </p:txBody>
        </p:sp>
        <p:sp>
          <p:nvSpPr>
            <p:cNvPr id="52" name="Textfeld 51" descr="© INSCALE GmbH, 26.05.2010&#10;http://www.presentationload.com/"/>
            <p:cNvSpPr txBox="1"/>
            <p:nvPr/>
          </p:nvSpPr>
          <p:spPr bwMode="gray">
            <a:xfrm>
              <a:off x="956142" y="2710460"/>
              <a:ext cx="898068" cy="18999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 defTabSz="801688" eaLnBrk="0" hangingPunct="0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de-DE" sz="1400" noProof="1" smtClean="0">
                  <a:cs typeface="Arial" charset="0"/>
                </a:rPr>
                <a:t>Description 5</a:t>
              </a:r>
              <a:endParaRPr lang="de-DE" sz="1400" noProof="1">
                <a:cs typeface="Arial" charset="0"/>
              </a:endParaRPr>
            </a:p>
          </p:txBody>
        </p:sp>
        <p:sp>
          <p:nvSpPr>
            <p:cNvPr id="53" name="Textfeld 52" descr="© INSCALE GmbH, 26.05.2010&#10;http://www.presentationload.com/"/>
            <p:cNvSpPr txBox="1"/>
            <p:nvPr/>
          </p:nvSpPr>
          <p:spPr bwMode="gray">
            <a:xfrm>
              <a:off x="4183321" y="1761804"/>
              <a:ext cx="898068" cy="189994"/>
            </a:xfrm>
            <a:prstGeom prst="rect">
              <a:avLst/>
            </a:prstGeom>
            <a:noFill/>
          </p:spPr>
          <p:txBody>
            <a:bodyPr wrap="none" lIns="0" tIns="0" rIns="0" bIns="0" rtlCol="0" anchor="b" anchorCtr="0">
              <a:spAutoFit/>
            </a:bodyPr>
            <a:lstStyle/>
            <a:p>
              <a:pPr algn="ctr" defTabSz="801688" eaLnBrk="0" hangingPunct="0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de-DE" sz="1400" noProof="1" smtClean="0">
                  <a:cs typeface="Arial" charset="0"/>
                </a:rPr>
                <a:t>Description 1</a:t>
              </a:r>
              <a:endParaRPr lang="de-DE" sz="1400" noProof="1">
                <a:cs typeface="Arial" charset="0"/>
              </a:endParaRPr>
            </a:p>
          </p:txBody>
        </p:sp>
        <p:sp>
          <p:nvSpPr>
            <p:cNvPr id="54" name="Textfeld 53" descr="© INSCALE GmbH, 26.05.2010&#10;http://www.presentationload.com/"/>
            <p:cNvSpPr txBox="1"/>
            <p:nvPr/>
          </p:nvSpPr>
          <p:spPr bwMode="gray">
            <a:xfrm>
              <a:off x="7546061" y="2824760"/>
              <a:ext cx="898068" cy="18999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ctr" defTabSz="801688" eaLnBrk="0" hangingPunct="0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de-DE" sz="1400" noProof="1" smtClean="0">
                  <a:cs typeface="Arial" charset="0"/>
                </a:rPr>
                <a:t>Description 2</a:t>
              </a:r>
              <a:endParaRPr lang="de-DE" sz="1400" noProof="1">
                <a:cs typeface="Arial" charset="0"/>
              </a:endParaRPr>
            </a:p>
          </p:txBody>
        </p:sp>
        <p:sp>
          <p:nvSpPr>
            <p:cNvPr id="55" name="Textfeld 54" descr="© INSCALE GmbH, 26.05.2010&#10;http://www.presentationload.com/"/>
            <p:cNvSpPr txBox="1"/>
            <p:nvPr/>
          </p:nvSpPr>
          <p:spPr bwMode="gray">
            <a:xfrm>
              <a:off x="5891559" y="5544448"/>
              <a:ext cx="898068" cy="18999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ctr" defTabSz="801688" eaLnBrk="0" hangingPunct="0">
                <a:lnSpc>
                  <a:spcPct val="95000"/>
                </a:lnSpc>
                <a:spcAft>
                  <a:spcPts val="800"/>
                </a:spcAft>
                <a:defRPr/>
              </a:pPr>
              <a:r>
                <a:rPr lang="de-DE" sz="1400" noProof="1" smtClean="0">
                  <a:cs typeface="Arial" charset="0"/>
                </a:rPr>
                <a:t>Description 3</a:t>
              </a:r>
              <a:endParaRPr lang="de-DE" sz="1400" noProof="1">
                <a:cs typeface="Arial" charset="0"/>
              </a:endParaRPr>
            </a:p>
          </p:txBody>
        </p:sp>
      </p:grpSp>
      <p:sp>
        <p:nvSpPr>
          <p:cNvPr id="22" name="_h1">
            <a:hlinkClick r:id="rId3"/>
          </p:cNvPr>
          <p:cNvSpPr txBox="1">
            <a:spLocks noChangeArrowheads="1"/>
          </p:cNvSpPr>
          <p:nvPr/>
        </p:nvSpPr>
        <p:spPr bwMode="gray">
          <a:xfrm>
            <a:off x="323850" y="5802314"/>
            <a:ext cx="8497092" cy="61645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16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LOAD ORDER ID " val="90e2e58257382aa8fee33a8b5eca326f"/>
</p:tagLst>
</file>

<file path=ppt/theme/theme1.xml><?xml version="1.0" encoding="utf-8"?>
<a:theme xmlns:a="http://schemas.openxmlformats.org/drawingml/2006/main" name="c01x">
  <a:themeElements>
    <a:clrScheme name="Standard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2A79FF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74747"/>
      </a:accent6>
      <a:hlink>
        <a:srgbClr val="C00000"/>
      </a:hlink>
      <a:folHlink>
        <a:srgbClr val="FFC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rgbClr val="A50021"/>
          </a:solidFill>
          <a:round/>
          <a:headEnd/>
          <a:tailEnd/>
        </a:ln>
      </a:spPr>
      <a:bodyPr/>
      <a:lstStyle>
        <a:defPPr>
          <a:defRPr dirty="0"/>
        </a:defPPr>
      </a:lstStyle>
    </a:sp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9</TotalTime>
  <Words>1028</Words>
  <Application>Microsoft Office PowerPoint</Application>
  <PresentationFormat>全屏显示(4:3)</PresentationFormat>
  <Paragraphs>275</Paragraphs>
  <Slides>29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c01x</vt:lpstr>
      <vt:lpstr>Insert your headline here</vt:lpstr>
      <vt:lpstr>Looping Circle Chart</vt:lpstr>
      <vt:lpstr>3D Plate with People Silhouettes</vt:lpstr>
      <vt:lpstr>Sliced Triangle</vt:lpstr>
      <vt:lpstr>3D Cone</vt:lpstr>
      <vt:lpstr>Text Spheres</vt:lpstr>
      <vt:lpstr>Process Arrows</vt:lpstr>
      <vt:lpstr>Traffic Sign ─ Arrow Sign </vt:lpstr>
      <vt:lpstr>Circle Cubes</vt:lpstr>
      <vt:lpstr>3D Arrows</vt:lpstr>
      <vt:lpstr>Puzzle Chart</vt:lpstr>
      <vt:lpstr>Temple Chart ─ 3 Columns</vt:lpstr>
      <vt:lpstr>Innovation Process Model</vt:lpstr>
      <vt:lpstr>Divided 3D Cube 3x3 </vt:lpstr>
      <vt:lpstr>3D Plates</vt:lpstr>
      <vt:lpstr>Pentagon Chart</vt:lpstr>
      <vt:lpstr>Image Icon ─ Round Table</vt:lpstr>
      <vt:lpstr>Sphere, 3 slices</vt:lpstr>
      <vt:lpstr>3D Stars ─ 5 Items</vt:lpstr>
      <vt:lpstr>3D Staircase − 5 Steps</vt:lpstr>
      <vt:lpstr>World Globe – Asia, Global Mail</vt:lpstr>
      <vt:lpstr>Bridge Chart</vt:lpstr>
      <vt:lpstr>3D Circle Chart ─ 4 Segments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Cubes - North America (A-Z)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your headline here</dc:title>
  <dc:creator>Windows User</dc:creator>
  <cp:lastModifiedBy>Administrator</cp:lastModifiedBy>
  <cp:revision>5</cp:revision>
  <dcterms:created xsi:type="dcterms:W3CDTF">2011-10-15T02:32:52Z</dcterms:created>
  <dcterms:modified xsi:type="dcterms:W3CDTF">2016-02-22T14:55:44Z</dcterms:modified>
</cp:coreProperties>
</file>