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  <p:sldMasterId id="2147483679" r:id="rId2"/>
  </p:sldMasterIdLst>
  <p:handoutMasterIdLst>
    <p:handoutMasterId r:id="rId25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7" r:id="rId21"/>
    <p:sldId id="278" r:id="rId22"/>
    <p:sldId id="279" r:id="rId23"/>
    <p:sldId id="280" r:id="rId24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88"/>
    <p:restoredTop sz="93657"/>
  </p:normalViewPr>
  <p:slideViewPr>
    <p:cSldViewPr snapToGrid="0" snapToObjects="1">
      <p:cViewPr varScale="1">
        <p:scale>
          <a:sx n="66" d="100"/>
          <a:sy n="66" d="100"/>
        </p:scale>
        <p:origin x="-67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3688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5">
                <a:shade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5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5655040"/>
        <c:axId val="205669120"/>
      </c:barChart>
      <c:catAx>
        <c:axId val="205655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05669120"/>
        <c:crosses val="autoZero"/>
        <c:auto val="1"/>
        <c:lblAlgn val="ctr"/>
        <c:lblOffset val="100"/>
        <c:noMultiLvlLbl val="0"/>
      </c:catAx>
      <c:valAx>
        <c:axId val="205669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05655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EE65B-946F-E845-AE36-C60ACA126761}" type="datetimeFigureOut">
              <a:rPr kumimoji="1" lang="zh-CN" altLang="en-US" smtClean="0"/>
              <a:t>2016/5/29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C339D-8E00-DF4A-B605-AD3795C1BDF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122776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99"/>
          <a:stretch/>
        </p:blipFill>
        <p:spPr>
          <a:xfrm>
            <a:off x="0" y="0"/>
            <a:ext cx="12221029" cy="68580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-1" y="0"/>
            <a:ext cx="12337143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357187" y="2451151"/>
            <a:ext cx="3362325" cy="4076700"/>
          </a:xfrm>
          <a:prstGeom prst="triangle">
            <a:avLst>
              <a:gd name="adj" fmla="val 6974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5400000">
            <a:off x="747711" y="2841676"/>
            <a:ext cx="2581276" cy="4076700"/>
          </a:xfrm>
          <a:prstGeom prst="triangle">
            <a:avLst>
              <a:gd name="adj" fmla="val 6015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8"/>
          <p:cNvSpPr/>
          <p:nvPr/>
        </p:nvSpPr>
        <p:spPr>
          <a:xfrm>
            <a:off x="-1" y="5145138"/>
            <a:ext cx="5558971" cy="1025526"/>
          </a:xfrm>
          <a:prstGeom prst="triangle">
            <a:avLst>
              <a:gd name="adj" fmla="val 73183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4"/>
          <p:cNvSpPr/>
          <p:nvPr/>
        </p:nvSpPr>
        <p:spPr>
          <a:xfrm rot="2070720">
            <a:off x="4962617" y="2252397"/>
            <a:ext cx="3133791" cy="4151912"/>
          </a:xfrm>
          <a:custGeom>
            <a:avLst/>
            <a:gdLst>
              <a:gd name="connsiteX0" fmla="*/ 0 w 1809247"/>
              <a:gd name="connsiteY0" fmla="*/ 3029798 h 3029798"/>
              <a:gd name="connsiteX1" fmla="*/ 1809247 w 1809247"/>
              <a:gd name="connsiteY1" fmla="*/ 0 h 3029798"/>
              <a:gd name="connsiteX2" fmla="*/ 1809247 w 1809247"/>
              <a:gd name="connsiteY2" fmla="*/ 3029798 h 3029798"/>
              <a:gd name="connsiteX3" fmla="*/ 0 w 1809247"/>
              <a:gd name="connsiteY3" fmla="*/ 3029798 h 3029798"/>
              <a:gd name="connsiteX0" fmla="*/ 0 w 3133791"/>
              <a:gd name="connsiteY0" fmla="*/ 4151912 h 4151912"/>
              <a:gd name="connsiteX1" fmla="*/ 3133791 w 3133791"/>
              <a:gd name="connsiteY1" fmla="*/ 0 h 4151912"/>
              <a:gd name="connsiteX2" fmla="*/ 1809247 w 3133791"/>
              <a:gd name="connsiteY2" fmla="*/ 4151912 h 4151912"/>
              <a:gd name="connsiteX3" fmla="*/ 0 w 3133791"/>
              <a:gd name="connsiteY3" fmla="*/ 4151912 h 4151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3791" h="4151912">
                <a:moveTo>
                  <a:pt x="0" y="4151912"/>
                </a:moveTo>
                <a:lnTo>
                  <a:pt x="3133791" y="0"/>
                </a:lnTo>
                <a:lnTo>
                  <a:pt x="1809247" y="4151912"/>
                </a:lnTo>
                <a:lnTo>
                  <a:pt x="0" y="41519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4"/>
          <p:cNvSpPr/>
          <p:nvPr/>
        </p:nvSpPr>
        <p:spPr>
          <a:xfrm rot="2070720">
            <a:off x="367168" y="4557894"/>
            <a:ext cx="4585426" cy="3632075"/>
          </a:xfrm>
          <a:custGeom>
            <a:avLst/>
            <a:gdLst>
              <a:gd name="connsiteX0" fmla="*/ 0 w 1809247"/>
              <a:gd name="connsiteY0" fmla="*/ 3029798 h 3029798"/>
              <a:gd name="connsiteX1" fmla="*/ 1809247 w 1809247"/>
              <a:gd name="connsiteY1" fmla="*/ 0 h 3029798"/>
              <a:gd name="connsiteX2" fmla="*/ 1809247 w 1809247"/>
              <a:gd name="connsiteY2" fmla="*/ 3029798 h 3029798"/>
              <a:gd name="connsiteX3" fmla="*/ 0 w 1809247"/>
              <a:gd name="connsiteY3" fmla="*/ 3029798 h 3029798"/>
              <a:gd name="connsiteX0" fmla="*/ 0 w 3133791"/>
              <a:gd name="connsiteY0" fmla="*/ 4151912 h 4151912"/>
              <a:gd name="connsiteX1" fmla="*/ 3133791 w 3133791"/>
              <a:gd name="connsiteY1" fmla="*/ 0 h 4151912"/>
              <a:gd name="connsiteX2" fmla="*/ 1809247 w 3133791"/>
              <a:gd name="connsiteY2" fmla="*/ 4151912 h 4151912"/>
              <a:gd name="connsiteX3" fmla="*/ 0 w 3133791"/>
              <a:gd name="connsiteY3" fmla="*/ 4151912 h 4151912"/>
              <a:gd name="connsiteX0" fmla="*/ 0 w 4516255"/>
              <a:gd name="connsiteY0" fmla="*/ 3183626 h 4151912"/>
              <a:gd name="connsiteX1" fmla="*/ 4516255 w 4516255"/>
              <a:gd name="connsiteY1" fmla="*/ 0 h 4151912"/>
              <a:gd name="connsiteX2" fmla="*/ 3191711 w 4516255"/>
              <a:gd name="connsiteY2" fmla="*/ 4151912 h 4151912"/>
              <a:gd name="connsiteX3" fmla="*/ 0 w 4516255"/>
              <a:gd name="connsiteY3" fmla="*/ 3183626 h 4151912"/>
              <a:gd name="connsiteX0" fmla="*/ 0 w 4516255"/>
              <a:gd name="connsiteY0" fmla="*/ 3183626 h 3660525"/>
              <a:gd name="connsiteX1" fmla="*/ 4516255 w 4516255"/>
              <a:gd name="connsiteY1" fmla="*/ 0 h 3660525"/>
              <a:gd name="connsiteX2" fmla="*/ 611323 w 4516255"/>
              <a:gd name="connsiteY2" fmla="*/ 3660525 h 3660525"/>
              <a:gd name="connsiteX3" fmla="*/ 0 w 4516255"/>
              <a:gd name="connsiteY3" fmla="*/ 3183626 h 3660525"/>
              <a:gd name="connsiteX0" fmla="*/ 0 w 4558936"/>
              <a:gd name="connsiteY0" fmla="*/ 3155176 h 3632075"/>
              <a:gd name="connsiteX1" fmla="*/ 4558936 w 4558936"/>
              <a:gd name="connsiteY1" fmla="*/ 0 h 3632075"/>
              <a:gd name="connsiteX2" fmla="*/ 611323 w 4558936"/>
              <a:gd name="connsiteY2" fmla="*/ 3632075 h 3632075"/>
              <a:gd name="connsiteX3" fmla="*/ 0 w 4558936"/>
              <a:gd name="connsiteY3" fmla="*/ 3155176 h 3632075"/>
              <a:gd name="connsiteX0" fmla="*/ 0 w 4585426"/>
              <a:gd name="connsiteY0" fmla="*/ 3150272 h 3632075"/>
              <a:gd name="connsiteX1" fmla="*/ 4585426 w 4585426"/>
              <a:gd name="connsiteY1" fmla="*/ 0 h 3632075"/>
              <a:gd name="connsiteX2" fmla="*/ 637813 w 4585426"/>
              <a:gd name="connsiteY2" fmla="*/ 3632075 h 3632075"/>
              <a:gd name="connsiteX3" fmla="*/ 0 w 4585426"/>
              <a:gd name="connsiteY3" fmla="*/ 3150272 h 363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85426" h="3632075">
                <a:moveTo>
                  <a:pt x="0" y="3150272"/>
                </a:moveTo>
                <a:lnTo>
                  <a:pt x="4585426" y="0"/>
                </a:lnTo>
                <a:lnTo>
                  <a:pt x="637813" y="3632075"/>
                </a:lnTo>
                <a:lnTo>
                  <a:pt x="0" y="315027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6"/>
          <p:cNvSpPr/>
          <p:nvPr/>
        </p:nvSpPr>
        <p:spPr>
          <a:xfrm>
            <a:off x="7107362" y="3515905"/>
            <a:ext cx="4968421" cy="2111376"/>
          </a:xfrm>
          <a:custGeom>
            <a:avLst/>
            <a:gdLst>
              <a:gd name="connsiteX0" fmla="*/ 0 w 5558971"/>
              <a:gd name="connsiteY0" fmla="*/ 1025526 h 1025526"/>
              <a:gd name="connsiteX1" fmla="*/ 4068222 w 5558971"/>
              <a:gd name="connsiteY1" fmla="*/ 0 h 1025526"/>
              <a:gd name="connsiteX2" fmla="*/ 5558971 w 5558971"/>
              <a:gd name="connsiteY2" fmla="*/ 1025526 h 1025526"/>
              <a:gd name="connsiteX3" fmla="*/ 0 w 5558971"/>
              <a:gd name="connsiteY3" fmla="*/ 1025526 h 1025526"/>
              <a:gd name="connsiteX0" fmla="*/ 0 w 5558971"/>
              <a:gd name="connsiteY0" fmla="*/ 2130426 h 2130426"/>
              <a:gd name="connsiteX1" fmla="*/ 2468022 w 5558971"/>
              <a:gd name="connsiteY1" fmla="*/ 0 h 2130426"/>
              <a:gd name="connsiteX2" fmla="*/ 5558971 w 5558971"/>
              <a:gd name="connsiteY2" fmla="*/ 2130426 h 2130426"/>
              <a:gd name="connsiteX3" fmla="*/ 0 w 5558971"/>
              <a:gd name="connsiteY3" fmla="*/ 2130426 h 2130426"/>
              <a:gd name="connsiteX0" fmla="*/ 0 w 4968421"/>
              <a:gd name="connsiteY0" fmla="*/ 1463676 h 2130426"/>
              <a:gd name="connsiteX1" fmla="*/ 1877472 w 4968421"/>
              <a:gd name="connsiteY1" fmla="*/ 0 h 2130426"/>
              <a:gd name="connsiteX2" fmla="*/ 4968421 w 4968421"/>
              <a:gd name="connsiteY2" fmla="*/ 2130426 h 2130426"/>
              <a:gd name="connsiteX3" fmla="*/ 0 w 4968421"/>
              <a:gd name="connsiteY3" fmla="*/ 1463676 h 2130426"/>
              <a:gd name="connsiteX0" fmla="*/ 0 w 4968421"/>
              <a:gd name="connsiteY0" fmla="*/ 1444626 h 2111376"/>
              <a:gd name="connsiteX1" fmla="*/ 1858422 w 4968421"/>
              <a:gd name="connsiteY1" fmla="*/ 0 h 2111376"/>
              <a:gd name="connsiteX2" fmla="*/ 4968421 w 4968421"/>
              <a:gd name="connsiteY2" fmla="*/ 2111376 h 2111376"/>
              <a:gd name="connsiteX3" fmla="*/ 0 w 4968421"/>
              <a:gd name="connsiteY3" fmla="*/ 1444626 h 2111376"/>
              <a:gd name="connsiteX0" fmla="*/ 0 w 4968421"/>
              <a:gd name="connsiteY0" fmla="*/ 1444626 h 2111376"/>
              <a:gd name="connsiteX1" fmla="*/ 1877472 w 4968421"/>
              <a:gd name="connsiteY1" fmla="*/ 0 h 2111376"/>
              <a:gd name="connsiteX2" fmla="*/ 4968421 w 4968421"/>
              <a:gd name="connsiteY2" fmla="*/ 2111376 h 2111376"/>
              <a:gd name="connsiteX3" fmla="*/ 0 w 4968421"/>
              <a:gd name="connsiteY3" fmla="*/ 1444626 h 2111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8421" h="2111376">
                <a:moveTo>
                  <a:pt x="0" y="1444626"/>
                </a:moveTo>
                <a:lnTo>
                  <a:pt x="1877472" y="0"/>
                </a:lnTo>
                <a:lnTo>
                  <a:pt x="4968421" y="2111376"/>
                </a:lnTo>
                <a:lnTo>
                  <a:pt x="0" y="144462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4"/>
          <p:cNvSpPr/>
          <p:nvPr/>
        </p:nvSpPr>
        <p:spPr>
          <a:xfrm rot="2070720">
            <a:off x="9367705" y="2196284"/>
            <a:ext cx="3785232" cy="2619416"/>
          </a:xfrm>
          <a:custGeom>
            <a:avLst/>
            <a:gdLst>
              <a:gd name="connsiteX0" fmla="*/ 0 w 1809247"/>
              <a:gd name="connsiteY0" fmla="*/ 3029798 h 3029798"/>
              <a:gd name="connsiteX1" fmla="*/ 1809247 w 1809247"/>
              <a:gd name="connsiteY1" fmla="*/ 0 h 3029798"/>
              <a:gd name="connsiteX2" fmla="*/ 1809247 w 1809247"/>
              <a:gd name="connsiteY2" fmla="*/ 3029798 h 3029798"/>
              <a:gd name="connsiteX3" fmla="*/ 0 w 1809247"/>
              <a:gd name="connsiteY3" fmla="*/ 3029798 h 3029798"/>
              <a:gd name="connsiteX0" fmla="*/ 0 w 3133791"/>
              <a:gd name="connsiteY0" fmla="*/ 4151912 h 4151912"/>
              <a:gd name="connsiteX1" fmla="*/ 3133791 w 3133791"/>
              <a:gd name="connsiteY1" fmla="*/ 0 h 4151912"/>
              <a:gd name="connsiteX2" fmla="*/ 1809247 w 3133791"/>
              <a:gd name="connsiteY2" fmla="*/ 4151912 h 4151912"/>
              <a:gd name="connsiteX3" fmla="*/ 0 w 3133791"/>
              <a:gd name="connsiteY3" fmla="*/ 4151912 h 4151912"/>
              <a:gd name="connsiteX0" fmla="*/ 0 w 3785232"/>
              <a:gd name="connsiteY0" fmla="*/ 4151912 h 4151912"/>
              <a:gd name="connsiteX1" fmla="*/ 3133791 w 3785232"/>
              <a:gd name="connsiteY1" fmla="*/ 0 h 4151912"/>
              <a:gd name="connsiteX2" fmla="*/ 3785232 w 3785232"/>
              <a:gd name="connsiteY2" fmla="*/ 4134132 h 4151912"/>
              <a:gd name="connsiteX3" fmla="*/ 0 w 3785232"/>
              <a:gd name="connsiteY3" fmla="*/ 4151912 h 4151912"/>
              <a:gd name="connsiteX0" fmla="*/ 0 w 3785232"/>
              <a:gd name="connsiteY0" fmla="*/ 2619416 h 2619416"/>
              <a:gd name="connsiteX1" fmla="*/ 3493957 w 3785232"/>
              <a:gd name="connsiteY1" fmla="*/ 0 h 2619416"/>
              <a:gd name="connsiteX2" fmla="*/ 3785232 w 3785232"/>
              <a:gd name="connsiteY2" fmla="*/ 2601636 h 2619416"/>
              <a:gd name="connsiteX3" fmla="*/ 0 w 3785232"/>
              <a:gd name="connsiteY3" fmla="*/ 2619416 h 2619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5232" h="2619416">
                <a:moveTo>
                  <a:pt x="0" y="2619416"/>
                </a:moveTo>
                <a:lnTo>
                  <a:pt x="3493957" y="0"/>
                </a:lnTo>
                <a:lnTo>
                  <a:pt x="3785232" y="2601636"/>
                </a:lnTo>
                <a:lnTo>
                  <a:pt x="0" y="261941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占位符 18"/>
          <p:cNvSpPr>
            <a:spLocks noGrp="1"/>
          </p:cNvSpPr>
          <p:nvPr>
            <p:ph type="body" sz="quarter" idx="10" hasCustomPrompt="1"/>
          </p:nvPr>
        </p:nvSpPr>
        <p:spPr>
          <a:xfrm>
            <a:off x="2929365" y="1531951"/>
            <a:ext cx="1497451" cy="1497451"/>
          </a:xfrm>
          <a:prstGeom prst="rect">
            <a:avLst/>
          </a:prstGeom>
          <a:solidFill>
            <a:schemeClr val="accent1"/>
          </a:solidFill>
        </p:spPr>
        <p:txBody>
          <a:bodyPr/>
          <a:lstStyle>
            <a:lvl1pPr marL="0" indent="0" algn="ctr"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 smtClean="0"/>
              <a:t>标题</a:t>
            </a:r>
            <a:endParaRPr kumimoji="1" lang="zh-CN" altLang="en-US"/>
          </a:p>
        </p:txBody>
      </p:sp>
      <p:sp>
        <p:nvSpPr>
          <p:cNvPr id="20" name="文本占位符 18"/>
          <p:cNvSpPr>
            <a:spLocks noGrp="1"/>
          </p:cNvSpPr>
          <p:nvPr>
            <p:ph type="body" sz="quarter" idx="11"/>
          </p:nvPr>
        </p:nvSpPr>
        <p:spPr>
          <a:xfrm>
            <a:off x="4426815" y="1531951"/>
            <a:ext cx="6615433" cy="912743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60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1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4426815" y="2455583"/>
            <a:ext cx="6615433" cy="560540"/>
          </a:xfrm>
          <a:prstGeom prst="rect">
            <a:avLst/>
          </a:prstGeom>
          <a:noFill/>
        </p:spPr>
        <p:txBody>
          <a:bodyPr anchor="ctr"/>
          <a:lstStyle>
            <a:lvl1pPr marL="0" indent="0" algn="l">
              <a:buNone/>
              <a:defRPr sz="28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79821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2"/>
          <a:stretch/>
        </p:blipFill>
        <p:spPr>
          <a:xfrm>
            <a:off x="-19050" y="0"/>
            <a:ext cx="12211050" cy="6858000"/>
          </a:xfrm>
          <a:prstGeom prst="rect">
            <a:avLst/>
          </a:prstGeom>
        </p:spPr>
      </p:pic>
      <p:sp>
        <p:nvSpPr>
          <p:cNvPr id="3" name="流程图: 手动输入 57"/>
          <p:cNvSpPr/>
          <p:nvPr userDrawn="1"/>
        </p:nvSpPr>
        <p:spPr>
          <a:xfrm rot="5400000">
            <a:off x="-57150" y="1714500"/>
            <a:ext cx="1695450" cy="1619250"/>
          </a:xfrm>
          <a:prstGeom prst="flowChartManualInpu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18"/>
          <p:cNvSpPr>
            <a:spLocks noGrp="1"/>
          </p:cNvSpPr>
          <p:nvPr>
            <p:ph type="body" sz="quarter" idx="11" hasCustomPrompt="1"/>
          </p:nvPr>
        </p:nvSpPr>
        <p:spPr>
          <a:xfrm>
            <a:off x="1600200" y="1456480"/>
            <a:ext cx="1522601" cy="2201119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170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5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3122801" y="1659761"/>
            <a:ext cx="6437888" cy="974204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6" name="文本占位符 18"/>
          <p:cNvSpPr>
            <a:spLocks noGrp="1"/>
          </p:cNvSpPr>
          <p:nvPr>
            <p:ph type="body" sz="quarter" idx="13"/>
          </p:nvPr>
        </p:nvSpPr>
        <p:spPr>
          <a:xfrm>
            <a:off x="3126755" y="2633965"/>
            <a:ext cx="6437888" cy="659756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3600" b="0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4420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2"/>
          <a:stretch/>
        </p:blipFill>
        <p:spPr>
          <a:xfrm>
            <a:off x="-19050" y="0"/>
            <a:ext cx="12211050" cy="6858000"/>
          </a:xfrm>
          <a:prstGeom prst="rect">
            <a:avLst/>
          </a:prstGeom>
        </p:spPr>
      </p:pic>
      <p:sp>
        <p:nvSpPr>
          <p:cNvPr id="3" name="流程图: 手动输入 57"/>
          <p:cNvSpPr/>
          <p:nvPr userDrawn="1"/>
        </p:nvSpPr>
        <p:spPr>
          <a:xfrm rot="5400000">
            <a:off x="-57150" y="1714500"/>
            <a:ext cx="1695450" cy="1619250"/>
          </a:xfrm>
          <a:prstGeom prst="flowChartManualInpu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18"/>
          <p:cNvSpPr>
            <a:spLocks noGrp="1"/>
          </p:cNvSpPr>
          <p:nvPr>
            <p:ph type="body" sz="quarter" idx="11" hasCustomPrompt="1"/>
          </p:nvPr>
        </p:nvSpPr>
        <p:spPr>
          <a:xfrm>
            <a:off x="1600200" y="1456480"/>
            <a:ext cx="1522601" cy="2201119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170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5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3122801" y="1659761"/>
            <a:ext cx="6437888" cy="974204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6" name="文本占位符 18"/>
          <p:cNvSpPr>
            <a:spLocks noGrp="1"/>
          </p:cNvSpPr>
          <p:nvPr>
            <p:ph type="body" sz="quarter" idx="13"/>
          </p:nvPr>
        </p:nvSpPr>
        <p:spPr>
          <a:xfrm>
            <a:off x="3126755" y="2633965"/>
            <a:ext cx="6437888" cy="659756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3600" b="0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273363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 userDrawn="1"/>
        </p:nvGrpSpPr>
        <p:grpSpPr>
          <a:xfrm>
            <a:off x="-54769" y="6019800"/>
            <a:ext cx="12627769" cy="883958"/>
            <a:chOff x="-54769" y="5829300"/>
            <a:chExt cx="13885070" cy="1078877"/>
          </a:xfrm>
        </p:grpSpPr>
        <p:grpSp>
          <p:nvGrpSpPr>
            <p:cNvPr id="3" name="组合 6"/>
            <p:cNvGrpSpPr/>
            <p:nvPr/>
          </p:nvGrpSpPr>
          <p:grpSpPr>
            <a:xfrm>
              <a:off x="-54769" y="5943601"/>
              <a:ext cx="4641974" cy="950790"/>
              <a:chOff x="-54770" y="4178805"/>
              <a:chExt cx="12317593" cy="2735626"/>
            </a:xfrm>
          </p:grpSpPr>
          <p:sp>
            <p:nvSpPr>
              <p:cNvPr id="24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等腰三角形 2"/>
              <p:cNvSpPr/>
              <p:nvPr/>
            </p:nvSpPr>
            <p:spPr>
              <a:xfrm rot="10800000">
                <a:off x="11653838" y="4178805"/>
                <a:ext cx="608985" cy="27356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  <a:gd name="connsiteX0" fmla="*/ 0 w 608985"/>
                  <a:gd name="connsiteY0" fmla="*/ 1887782 h 2201455"/>
                  <a:gd name="connsiteX1" fmla="*/ 74633 w 608985"/>
                  <a:gd name="connsiteY1" fmla="*/ 0 h 2201455"/>
                  <a:gd name="connsiteX2" fmla="*/ 608985 w 608985"/>
                  <a:gd name="connsiteY2" fmla="*/ 2201455 h 2201455"/>
                  <a:gd name="connsiteX3" fmla="*/ 0 w 608985"/>
                  <a:gd name="connsiteY3" fmla="*/ 1887782 h 2201455"/>
                  <a:gd name="connsiteX0" fmla="*/ 0 w 608985"/>
                  <a:gd name="connsiteY0" fmla="*/ 1934156 h 2247829"/>
                  <a:gd name="connsiteX1" fmla="*/ 19050 w 608985"/>
                  <a:gd name="connsiteY1" fmla="*/ 0 h 2247829"/>
                  <a:gd name="connsiteX2" fmla="*/ 608985 w 608985"/>
                  <a:gd name="connsiteY2" fmla="*/ 2247829 h 2247829"/>
                  <a:gd name="connsiteX3" fmla="*/ 0 w 608985"/>
                  <a:gd name="connsiteY3" fmla="*/ 1934156 h 2247829"/>
                  <a:gd name="connsiteX0" fmla="*/ 0 w 608985"/>
                  <a:gd name="connsiteY0" fmla="*/ 1961980 h 2275653"/>
                  <a:gd name="connsiteX1" fmla="*/ 19050 w 608985"/>
                  <a:gd name="connsiteY1" fmla="*/ 0 h 2275653"/>
                  <a:gd name="connsiteX2" fmla="*/ 608985 w 608985"/>
                  <a:gd name="connsiteY2" fmla="*/ 2275653 h 2275653"/>
                  <a:gd name="connsiteX3" fmla="*/ 0 w 608985"/>
                  <a:gd name="connsiteY3" fmla="*/ 1961980 h 2275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8985" h="2275653">
                    <a:moveTo>
                      <a:pt x="0" y="1961980"/>
                    </a:moveTo>
                    <a:lnTo>
                      <a:pt x="19050" y="0"/>
                    </a:lnTo>
                    <a:lnTo>
                      <a:pt x="608985" y="2275653"/>
                    </a:lnTo>
                    <a:lnTo>
                      <a:pt x="0" y="196198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" name="组合 7"/>
            <p:cNvGrpSpPr/>
            <p:nvPr/>
          </p:nvGrpSpPr>
          <p:grpSpPr>
            <a:xfrm>
              <a:off x="4574381" y="5864350"/>
              <a:ext cx="4645466" cy="1043827"/>
              <a:chOff x="-54770" y="4178801"/>
              <a:chExt cx="12326860" cy="2769823"/>
            </a:xfrm>
          </p:grpSpPr>
          <p:sp>
            <p:nvSpPr>
              <p:cNvPr id="15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等腰三角形 2"/>
              <p:cNvSpPr/>
              <p:nvPr/>
            </p:nvSpPr>
            <p:spPr>
              <a:xfrm rot="10800000">
                <a:off x="11653841" y="4178801"/>
                <a:ext cx="618249" cy="2769823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  <a:gd name="connsiteX0" fmla="*/ 0 w 618248"/>
                  <a:gd name="connsiteY0" fmla="*/ 1790086 h 2201455"/>
                  <a:gd name="connsiteX1" fmla="*/ 83896 w 618248"/>
                  <a:gd name="connsiteY1" fmla="*/ 0 h 2201455"/>
                  <a:gd name="connsiteX2" fmla="*/ 618248 w 618248"/>
                  <a:gd name="connsiteY2" fmla="*/ 2201455 h 2201455"/>
                  <a:gd name="connsiteX3" fmla="*/ 0 w 618248"/>
                  <a:gd name="connsiteY3" fmla="*/ 1790086 h 2201455"/>
                  <a:gd name="connsiteX0" fmla="*/ 0 w 618248"/>
                  <a:gd name="connsiteY0" fmla="*/ 1892731 h 2304100"/>
                  <a:gd name="connsiteX1" fmla="*/ 28314 w 618248"/>
                  <a:gd name="connsiteY1" fmla="*/ 0 h 2304100"/>
                  <a:gd name="connsiteX2" fmla="*/ 618248 w 618248"/>
                  <a:gd name="connsiteY2" fmla="*/ 2304100 h 2304100"/>
                  <a:gd name="connsiteX3" fmla="*/ 0 w 618248"/>
                  <a:gd name="connsiteY3" fmla="*/ 1892731 h 230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8248" h="2304100">
                    <a:moveTo>
                      <a:pt x="0" y="1892731"/>
                    </a:moveTo>
                    <a:lnTo>
                      <a:pt x="28314" y="0"/>
                    </a:lnTo>
                    <a:lnTo>
                      <a:pt x="618248" y="2304100"/>
                    </a:lnTo>
                    <a:lnTo>
                      <a:pt x="0" y="1892731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8"/>
            <p:cNvGrpSpPr/>
            <p:nvPr/>
          </p:nvGrpSpPr>
          <p:grpSpPr>
            <a:xfrm>
              <a:off x="9203531" y="5829300"/>
              <a:ext cx="4626770" cy="1054417"/>
              <a:chOff x="-54770" y="4178801"/>
              <a:chExt cx="12277250" cy="2704917"/>
            </a:xfrm>
          </p:grpSpPr>
          <p:sp>
            <p:nvSpPr>
              <p:cNvPr id="6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等腰三角形 2"/>
              <p:cNvSpPr/>
              <p:nvPr/>
            </p:nvSpPr>
            <p:spPr>
              <a:xfrm rot="10800000">
                <a:off x="11653837" y="4178801"/>
                <a:ext cx="553402" cy="2646431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3402" h="2201455">
                    <a:moveTo>
                      <a:pt x="0" y="1841409"/>
                    </a:moveTo>
                    <a:lnTo>
                      <a:pt x="19050" y="0"/>
                    </a:lnTo>
                    <a:lnTo>
                      <a:pt x="553402" y="2201455"/>
                    </a:lnTo>
                    <a:lnTo>
                      <a:pt x="0" y="1841409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3" name="流程图: 手动输入 36"/>
          <p:cNvSpPr/>
          <p:nvPr userDrawn="1"/>
        </p:nvSpPr>
        <p:spPr>
          <a:xfrm rot="5400000">
            <a:off x="13229" y="262520"/>
            <a:ext cx="772358" cy="836916"/>
          </a:xfrm>
          <a:prstGeom prst="flowChartManualInpu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占位符 18"/>
          <p:cNvSpPr>
            <a:spLocks noGrp="1"/>
          </p:cNvSpPr>
          <p:nvPr>
            <p:ph type="body" sz="quarter" idx="11" hasCustomPrompt="1"/>
          </p:nvPr>
        </p:nvSpPr>
        <p:spPr>
          <a:xfrm>
            <a:off x="720067" y="228599"/>
            <a:ext cx="677701" cy="904755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72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35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1397768" y="323365"/>
            <a:ext cx="3159122" cy="462392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6" name="文本占位符 18"/>
          <p:cNvSpPr>
            <a:spLocks noGrp="1"/>
          </p:cNvSpPr>
          <p:nvPr>
            <p:ph type="body" sz="quarter" idx="13"/>
          </p:nvPr>
        </p:nvSpPr>
        <p:spPr>
          <a:xfrm>
            <a:off x="1397768" y="782569"/>
            <a:ext cx="3159122" cy="350785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14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62733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 userDrawn="1"/>
        </p:nvGrpSpPr>
        <p:grpSpPr>
          <a:xfrm>
            <a:off x="-54769" y="6019800"/>
            <a:ext cx="12627769" cy="883958"/>
            <a:chOff x="-54769" y="5829300"/>
            <a:chExt cx="13885070" cy="1078877"/>
          </a:xfrm>
        </p:grpSpPr>
        <p:grpSp>
          <p:nvGrpSpPr>
            <p:cNvPr id="3" name="组合 6"/>
            <p:cNvGrpSpPr/>
            <p:nvPr/>
          </p:nvGrpSpPr>
          <p:grpSpPr>
            <a:xfrm>
              <a:off x="-54769" y="5943601"/>
              <a:ext cx="4641974" cy="950790"/>
              <a:chOff x="-54770" y="4178805"/>
              <a:chExt cx="12317593" cy="2735626"/>
            </a:xfrm>
          </p:grpSpPr>
          <p:sp>
            <p:nvSpPr>
              <p:cNvPr id="24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等腰三角形 2"/>
              <p:cNvSpPr/>
              <p:nvPr/>
            </p:nvSpPr>
            <p:spPr>
              <a:xfrm rot="10800000">
                <a:off x="11653838" y="4178805"/>
                <a:ext cx="608985" cy="27356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  <a:gd name="connsiteX0" fmla="*/ 0 w 608985"/>
                  <a:gd name="connsiteY0" fmla="*/ 1887782 h 2201455"/>
                  <a:gd name="connsiteX1" fmla="*/ 74633 w 608985"/>
                  <a:gd name="connsiteY1" fmla="*/ 0 h 2201455"/>
                  <a:gd name="connsiteX2" fmla="*/ 608985 w 608985"/>
                  <a:gd name="connsiteY2" fmla="*/ 2201455 h 2201455"/>
                  <a:gd name="connsiteX3" fmla="*/ 0 w 608985"/>
                  <a:gd name="connsiteY3" fmla="*/ 1887782 h 2201455"/>
                  <a:gd name="connsiteX0" fmla="*/ 0 w 608985"/>
                  <a:gd name="connsiteY0" fmla="*/ 1934156 h 2247829"/>
                  <a:gd name="connsiteX1" fmla="*/ 19050 w 608985"/>
                  <a:gd name="connsiteY1" fmla="*/ 0 h 2247829"/>
                  <a:gd name="connsiteX2" fmla="*/ 608985 w 608985"/>
                  <a:gd name="connsiteY2" fmla="*/ 2247829 h 2247829"/>
                  <a:gd name="connsiteX3" fmla="*/ 0 w 608985"/>
                  <a:gd name="connsiteY3" fmla="*/ 1934156 h 2247829"/>
                  <a:gd name="connsiteX0" fmla="*/ 0 w 608985"/>
                  <a:gd name="connsiteY0" fmla="*/ 1961980 h 2275653"/>
                  <a:gd name="connsiteX1" fmla="*/ 19050 w 608985"/>
                  <a:gd name="connsiteY1" fmla="*/ 0 h 2275653"/>
                  <a:gd name="connsiteX2" fmla="*/ 608985 w 608985"/>
                  <a:gd name="connsiteY2" fmla="*/ 2275653 h 2275653"/>
                  <a:gd name="connsiteX3" fmla="*/ 0 w 608985"/>
                  <a:gd name="connsiteY3" fmla="*/ 1961980 h 2275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8985" h="2275653">
                    <a:moveTo>
                      <a:pt x="0" y="1961980"/>
                    </a:moveTo>
                    <a:lnTo>
                      <a:pt x="19050" y="0"/>
                    </a:lnTo>
                    <a:lnTo>
                      <a:pt x="608985" y="2275653"/>
                    </a:lnTo>
                    <a:lnTo>
                      <a:pt x="0" y="196198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" name="组合 7"/>
            <p:cNvGrpSpPr/>
            <p:nvPr/>
          </p:nvGrpSpPr>
          <p:grpSpPr>
            <a:xfrm>
              <a:off x="4574381" y="5864350"/>
              <a:ext cx="4645466" cy="1043827"/>
              <a:chOff x="-54770" y="4178801"/>
              <a:chExt cx="12326860" cy="2769823"/>
            </a:xfrm>
          </p:grpSpPr>
          <p:sp>
            <p:nvSpPr>
              <p:cNvPr id="15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等腰三角形 2"/>
              <p:cNvSpPr/>
              <p:nvPr/>
            </p:nvSpPr>
            <p:spPr>
              <a:xfrm rot="10800000">
                <a:off x="11653841" y="4178801"/>
                <a:ext cx="618249" cy="2769823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  <a:gd name="connsiteX0" fmla="*/ 0 w 618248"/>
                  <a:gd name="connsiteY0" fmla="*/ 1790086 h 2201455"/>
                  <a:gd name="connsiteX1" fmla="*/ 83896 w 618248"/>
                  <a:gd name="connsiteY1" fmla="*/ 0 h 2201455"/>
                  <a:gd name="connsiteX2" fmla="*/ 618248 w 618248"/>
                  <a:gd name="connsiteY2" fmla="*/ 2201455 h 2201455"/>
                  <a:gd name="connsiteX3" fmla="*/ 0 w 618248"/>
                  <a:gd name="connsiteY3" fmla="*/ 1790086 h 2201455"/>
                  <a:gd name="connsiteX0" fmla="*/ 0 w 618248"/>
                  <a:gd name="connsiteY0" fmla="*/ 1892731 h 2304100"/>
                  <a:gd name="connsiteX1" fmla="*/ 28314 w 618248"/>
                  <a:gd name="connsiteY1" fmla="*/ 0 h 2304100"/>
                  <a:gd name="connsiteX2" fmla="*/ 618248 w 618248"/>
                  <a:gd name="connsiteY2" fmla="*/ 2304100 h 2304100"/>
                  <a:gd name="connsiteX3" fmla="*/ 0 w 618248"/>
                  <a:gd name="connsiteY3" fmla="*/ 1892731 h 230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8248" h="2304100">
                    <a:moveTo>
                      <a:pt x="0" y="1892731"/>
                    </a:moveTo>
                    <a:lnTo>
                      <a:pt x="28314" y="0"/>
                    </a:lnTo>
                    <a:lnTo>
                      <a:pt x="618248" y="2304100"/>
                    </a:lnTo>
                    <a:lnTo>
                      <a:pt x="0" y="1892731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8"/>
            <p:cNvGrpSpPr/>
            <p:nvPr/>
          </p:nvGrpSpPr>
          <p:grpSpPr>
            <a:xfrm>
              <a:off x="9203531" y="5829300"/>
              <a:ext cx="4626770" cy="1054417"/>
              <a:chOff x="-54770" y="4178801"/>
              <a:chExt cx="12277250" cy="2704917"/>
            </a:xfrm>
          </p:grpSpPr>
          <p:sp>
            <p:nvSpPr>
              <p:cNvPr id="6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等腰三角形 2"/>
              <p:cNvSpPr/>
              <p:nvPr/>
            </p:nvSpPr>
            <p:spPr>
              <a:xfrm rot="10800000">
                <a:off x="11653837" y="4178801"/>
                <a:ext cx="553402" cy="2646431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3402" h="2201455">
                    <a:moveTo>
                      <a:pt x="0" y="1841409"/>
                    </a:moveTo>
                    <a:lnTo>
                      <a:pt x="19050" y="0"/>
                    </a:lnTo>
                    <a:lnTo>
                      <a:pt x="553402" y="2201455"/>
                    </a:lnTo>
                    <a:lnTo>
                      <a:pt x="0" y="1841409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3" name="流程图: 手动输入 36"/>
          <p:cNvSpPr/>
          <p:nvPr userDrawn="1"/>
        </p:nvSpPr>
        <p:spPr>
          <a:xfrm rot="5400000">
            <a:off x="13229" y="262520"/>
            <a:ext cx="772358" cy="836916"/>
          </a:xfrm>
          <a:prstGeom prst="flowChartManualInpu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占位符 18"/>
          <p:cNvSpPr>
            <a:spLocks noGrp="1"/>
          </p:cNvSpPr>
          <p:nvPr>
            <p:ph type="body" sz="quarter" idx="11" hasCustomPrompt="1"/>
          </p:nvPr>
        </p:nvSpPr>
        <p:spPr>
          <a:xfrm>
            <a:off x="720067" y="228599"/>
            <a:ext cx="677701" cy="904755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72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35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1397768" y="323365"/>
            <a:ext cx="3159122" cy="462392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6" name="文本占位符 18"/>
          <p:cNvSpPr>
            <a:spLocks noGrp="1"/>
          </p:cNvSpPr>
          <p:nvPr>
            <p:ph type="body" sz="quarter" idx="13"/>
          </p:nvPr>
        </p:nvSpPr>
        <p:spPr>
          <a:xfrm>
            <a:off x="1397768" y="782569"/>
            <a:ext cx="3159122" cy="350785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14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591265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 userDrawn="1"/>
        </p:nvGrpSpPr>
        <p:grpSpPr>
          <a:xfrm>
            <a:off x="-54769" y="6019800"/>
            <a:ext cx="12627769" cy="883958"/>
            <a:chOff x="-54769" y="5829300"/>
            <a:chExt cx="13885070" cy="1078877"/>
          </a:xfrm>
        </p:grpSpPr>
        <p:grpSp>
          <p:nvGrpSpPr>
            <p:cNvPr id="3" name="组合 6"/>
            <p:cNvGrpSpPr/>
            <p:nvPr/>
          </p:nvGrpSpPr>
          <p:grpSpPr>
            <a:xfrm>
              <a:off x="-54769" y="5943601"/>
              <a:ext cx="4641974" cy="950790"/>
              <a:chOff x="-54770" y="4178805"/>
              <a:chExt cx="12317593" cy="2735626"/>
            </a:xfrm>
          </p:grpSpPr>
          <p:sp>
            <p:nvSpPr>
              <p:cNvPr id="24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等腰三角形 2"/>
              <p:cNvSpPr/>
              <p:nvPr/>
            </p:nvSpPr>
            <p:spPr>
              <a:xfrm rot="10800000">
                <a:off x="11653838" y="4178805"/>
                <a:ext cx="608985" cy="27356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  <a:gd name="connsiteX0" fmla="*/ 0 w 608985"/>
                  <a:gd name="connsiteY0" fmla="*/ 1887782 h 2201455"/>
                  <a:gd name="connsiteX1" fmla="*/ 74633 w 608985"/>
                  <a:gd name="connsiteY1" fmla="*/ 0 h 2201455"/>
                  <a:gd name="connsiteX2" fmla="*/ 608985 w 608985"/>
                  <a:gd name="connsiteY2" fmla="*/ 2201455 h 2201455"/>
                  <a:gd name="connsiteX3" fmla="*/ 0 w 608985"/>
                  <a:gd name="connsiteY3" fmla="*/ 1887782 h 2201455"/>
                  <a:gd name="connsiteX0" fmla="*/ 0 w 608985"/>
                  <a:gd name="connsiteY0" fmla="*/ 1934156 h 2247829"/>
                  <a:gd name="connsiteX1" fmla="*/ 19050 w 608985"/>
                  <a:gd name="connsiteY1" fmla="*/ 0 h 2247829"/>
                  <a:gd name="connsiteX2" fmla="*/ 608985 w 608985"/>
                  <a:gd name="connsiteY2" fmla="*/ 2247829 h 2247829"/>
                  <a:gd name="connsiteX3" fmla="*/ 0 w 608985"/>
                  <a:gd name="connsiteY3" fmla="*/ 1934156 h 2247829"/>
                  <a:gd name="connsiteX0" fmla="*/ 0 w 608985"/>
                  <a:gd name="connsiteY0" fmla="*/ 1961980 h 2275653"/>
                  <a:gd name="connsiteX1" fmla="*/ 19050 w 608985"/>
                  <a:gd name="connsiteY1" fmla="*/ 0 h 2275653"/>
                  <a:gd name="connsiteX2" fmla="*/ 608985 w 608985"/>
                  <a:gd name="connsiteY2" fmla="*/ 2275653 h 2275653"/>
                  <a:gd name="connsiteX3" fmla="*/ 0 w 608985"/>
                  <a:gd name="connsiteY3" fmla="*/ 1961980 h 2275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8985" h="2275653">
                    <a:moveTo>
                      <a:pt x="0" y="1961980"/>
                    </a:moveTo>
                    <a:lnTo>
                      <a:pt x="19050" y="0"/>
                    </a:lnTo>
                    <a:lnTo>
                      <a:pt x="608985" y="2275653"/>
                    </a:lnTo>
                    <a:lnTo>
                      <a:pt x="0" y="196198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" name="组合 7"/>
            <p:cNvGrpSpPr/>
            <p:nvPr/>
          </p:nvGrpSpPr>
          <p:grpSpPr>
            <a:xfrm>
              <a:off x="4574381" y="5864350"/>
              <a:ext cx="4645466" cy="1043827"/>
              <a:chOff x="-54770" y="4178801"/>
              <a:chExt cx="12326860" cy="2769823"/>
            </a:xfrm>
          </p:grpSpPr>
          <p:sp>
            <p:nvSpPr>
              <p:cNvPr id="15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等腰三角形 2"/>
              <p:cNvSpPr/>
              <p:nvPr/>
            </p:nvSpPr>
            <p:spPr>
              <a:xfrm rot="10800000">
                <a:off x="11653841" y="4178801"/>
                <a:ext cx="618249" cy="2769823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  <a:gd name="connsiteX0" fmla="*/ 0 w 618248"/>
                  <a:gd name="connsiteY0" fmla="*/ 1790086 h 2201455"/>
                  <a:gd name="connsiteX1" fmla="*/ 83896 w 618248"/>
                  <a:gd name="connsiteY1" fmla="*/ 0 h 2201455"/>
                  <a:gd name="connsiteX2" fmla="*/ 618248 w 618248"/>
                  <a:gd name="connsiteY2" fmla="*/ 2201455 h 2201455"/>
                  <a:gd name="connsiteX3" fmla="*/ 0 w 618248"/>
                  <a:gd name="connsiteY3" fmla="*/ 1790086 h 2201455"/>
                  <a:gd name="connsiteX0" fmla="*/ 0 w 618248"/>
                  <a:gd name="connsiteY0" fmla="*/ 1892731 h 2304100"/>
                  <a:gd name="connsiteX1" fmla="*/ 28314 w 618248"/>
                  <a:gd name="connsiteY1" fmla="*/ 0 h 2304100"/>
                  <a:gd name="connsiteX2" fmla="*/ 618248 w 618248"/>
                  <a:gd name="connsiteY2" fmla="*/ 2304100 h 2304100"/>
                  <a:gd name="connsiteX3" fmla="*/ 0 w 618248"/>
                  <a:gd name="connsiteY3" fmla="*/ 1892731 h 230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8248" h="2304100">
                    <a:moveTo>
                      <a:pt x="0" y="1892731"/>
                    </a:moveTo>
                    <a:lnTo>
                      <a:pt x="28314" y="0"/>
                    </a:lnTo>
                    <a:lnTo>
                      <a:pt x="618248" y="2304100"/>
                    </a:lnTo>
                    <a:lnTo>
                      <a:pt x="0" y="1892731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8"/>
            <p:cNvGrpSpPr/>
            <p:nvPr/>
          </p:nvGrpSpPr>
          <p:grpSpPr>
            <a:xfrm>
              <a:off x="9203531" y="5829300"/>
              <a:ext cx="4626770" cy="1054417"/>
              <a:chOff x="-54770" y="4178801"/>
              <a:chExt cx="12277250" cy="2704917"/>
            </a:xfrm>
          </p:grpSpPr>
          <p:sp>
            <p:nvSpPr>
              <p:cNvPr id="6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等腰三角形 2"/>
              <p:cNvSpPr/>
              <p:nvPr/>
            </p:nvSpPr>
            <p:spPr>
              <a:xfrm rot="10800000">
                <a:off x="11653837" y="4178801"/>
                <a:ext cx="553402" cy="2646431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3402" h="2201455">
                    <a:moveTo>
                      <a:pt x="0" y="1841409"/>
                    </a:moveTo>
                    <a:lnTo>
                      <a:pt x="19050" y="0"/>
                    </a:lnTo>
                    <a:lnTo>
                      <a:pt x="553402" y="2201455"/>
                    </a:lnTo>
                    <a:lnTo>
                      <a:pt x="0" y="1841409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3" name="流程图: 手动输入 36"/>
          <p:cNvSpPr/>
          <p:nvPr userDrawn="1"/>
        </p:nvSpPr>
        <p:spPr>
          <a:xfrm rot="5400000">
            <a:off x="13229" y="262520"/>
            <a:ext cx="772358" cy="836916"/>
          </a:xfrm>
          <a:prstGeom prst="flowChartManualInpu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占位符 18"/>
          <p:cNvSpPr>
            <a:spLocks noGrp="1"/>
          </p:cNvSpPr>
          <p:nvPr>
            <p:ph type="body" sz="quarter" idx="11" hasCustomPrompt="1"/>
          </p:nvPr>
        </p:nvSpPr>
        <p:spPr>
          <a:xfrm>
            <a:off x="720067" y="228599"/>
            <a:ext cx="677701" cy="904755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72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35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1397768" y="323365"/>
            <a:ext cx="3159122" cy="462392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6" name="文本占位符 18"/>
          <p:cNvSpPr>
            <a:spLocks noGrp="1"/>
          </p:cNvSpPr>
          <p:nvPr>
            <p:ph type="body" sz="quarter" idx="13"/>
          </p:nvPr>
        </p:nvSpPr>
        <p:spPr>
          <a:xfrm>
            <a:off x="1397768" y="782569"/>
            <a:ext cx="3159122" cy="350785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14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 userDrawn="1"/>
        </p:nvGrpSpPr>
        <p:grpSpPr>
          <a:xfrm>
            <a:off x="-54769" y="6019800"/>
            <a:ext cx="12627769" cy="883958"/>
            <a:chOff x="-54769" y="5829300"/>
            <a:chExt cx="13885070" cy="1078877"/>
          </a:xfrm>
        </p:grpSpPr>
        <p:grpSp>
          <p:nvGrpSpPr>
            <p:cNvPr id="3" name="组合 6"/>
            <p:cNvGrpSpPr/>
            <p:nvPr/>
          </p:nvGrpSpPr>
          <p:grpSpPr>
            <a:xfrm>
              <a:off x="-54769" y="5943601"/>
              <a:ext cx="4641974" cy="950790"/>
              <a:chOff x="-54770" y="4178805"/>
              <a:chExt cx="12317593" cy="2735626"/>
            </a:xfrm>
          </p:grpSpPr>
          <p:sp>
            <p:nvSpPr>
              <p:cNvPr id="24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等腰三角形 2"/>
              <p:cNvSpPr/>
              <p:nvPr/>
            </p:nvSpPr>
            <p:spPr>
              <a:xfrm rot="10800000">
                <a:off x="11653838" y="4178805"/>
                <a:ext cx="608985" cy="27356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  <a:gd name="connsiteX0" fmla="*/ 0 w 608985"/>
                  <a:gd name="connsiteY0" fmla="*/ 1887782 h 2201455"/>
                  <a:gd name="connsiteX1" fmla="*/ 74633 w 608985"/>
                  <a:gd name="connsiteY1" fmla="*/ 0 h 2201455"/>
                  <a:gd name="connsiteX2" fmla="*/ 608985 w 608985"/>
                  <a:gd name="connsiteY2" fmla="*/ 2201455 h 2201455"/>
                  <a:gd name="connsiteX3" fmla="*/ 0 w 608985"/>
                  <a:gd name="connsiteY3" fmla="*/ 1887782 h 2201455"/>
                  <a:gd name="connsiteX0" fmla="*/ 0 w 608985"/>
                  <a:gd name="connsiteY0" fmla="*/ 1934156 h 2247829"/>
                  <a:gd name="connsiteX1" fmla="*/ 19050 w 608985"/>
                  <a:gd name="connsiteY1" fmla="*/ 0 h 2247829"/>
                  <a:gd name="connsiteX2" fmla="*/ 608985 w 608985"/>
                  <a:gd name="connsiteY2" fmla="*/ 2247829 h 2247829"/>
                  <a:gd name="connsiteX3" fmla="*/ 0 w 608985"/>
                  <a:gd name="connsiteY3" fmla="*/ 1934156 h 2247829"/>
                  <a:gd name="connsiteX0" fmla="*/ 0 w 608985"/>
                  <a:gd name="connsiteY0" fmla="*/ 1961980 h 2275653"/>
                  <a:gd name="connsiteX1" fmla="*/ 19050 w 608985"/>
                  <a:gd name="connsiteY1" fmla="*/ 0 h 2275653"/>
                  <a:gd name="connsiteX2" fmla="*/ 608985 w 608985"/>
                  <a:gd name="connsiteY2" fmla="*/ 2275653 h 2275653"/>
                  <a:gd name="connsiteX3" fmla="*/ 0 w 608985"/>
                  <a:gd name="connsiteY3" fmla="*/ 1961980 h 2275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8985" h="2275653">
                    <a:moveTo>
                      <a:pt x="0" y="1961980"/>
                    </a:moveTo>
                    <a:lnTo>
                      <a:pt x="19050" y="0"/>
                    </a:lnTo>
                    <a:lnTo>
                      <a:pt x="608985" y="2275653"/>
                    </a:lnTo>
                    <a:lnTo>
                      <a:pt x="0" y="196198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" name="组合 7"/>
            <p:cNvGrpSpPr/>
            <p:nvPr/>
          </p:nvGrpSpPr>
          <p:grpSpPr>
            <a:xfrm>
              <a:off x="4574381" y="5864350"/>
              <a:ext cx="4645466" cy="1043827"/>
              <a:chOff x="-54770" y="4178801"/>
              <a:chExt cx="12326860" cy="2769823"/>
            </a:xfrm>
          </p:grpSpPr>
          <p:sp>
            <p:nvSpPr>
              <p:cNvPr id="15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等腰三角形 2"/>
              <p:cNvSpPr/>
              <p:nvPr/>
            </p:nvSpPr>
            <p:spPr>
              <a:xfrm rot="10800000">
                <a:off x="11653841" y="4178801"/>
                <a:ext cx="618249" cy="2769823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  <a:gd name="connsiteX0" fmla="*/ 0 w 618248"/>
                  <a:gd name="connsiteY0" fmla="*/ 1790086 h 2201455"/>
                  <a:gd name="connsiteX1" fmla="*/ 83896 w 618248"/>
                  <a:gd name="connsiteY1" fmla="*/ 0 h 2201455"/>
                  <a:gd name="connsiteX2" fmla="*/ 618248 w 618248"/>
                  <a:gd name="connsiteY2" fmla="*/ 2201455 h 2201455"/>
                  <a:gd name="connsiteX3" fmla="*/ 0 w 618248"/>
                  <a:gd name="connsiteY3" fmla="*/ 1790086 h 2201455"/>
                  <a:gd name="connsiteX0" fmla="*/ 0 w 618248"/>
                  <a:gd name="connsiteY0" fmla="*/ 1892731 h 2304100"/>
                  <a:gd name="connsiteX1" fmla="*/ 28314 w 618248"/>
                  <a:gd name="connsiteY1" fmla="*/ 0 h 2304100"/>
                  <a:gd name="connsiteX2" fmla="*/ 618248 w 618248"/>
                  <a:gd name="connsiteY2" fmla="*/ 2304100 h 2304100"/>
                  <a:gd name="connsiteX3" fmla="*/ 0 w 618248"/>
                  <a:gd name="connsiteY3" fmla="*/ 1892731 h 230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8248" h="2304100">
                    <a:moveTo>
                      <a:pt x="0" y="1892731"/>
                    </a:moveTo>
                    <a:lnTo>
                      <a:pt x="28314" y="0"/>
                    </a:lnTo>
                    <a:lnTo>
                      <a:pt x="618248" y="2304100"/>
                    </a:lnTo>
                    <a:lnTo>
                      <a:pt x="0" y="1892731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8"/>
            <p:cNvGrpSpPr/>
            <p:nvPr/>
          </p:nvGrpSpPr>
          <p:grpSpPr>
            <a:xfrm>
              <a:off x="9203531" y="5829300"/>
              <a:ext cx="4626770" cy="1054417"/>
              <a:chOff x="-54770" y="4178801"/>
              <a:chExt cx="12277250" cy="2704917"/>
            </a:xfrm>
          </p:grpSpPr>
          <p:sp>
            <p:nvSpPr>
              <p:cNvPr id="6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等腰三角形 2"/>
              <p:cNvSpPr/>
              <p:nvPr/>
            </p:nvSpPr>
            <p:spPr>
              <a:xfrm rot="10800000">
                <a:off x="11653837" y="4178801"/>
                <a:ext cx="553402" cy="2646431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3402" h="2201455">
                    <a:moveTo>
                      <a:pt x="0" y="1841409"/>
                    </a:moveTo>
                    <a:lnTo>
                      <a:pt x="19050" y="0"/>
                    </a:lnTo>
                    <a:lnTo>
                      <a:pt x="553402" y="2201455"/>
                    </a:lnTo>
                    <a:lnTo>
                      <a:pt x="0" y="1841409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3" name="流程图: 手动输入 36"/>
          <p:cNvSpPr/>
          <p:nvPr userDrawn="1"/>
        </p:nvSpPr>
        <p:spPr>
          <a:xfrm rot="5400000">
            <a:off x="13229" y="262520"/>
            <a:ext cx="772358" cy="836916"/>
          </a:xfrm>
          <a:prstGeom prst="flowChartManualInp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占位符 18"/>
          <p:cNvSpPr>
            <a:spLocks noGrp="1"/>
          </p:cNvSpPr>
          <p:nvPr>
            <p:ph type="body" sz="quarter" idx="11" hasCustomPrompt="1"/>
          </p:nvPr>
        </p:nvSpPr>
        <p:spPr>
          <a:xfrm>
            <a:off x="720067" y="228599"/>
            <a:ext cx="677701" cy="904755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72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35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1397768" y="323365"/>
            <a:ext cx="3159122" cy="462392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6" name="文本占位符 18"/>
          <p:cNvSpPr>
            <a:spLocks noGrp="1"/>
          </p:cNvSpPr>
          <p:nvPr>
            <p:ph type="body" sz="quarter" idx="13"/>
          </p:nvPr>
        </p:nvSpPr>
        <p:spPr>
          <a:xfrm>
            <a:off x="1397768" y="782569"/>
            <a:ext cx="3159122" cy="350785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14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339258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 userDrawn="1"/>
        </p:nvGrpSpPr>
        <p:grpSpPr>
          <a:xfrm>
            <a:off x="-54769" y="6019800"/>
            <a:ext cx="12627769" cy="883958"/>
            <a:chOff x="-54769" y="5829300"/>
            <a:chExt cx="13885070" cy="1078877"/>
          </a:xfrm>
        </p:grpSpPr>
        <p:grpSp>
          <p:nvGrpSpPr>
            <p:cNvPr id="3" name="组合 6"/>
            <p:cNvGrpSpPr/>
            <p:nvPr/>
          </p:nvGrpSpPr>
          <p:grpSpPr>
            <a:xfrm>
              <a:off x="-54769" y="5943601"/>
              <a:ext cx="4641974" cy="950790"/>
              <a:chOff x="-54770" y="4178805"/>
              <a:chExt cx="12317593" cy="2735626"/>
            </a:xfrm>
          </p:grpSpPr>
          <p:sp>
            <p:nvSpPr>
              <p:cNvPr id="24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等腰三角形 2"/>
              <p:cNvSpPr/>
              <p:nvPr/>
            </p:nvSpPr>
            <p:spPr>
              <a:xfrm rot="10800000">
                <a:off x="11653838" y="4178805"/>
                <a:ext cx="608985" cy="27356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  <a:gd name="connsiteX0" fmla="*/ 0 w 608985"/>
                  <a:gd name="connsiteY0" fmla="*/ 1887782 h 2201455"/>
                  <a:gd name="connsiteX1" fmla="*/ 74633 w 608985"/>
                  <a:gd name="connsiteY1" fmla="*/ 0 h 2201455"/>
                  <a:gd name="connsiteX2" fmla="*/ 608985 w 608985"/>
                  <a:gd name="connsiteY2" fmla="*/ 2201455 h 2201455"/>
                  <a:gd name="connsiteX3" fmla="*/ 0 w 608985"/>
                  <a:gd name="connsiteY3" fmla="*/ 1887782 h 2201455"/>
                  <a:gd name="connsiteX0" fmla="*/ 0 w 608985"/>
                  <a:gd name="connsiteY0" fmla="*/ 1934156 h 2247829"/>
                  <a:gd name="connsiteX1" fmla="*/ 19050 w 608985"/>
                  <a:gd name="connsiteY1" fmla="*/ 0 h 2247829"/>
                  <a:gd name="connsiteX2" fmla="*/ 608985 w 608985"/>
                  <a:gd name="connsiteY2" fmla="*/ 2247829 h 2247829"/>
                  <a:gd name="connsiteX3" fmla="*/ 0 w 608985"/>
                  <a:gd name="connsiteY3" fmla="*/ 1934156 h 2247829"/>
                  <a:gd name="connsiteX0" fmla="*/ 0 w 608985"/>
                  <a:gd name="connsiteY0" fmla="*/ 1961980 h 2275653"/>
                  <a:gd name="connsiteX1" fmla="*/ 19050 w 608985"/>
                  <a:gd name="connsiteY1" fmla="*/ 0 h 2275653"/>
                  <a:gd name="connsiteX2" fmla="*/ 608985 w 608985"/>
                  <a:gd name="connsiteY2" fmla="*/ 2275653 h 2275653"/>
                  <a:gd name="connsiteX3" fmla="*/ 0 w 608985"/>
                  <a:gd name="connsiteY3" fmla="*/ 1961980 h 2275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8985" h="2275653">
                    <a:moveTo>
                      <a:pt x="0" y="1961980"/>
                    </a:moveTo>
                    <a:lnTo>
                      <a:pt x="19050" y="0"/>
                    </a:lnTo>
                    <a:lnTo>
                      <a:pt x="608985" y="2275653"/>
                    </a:lnTo>
                    <a:lnTo>
                      <a:pt x="0" y="196198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" name="组合 7"/>
            <p:cNvGrpSpPr/>
            <p:nvPr/>
          </p:nvGrpSpPr>
          <p:grpSpPr>
            <a:xfrm>
              <a:off x="4574381" y="5864350"/>
              <a:ext cx="4645466" cy="1043827"/>
              <a:chOff x="-54770" y="4178801"/>
              <a:chExt cx="12326860" cy="2769823"/>
            </a:xfrm>
          </p:grpSpPr>
          <p:sp>
            <p:nvSpPr>
              <p:cNvPr id="15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等腰三角形 2"/>
              <p:cNvSpPr/>
              <p:nvPr/>
            </p:nvSpPr>
            <p:spPr>
              <a:xfrm rot="10800000">
                <a:off x="11653841" y="4178801"/>
                <a:ext cx="618249" cy="2769823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  <a:gd name="connsiteX0" fmla="*/ 0 w 618248"/>
                  <a:gd name="connsiteY0" fmla="*/ 1790086 h 2201455"/>
                  <a:gd name="connsiteX1" fmla="*/ 83896 w 618248"/>
                  <a:gd name="connsiteY1" fmla="*/ 0 h 2201455"/>
                  <a:gd name="connsiteX2" fmla="*/ 618248 w 618248"/>
                  <a:gd name="connsiteY2" fmla="*/ 2201455 h 2201455"/>
                  <a:gd name="connsiteX3" fmla="*/ 0 w 618248"/>
                  <a:gd name="connsiteY3" fmla="*/ 1790086 h 2201455"/>
                  <a:gd name="connsiteX0" fmla="*/ 0 w 618248"/>
                  <a:gd name="connsiteY0" fmla="*/ 1892731 h 2304100"/>
                  <a:gd name="connsiteX1" fmla="*/ 28314 w 618248"/>
                  <a:gd name="connsiteY1" fmla="*/ 0 h 2304100"/>
                  <a:gd name="connsiteX2" fmla="*/ 618248 w 618248"/>
                  <a:gd name="connsiteY2" fmla="*/ 2304100 h 2304100"/>
                  <a:gd name="connsiteX3" fmla="*/ 0 w 618248"/>
                  <a:gd name="connsiteY3" fmla="*/ 1892731 h 230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8248" h="2304100">
                    <a:moveTo>
                      <a:pt x="0" y="1892731"/>
                    </a:moveTo>
                    <a:lnTo>
                      <a:pt x="28314" y="0"/>
                    </a:lnTo>
                    <a:lnTo>
                      <a:pt x="618248" y="2304100"/>
                    </a:lnTo>
                    <a:lnTo>
                      <a:pt x="0" y="1892731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8"/>
            <p:cNvGrpSpPr/>
            <p:nvPr/>
          </p:nvGrpSpPr>
          <p:grpSpPr>
            <a:xfrm>
              <a:off x="9203531" y="5829300"/>
              <a:ext cx="4626770" cy="1054417"/>
              <a:chOff x="-54770" y="4178801"/>
              <a:chExt cx="12277250" cy="2704917"/>
            </a:xfrm>
          </p:grpSpPr>
          <p:sp>
            <p:nvSpPr>
              <p:cNvPr id="6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等腰三角形 2"/>
              <p:cNvSpPr/>
              <p:nvPr/>
            </p:nvSpPr>
            <p:spPr>
              <a:xfrm rot="10800000">
                <a:off x="11653837" y="4178801"/>
                <a:ext cx="553402" cy="2646431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3402" h="2201455">
                    <a:moveTo>
                      <a:pt x="0" y="1841409"/>
                    </a:moveTo>
                    <a:lnTo>
                      <a:pt x="19050" y="0"/>
                    </a:lnTo>
                    <a:lnTo>
                      <a:pt x="553402" y="2201455"/>
                    </a:lnTo>
                    <a:lnTo>
                      <a:pt x="0" y="1841409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3" name="流程图: 手动输入 36"/>
          <p:cNvSpPr/>
          <p:nvPr userDrawn="1"/>
        </p:nvSpPr>
        <p:spPr>
          <a:xfrm rot="5400000">
            <a:off x="13229" y="262520"/>
            <a:ext cx="772358" cy="836916"/>
          </a:xfrm>
          <a:prstGeom prst="flowChartManualInpu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占位符 18"/>
          <p:cNvSpPr>
            <a:spLocks noGrp="1"/>
          </p:cNvSpPr>
          <p:nvPr>
            <p:ph type="body" sz="quarter" idx="11" hasCustomPrompt="1"/>
          </p:nvPr>
        </p:nvSpPr>
        <p:spPr>
          <a:xfrm>
            <a:off x="720067" y="228599"/>
            <a:ext cx="677701" cy="904755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72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35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1397768" y="323365"/>
            <a:ext cx="3159122" cy="462392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6" name="文本占位符 18"/>
          <p:cNvSpPr>
            <a:spLocks noGrp="1"/>
          </p:cNvSpPr>
          <p:nvPr>
            <p:ph type="body" sz="quarter" idx="13"/>
          </p:nvPr>
        </p:nvSpPr>
        <p:spPr>
          <a:xfrm>
            <a:off x="1397768" y="782569"/>
            <a:ext cx="3159122" cy="350785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14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43538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 userDrawn="1"/>
        </p:nvGrpSpPr>
        <p:grpSpPr>
          <a:xfrm>
            <a:off x="-54769" y="6019800"/>
            <a:ext cx="12627769" cy="883958"/>
            <a:chOff x="-54769" y="5829300"/>
            <a:chExt cx="13885070" cy="1078877"/>
          </a:xfrm>
        </p:grpSpPr>
        <p:grpSp>
          <p:nvGrpSpPr>
            <p:cNvPr id="3" name="组合 6"/>
            <p:cNvGrpSpPr/>
            <p:nvPr/>
          </p:nvGrpSpPr>
          <p:grpSpPr>
            <a:xfrm>
              <a:off x="-54769" y="5943601"/>
              <a:ext cx="4641974" cy="950790"/>
              <a:chOff x="-54770" y="4178805"/>
              <a:chExt cx="12317593" cy="2735626"/>
            </a:xfrm>
          </p:grpSpPr>
          <p:sp>
            <p:nvSpPr>
              <p:cNvPr id="24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等腰三角形 2"/>
              <p:cNvSpPr/>
              <p:nvPr/>
            </p:nvSpPr>
            <p:spPr>
              <a:xfrm rot="10800000">
                <a:off x="11653838" y="4178805"/>
                <a:ext cx="608985" cy="27356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  <a:gd name="connsiteX0" fmla="*/ 0 w 608985"/>
                  <a:gd name="connsiteY0" fmla="*/ 1887782 h 2201455"/>
                  <a:gd name="connsiteX1" fmla="*/ 74633 w 608985"/>
                  <a:gd name="connsiteY1" fmla="*/ 0 h 2201455"/>
                  <a:gd name="connsiteX2" fmla="*/ 608985 w 608985"/>
                  <a:gd name="connsiteY2" fmla="*/ 2201455 h 2201455"/>
                  <a:gd name="connsiteX3" fmla="*/ 0 w 608985"/>
                  <a:gd name="connsiteY3" fmla="*/ 1887782 h 2201455"/>
                  <a:gd name="connsiteX0" fmla="*/ 0 w 608985"/>
                  <a:gd name="connsiteY0" fmla="*/ 1934156 h 2247829"/>
                  <a:gd name="connsiteX1" fmla="*/ 19050 w 608985"/>
                  <a:gd name="connsiteY1" fmla="*/ 0 h 2247829"/>
                  <a:gd name="connsiteX2" fmla="*/ 608985 w 608985"/>
                  <a:gd name="connsiteY2" fmla="*/ 2247829 h 2247829"/>
                  <a:gd name="connsiteX3" fmla="*/ 0 w 608985"/>
                  <a:gd name="connsiteY3" fmla="*/ 1934156 h 2247829"/>
                  <a:gd name="connsiteX0" fmla="*/ 0 w 608985"/>
                  <a:gd name="connsiteY0" fmla="*/ 1961980 h 2275653"/>
                  <a:gd name="connsiteX1" fmla="*/ 19050 w 608985"/>
                  <a:gd name="connsiteY1" fmla="*/ 0 h 2275653"/>
                  <a:gd name="connsiteX2" fmla="*/ 608985 w 608985"/>
                  <a:gd name="connsiteY2" fmla="*/ 2275653 h 2275653"/>
                  <a:gd name="connsiteX3" fmla="*/ 0 w 608985"/>
                  <a:gd name="connsiteY3" fmla="*/ 1961980 h 2275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8985" h="2275653">
                    <a:moveTo>
                      <a:pt x="0" y="1961980"/>
                    </a:moveTo>
                    <a:lnTo>
                      <a:pt x="19050" y="0"/>
                    </a:lnTo>
                    <a:lnTo>
                      <a:pt x="608985" y="2275653"/>
                    </a:lnTo>
                    <a:lnTo>
                      <a:pt x="0" y="196198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" name="组合 7"/>
            <p:cNvGrpSpPr/>
            <p:nvPr/>
          </p:nvGrpSpPr>
          <p:grpSpPr>
            <a:xfrm>
              <a:off x="4574381" y="5864350"/>
              <a:ext cx="4645466" cy="1043827"/>
              <a:chOff x="-54770" y="4178801"/>
              <a:chExt cx="12326860" cy="2769823"/>
            </a:xfrm>
          </p:grpSpPr>
          <p:sp>
            <p:nvSpPr>
              <p:cNvPr id="15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等腰三角形 2"/>
              <p:cNvSpPr/>
              <p:nvPr/>
            </p:nvSpPr>
            <p:spPr>
              <a:xfrm rot="10800000">
                <a:off x="11653841" y="4178801"/>
                <a:ext cx="618249" cy="2769823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  <a:gd name="connsiteX0" fmla="*/ 0 w 618248"/>
                  <a:gd name="connsiteY0" fmla="*/ 1790086 h 2201455"/>
                  <a:gd name="connsiteX1" fmla="*/ 83896 w 618248"/>
                  <a:gd name="connsiteY1" fmla="*/ 0 h 2201455"/>
                  <a:gd name="connsiteX2" fmla="*/ 618248 w 618248"/>
                  <a:gd name="connsiteY2" fmla="*/ 2201455 h 2201455"/>
                  <a:gd name="connsiteX3" fmla="*/ 0 w 618248"/>
                  <a:gd name="connsiteY3" fmla="*/ 1790086 h 2201455"/>
                  <a:gd name="connsiteX0" fmla="*/ 0 w 618248"/>
                  <a:gd name="connsiteY0" fmla="*/ 1892731 h 2304100"/>
                  <a:gd name="connsiteX1" fmla="*/ 28314 w 618248"/>
                  <a:gd name="connsiteY1" fmla="*/ 0 h 2304100"/>
                  <a:gd name="connsiteX2" fmla="*/ 618248 w 618248"/>
                  <a:gd name="connsiteY2" fmla="*/ 2304100 h 2304100"/>
                  <a:gd name="connsiteX3" fmla="*/ 0 w 618248"/>
                  <a:gd name="connsiteY3" fmla="*/ 1892731 h 230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8248" h="2304100">
                    <a:moveTo>
                      <a:pt x="0" y="1892731"/>
                    </a:moveTo>
                    <a:lnTo>
                      <a:pt x="28314" y="0"/>
                    </a:lnTo>
                    <a:lnTo>
                      <a:pt x="618248" y="2304100"/>
                    </a:lnTo>
                    <a:lnTo>
                      <a:pt x="0" y="1892731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8"/>
            <p:cNvGrpSpPr/>
            <p:nvPr/>
          </p:nvGrpSpPr>
          <p:grpSpPr>
            <a:xfrm>
              <a:off x="9203531" y="5829300"/>
              <a:ext cx="4626770" cy="1054417"/>
              <a:chOff x="-54770" y="4178801"/>
              <a:chExt cx="12277250" cy="2704917"/>
            </a:xfrm>
          </p:grpSpPr>
          <p:sp>
            <p:nvSpPr>
              <p:cNvPr id="6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等腰三角形 2"/>
              <p:cNvSpPr/>
              <p:nvPr/>
            </p:nvSpPr>
            <p:spPr>
              <a:xfrm rot="10800000">
                <a:off x="11653837" y="4178801"/>
                <a:ext cx="553402" cy="2646431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3402" h="2201455">
                    <a:moveTo>
                      <a:pt x="0" y="1841409"/>
                    </a:moveTo>
                    <a:lnTo>
                      <a:pt x="19050" y="0"/>
                    </a:lnTo>
                    <a:lnTo>
                      <a:pt x="553402" y="2201455"/>
                    </a:lnTo>
                    <a:lnTo>
                      <a:pt x="0" y="1841409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3" name="流程图: 手动输入 36"/>
          <p:cNvSpPr/>
          <p:nvPr userDrawn="1"/>
        </p:nvSpPr>
        <p:spPr>
          <a:xfrm rot="5400000">
            <a:off x="13229" y="262520"/>
            <a:ext cx="772358" cy="836916"/>
          </a:xfrm>
          <a:prstGeom prst="flowChartManualInpu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占位符 18"/>
          <p:cNvSpPr>
            <a:spLocks noGrp="1"/>
          </p:cNvSpPr>
          <p:nvPr>
            <p:ph type="body" sz="quarter" idx="11" hasCustomPrompt="1"/>
          </p:nvPr>
        </p:nvSpPr>
        <p:spPr>
          <a:xfrm>
            <a:off x="720067" y="228599"/>
            <a:ext cx="677701" cy="904755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72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35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1397768" y="323365"/>
            <a:ext cx="3159122" cy="462392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6" name="文本占位符 18"/>
          <p:cNvSpPr>
            <a:spLocks noGrp="1"/>
          </p:cNvSpPr>
          <p:nvPr>
            <p:ph type="body" sz="quarter" idx="13"/>
          </p:nvPr>
        </p:nvSpPr>
        <p:spPr>
          <a:xfrm>
            <a:off x="1397768" y="782569"/>
            <a:ext cx="3159122" cy="350785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14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7497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注页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is-I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Microsoft YaHei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4110898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三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/>
          <p:cNvSpPr/>
          <p:nvPr/>
        </p:nvSpPr>
        <p:spPr>
          <a:xfrm>
            <a:off x="-38100" y="4724400"/>
            <a:ext cx="1142998" cy="2152650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1038827"/>
              <a:gd name="connsiteY0" fmla="*/ 1790700 h 1790700"/>
              <a:gd name="connsiteX1" fmla="*/ 0 w 1038827"/>
              <a:gd name="connsiteY1" fmla="*/ 0 h 1790700"/>
              <a:gd name="connsiteX2" fmla="*/ 1038827 w 1038827"/>
              <a:gd name="connsiteY2" fmla="*/ 455337 h 1790700"/>
              <a:gd name="connsiteX3" fmla="*/ 0 w 1038827"/>
              <a:gd name="connsiteY3" fmla="*/ 1790700 h 1790700"/>
              <a:gd name="connsiteX0" fmla="*/ 0 w 1131424"/>
              <a:gd name="connsiteY0" fmla="*/ 1790700 h 1790700"/>
              <a:gd name="connsiteX1" fmla="*/ 0 w 1131424"/>
              <a:gd name="connsiteY1" fmla="*/ 0 h 1790700"/>
              <a:gd name="connsiteX2" fmla="*/ 1131424 w 1131424"/>
              <a:gd name="connsiteY2" fmla="*/ 647907 h 1790700"/>
              <a:gd name="connsiteX3" fmla="*/ 0 w 1131424"/>
              <a:gd name="connsiteY3" fmla="*/ 1790700 h 1790700"/>
              <a:gd name="connsiteX0" fmla="*/ 0 w 1131424"/>
              <a:gd name="connsiteY0" fmla="*/ 1790700 h 1790700"/>
              <a:gd name="connsiteX1" fmla="*/ 0 w 1131424"/>
              <a:gd name="connsiteY1" fmla="*/ 0 h 1790700"/>
              <a:gd name="connsiteX2" fmla="*/ 1131424 w 1131424"/>
              <a:gd name="connsiteY2" fmla="*/ 301281 h 1790700"/>
              <a:gd name="connsiteX3" fmla="*/ 0 w 1131424"/>
              <a:gd name="connsiteY3" fmla="*/ 1790700 h 1790700"/>
              <a:gd name="connsiteX0" fmla="*/ 0 w 1142998"/>
              <a:gd name="connsiteY0" fmla="*/ 1790700 h 1790700"/>
              <a:gd name="connsiteX1" fmla="*/ 0 w 1142998"/>
              <a:gd name="connsiteY1" fmla="*/ 0 h 1790700"/>
              <a:gd name="connsiteX2" fmla="*/ 1142998 w 1142998"/>
              <a:gd name="connsiteY2" fmla="*/ 638278 h 1790700"/>
              <a:gd name="connsiteX3" fmla="*/ 0 w 1142998"/>
              <a:gd name="connsiteY3" fmla="*/ 1790700 h 179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2998" h="1790700">
                <a:moveTo>
                  <a:pt x="0" y="1790700"/>
                </a:moveTo>
                <a:lnTo>
                  <a:pt x="0" y="0"/>
                </a:lnTo>
                <a:lnTo>
                  <a:pt x="1142998" y="638278"/>
                </a:lnTo>
                <a:lnTo>
                  <a:pt x="0" y="17907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2"/>
          <p:cNvSpPr/>
          <p:nvPr/>
        </p:nvSpPr>
        <p:spPr>
          <a:xfrm>
            <a:off x="-54770" y="5482592"/>
            <a:ext cx="2668429" cy="1401126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2971800"/>
              <a:gd name="connsiteY0" fmla="*/ 1790700 h 1790700"/>
              <a:gd name="connsiteX1" fmla="*/ 1828800 w 2971800"/>
              <a:gd name="connsiteY1" fmla="*/ 0 h 1790700"/>
              <a:gd name="connsiteX2" fmla="*/ 2971800 w 2971800"/>
              <a:gd name="connsiteY2" fmla="*/ 628650 h 1790700"/>
              <a:gd name="connsiteX3" fmla="*/ 0 w 2971800"/>
              <a:gd name="connsiteY3" fmla="*/ 1790700 h 1790700"/>
              <a:gd name="connsiteX0" fmla="*/ 0 w 2971800"/>
              <a:gd name="connsiteY0" fmla="*/ 1162050 h 1162050"/>
              <a:gd name="connsiteX1" fmla="*/ 1162050 w 2971800"/>
              <a:gd name="connsiteY1" fmla="*/ 52767 h 1162050"/>
              <a:gd name="connsiteX2" fmla="*/ 2971800 w 2971800"/>
              <a:gd name="connsiteY2" fmla="*/ 0 h 1162050"/>
              <a:gd name="connsiteX3" fmla="*/ 0 w 2971800"/>
              <a:gd name="connsiteY3" fmla="*/ 1162050 h 1162050"/>
              <a:gd name="connsiteX0" fmla="*/ 0 w 2628900"/>
              <a:gd name="connsiteY0" fmla="*/ 1109283 h 1109283"/>
              <a:gd name="connsiteX1" fmla="*/ 1162050 w 2628900"/>
              <a:gd name="connsiteY1" fmla="*/ 0 h 1109283"/>
              <a:gd name="connsiteX2" fmla="*/ 2628900 w 2628900"/>
              <a:gd name="connsiteY2" fmla="*/ 295865 h 1109283"/>
              <a:gd name="connsiteX3" fmla="*/ 0 w 2628900"/>
              <a:gd name="connsiteY3" fmla="*/ 1109283 h 1109283"/>
              <a:gd name="connsiteX0" fmla="*/ 0 w 2628900"/>
              <a:gd name="connsiteY0" fmla="*/ 1159993 h 1159993"/>
              <a:gd name="connsiteX1" fmla="*/ 1116330 w 2628900"/>
              <a:gd name="connsiteY1" fmla="*/ 0 h 1159993"/>
              <a:gd name="connsiteX2" fmla="*/ 2628900 w 2628900"/>
              <a:gd name="connsiteY2" fmla="*/ 346575 h 1159993"/>
              <a:gd name="connsiteX3" fmla="*/ 0 w 2628900"/>
              <a:gd name="connsiteY3" fmla="*/ 1159993 h 1159993"/>
              <a:gd name="connsiteX0" fmla="*/ 0 w 2651760"/>
              <a:gd name="connsiteY0" fmla="*/ 1153654 h 1153654"/>
              <a:gd name="connsiteX1" fmla="*/ 1139190 w 2651760"/>
              <a:gd name="connsiteY1" fmla="*/ 0 h 1153654"/>
              <a:gd name="connsiteX2" fmla="*/ 2651760 w 2651760"/>
              <a:gd name="connsiteY2" fmla="*/ 346575 h 1153654"/>
              <a:gd name="connsiteX3" fmla="*/ 0 w 2651760"/>
              <a:gd name="connsiteY3" fmla="*/ 1153654 h 1153654"/>
              <a:gd name="connsiteX0" fmla="*/ 0 w 2668429"/>
              <a:gd name="connsiteY0" fmla="*/ 1165539 h 1165539"/>
              <a:gd name="connsiteX1" fmla="*/ 1155859 w 2668429"/>
              <a:gd name="connsiteY1" fmla="*/ 0 h 1165539"/>
              <a:gd name="connsiteX2" fmla="*/ 2668429 w 2668429"/>
              <a:gd name="connsiteY2" fmla="*/ 346575 h 1165539"/>
              <a:gd name="connsiteX3" fmla="*/ 0 w 2668429"/>
              <a:gd name="connsiteY3" fmla="*/ 1165539 h 1165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8429" h="1165539">
                <a:moveTo>
                  <a:pt x="0" y="1165539"/>
                </a:moveTo>
                <a:lnTo>
                  <a:pt x="1155859" y="0"/>
                </a:lnTo>
                <a:lnTo>
                  <a:pt x="2668429" y="346575"/>
                </a:lnTo>
                <a:lnTo>
                  <a:pt x="0" y="116553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2"/>
          <p:cNvSpPr/>
          <p:nvPr/>
        </p:nvSpPr>
        <p:spPr>
          <a:xfrm>
            <a:off x="-30480" y="5669282"/>
            <a:ext cx="4472940" cy="1203960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2971800"/>
              <a:gd name="connsiteY0" fmla="*/ 1790700 h 1790700"/>
              <a:gd name="connsiteX1" fmla="*/ 1828800 w 2971800"/>
              <a:gd name="connsiteY1" fmla="*/ 0 h 1790700"/>
              <a:gd name="connsiteX2" fmla="*/ 2971800 w 2971800"/>
              <a:gd name="connsiteY2" fmla="*/ 628650 h 1790700"/>
              <a:gd name="connsiteX3" fmla="*/ 0 w 2971800"/>
              <a:gd name="connsiteY3" fmla="*/ 1790700 h 1790700"/>
              <a:gd name="connsiteX0" fmla="*/ 0 w 2971800"/>
              <a:gd name="connsiteY0" fmla="*/ 1162050 h 1162050"/>
              <a:gd name="connsiteX1" fmla="*/ 1162050 w 2971800"/>
              <a:gd name="connsiteY1" fmla="*/ 52767 h 1162050"/>
              <a:gd name="connsiteX2" fmla="*/ 2971800 w 2971800"/>
              <a:gd name="connsiteY2" fmla="*/ 0 h 1162050"/>
              <a:gd name="connsiteX3" fmla="*/ 0 w 2971800"/>
              <a:gd name="connsiteY3" fmla="*/ 1162050 h 1162050"/>
              <a:gd name="connsiteX0" fmla="*/ 0 w 2628900"/>
              <a:gd name="connsiteY0" fmla="*/ 1109283 h 1109283"/>
              <a:gd name="connsiteX1" fmla="*/ 1162050 w 2628900"/>
              <a:gd name="connsiteY1" fmla="*/ 0 h 1109283"/>
              <a:gd name="connsiteX2" fmla="*/ 2628900 w 2628900"/>
              <a:gd name="connsiteY2" fmla="*/ 295865 h 1109283"/>
              <a:gd name="connsiteX3" fmla="*/ 0 w 2628900"/>
              <a:gd name="connsiteY3" fmla="*/ 1109283 h 1109283"/>
              <a:gd name="connsiteX0" fmla="*/ 0 w 2628900"/>
              <a:gd name="connsiteY0" fmla="*/ 1159993 h 1159993"/>
              <a:gd name="connsiteX1" fmla="*/ 1116330 w 2628900"/>
              <a:gd name="connsiteY1" fmla="*/ 0 h 1159993"/>
              <a:gd name="connsiteX2" fmla="*/ 2628900 w 2628900"/>
              <a:gd name="connsiteY2" fmla="*/ 346575 h 1159993"/>
              <a:gd name="connsiteX3" fmla="*/ 0 w 2628900"/>
              <a:gd name="connsiteY3" fmla="*/ 1159993 h 1159993"/>
              <a:gd name="connsiteX0" fmla="*/ 0 w 2651760"/>
              <a:gd name="connsiteY0" fmla="*/ 1153654 h 1153654"/>
              <a:gd name="connsiteX1" fmla="*/ 1139190 w 2651760"/>
              <a:gd name="connsiteY1" fmla="*/ 0 h 1153654"/>
              <a:gd name="connsiteX2" fmla="*/ 2651760 w 2651760"/>
              <a:gd name="connsiteY2" fmla="*/ 346575 h 1153654"/>
              <a:gd name="connsiteX3" fmla="*/ 0 w 2651760"/>
              <a:gd name="connsiteY3" fmla="*/ 1153654 h 1153654"/>
              <a:gd name="connsiteX0" fmla="*/ 0 w 4617720"/>
              <a:gd name="connsiteY0" fmla="*/ 1166332 h 1166332"/>
              <a:gd name="connsiteX1" fmla="*/ 3105150 w 4617720"/>
              <a:gd name="connsiteY1" fmla="*/ 0 h 1166332"/>
              <a:gd name="connsiteX2" fmla="*/ 4617720 w 4617720"/>
              <a:gd name="connsiteY2" fmla="*/ 346575 h 1166332"/>
              <a:gd name="connsiteX3" fmla="*/ 0 w 4617720"/>
              <a:gd name="connsiteY3" fmla="*/ 1166332 h 1166332"/>
              <a:gd name="connsiteX0" fmla="*/ 0 w 4617720"/>
              <a:gd name="connsiteY0" fmla="*/ 893765 h 893765"/>
              <a:gd name="connsiteX1" fmla="*/ 3272790 w 4617720"/>
              <a:gd name="connsiteY1" fmla="*/ 0 h 893765"/>
              <a:gd name="connsiteX2" fmla="*/ 4617720 w 4617720"/>
              <a:gd name="connsiteY2" fmla="*/ 74008 h 893765"/>
              <a:gd name="connsiteX3" fmla="*/ 0 w 4617720"/>
              <a:gd name="connsiteY3" fmla="*/ 893765 h 893765"/>
              <a:gd name="connsiteX0" fmla="*/ 0 w 4617720"/>
              <a:gd name="connsiteY0" fmla="*/ 1001524 h 1001524"/>
              <a:gd name="connsiteX1" fmla="*/ 3257550 w 4617720"/>
              <a:gd name="connsiteY1" fmla="*/ 0 h 1001524"/>
              <a:gd name="connsiteX2" fmla="*/ 4617720 w 4617720"/>
              <a:gd name="connsiteY2" fmla="*/ 181767 h 1001524"/>
              <a:gd name="connsiteX3" fmla="*/ 0 w 4617720"/>
              <a:gd name="connsiteY3" fmla="*/ 1001524 h 1001524"/>
              <a:gd name="connsiteX0" fmla="*/ 0 w 4472940"/>
              <a:gd name="connsiteY0" fmla="*/ 1001524 h 1001524"/>
              <a:gd name="connsiteX1" fmla="*/ 3257550 w 4472940"/>
              <a:gd name="connsiteY1" fmla="*/ 0 h 1001524"/>
              <a:gd name="connsiteX2" fmla="*/ 4472940 w 4472940"/>
              <a:gd name="connsiteY2" fmla="*/ 993128 h 1001524"/>
              <a:gd name="connsiteX3" fmla="*/ 0 w 4472940"/>
              <a:gd name="connsiteY3" fmla="*/ 1001524 h 1001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2940" h="1001524">
                <a:moveTo>
                  <a:pt x="0" y="1001524"/>
                </a:moveTo>
                <a:lnTo>
                  <a:pt x="3257550" y="0"/>
                </a:lnTo>
                <a:lnTo>
                  <a:pt x="4472940" y="993128"/>
                </a:lnTo>
                <a:lnTo>
                  <a:pt x="0" y="100152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2"/>
          <p:cNvSpPr/>
          <p:nvPr/>
        </p:nvSpPr>
        <p:spPr>
          <a:xfrm>
            <a:off x="3188970" y="5433060"/>
            <a:ext cx="3562350" cy="1422467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2971800"/>
              <a:gd name="connsiteY0" fmla="*/ 1790700 h 1790700"/>
              <a:gd name="connsiteX1" fmla="*/ 1828800 w 2971800"/>
              <a:gd name="connsiteY1" fmla="*/ 0 h 1790700"/>
              <a:gd name="connsiteX2" fmla="*/ 2971800 w 2971800"/>
              <a:gd name="connsiteY2" fmla="*/ 628650 h 1790700"/>
              <a:gd name="connsiteX3" fmla="*/ 0 w 2971800"/>
              <a:gd name="connsiteY3" fmla="*/ 1790700 h 1790700"/>
              <a:gd name="connsiteX0" fmla="*/ 0 w 2971800"/>
              <a:gd name="connsiteY0" fmla="*/ 1162050 h 1162050"/>
              <a:gd name="connsiteX1" fmla="*/ 1162050 w 2971800"/>
              <a:gd name="connsiteY1" fmla="*/ 52767 h 1162050"/>
              <a:gd name="connsiteX2" fmla="*/ 2971800 w 2971800"/>
              <a:gd name="connsiteY2" fmla="*/ 0 h 1162050"/>
              <a:gd name="connsiteX3" fmla="*/ 0 w 2971800"/>
              <a:gd name="connsiteY3" fmla="*/ 1162050 h 1162050"/>
              <a:gd name="connsiteX0" fmla="*/ 0 w 2628900"/>
              <a:gd name="connsiteY0" fmla="*/ 1109283 h 1109283"/>
              <a:gd name="connsiteX1" fmla="*/ 1162050 w 2628900"/>
              <a:gd name="connsiteY1" fmla="*/ 0 h 1109283"/>
              <a:gd name="connsiteX2" fmla="*/ 2628900 w 2628900"/>
              <a:gd name="connsiteY2" fmla="*/ 295865 h 1109283"/>
              <a:gd name="connsiteX3" fmla="*/ 0 w 2628900"/>
              <a:gd name="connsiteY3" fmla="*/ 1109283 h 1109283"/>
              <a:gd name="connsiteX0" fmla="*/ 0 w 2628900"/>
              <a:gd name="connsiteY0" fmla="*/ 1159993 h 1159993"/>
              <a:gd name="connsiteX1" fmla="*/ 1116330 w 2628900"/>
              <a:gd name="connsiteY1" fmla="*/ 0 h 1159993"/>
              <a:gd name="connsiteX2" fmla="*/ 2628900 w 2628900"/>
              <a:gd name="connsiteY2" fmla="*/ 346575 h 1159993"/>
              <a:gd name="connsiteX3" fmla="*/ 0 w 2628900"/>
              <a:gd name="connsiteY3" fmla="*/ 1159993 h 1159993"/>
              <a:gd name="connsiteX0" fmla="*/ 0 w 2651760"/>
              <a:gd name="connsiteY0" fmla="*/ 1153654 h 1153654"/>
              <a:gd name="connsiteX1" fmla="*/ 1139190 w 2651760"/>
              <a:gd name="connsiteY1" fmla="*/ 0 h 1153654"/>
              <a:gd name="connsiteX2" fmla="*/ 2651760 w 2651760"/>
              <a:gd name="connsiteY2" fmla="*/ 346575 h 1153654"/>
              <a:gd name="connsiteX3" fmla="*/ 0 w 2651760"/>
              <a:gd name="connsiteY3" fmla="*/ 1153654 h 1153654"/>
              <a:gd name="connsiteX0" fmla="*/ 0 w 4617720"/>
              <a:gd name="connsiteY0" fmla="*/ 1166332 h 1166332"/>
              <a:gd name="connsiteX1" fmla="*/ 3105150 w 4617720"/>
              <a:gd name="connsiteY1" fmla="*/ 0 h 1166332"/>
              <a:gd name="connsiteX2" fmla="*/ 4617720 w 4617720"/>
              <a:gd name="connsiteY2" fmla="*/ 346575 h 1166332"/>
              <a:gd name="connsiteX3" fmla="*/ 0 w 4617720"/>
              <a:gd name="connsiteY3" fmla="*/ 1166332 h 1166332"/>
              <a:gd name="connsiteX0" fmla="*/ 0 w 4617720"/>
              <a:gd name="connsiteY0" fmla="*/ 893765 h 893765"/>
              <a:gd name="connsiteX1" fmla="*/ 3272790 w 4617720"/>
              <a:gd name="connsiteY1" fmla="*/ 0 h 893765"/>
              <a:gd name="connsiteX2" fmla="*/ 4617720 w 4617720"/>
              <a:gd name="connsiteY2" fmla="*/ 74008 h 893765"/>
              <a:gd name="connsiteX3" fmla="*/ 0 w 4617720"/>
              <a:gd name="connsiteY3" fmla="*/ 893765 h 893765"/>
              <a:gd name="connsiteX0" fmla="*/ 0 w 4617720"/>
              <a:gd name="connsiteY0" fmla="*/ 1001524 h 1001524"/>
              <a:gd name="connsiteX1" fmla="*/ 3257550 w 4617720"/>
              <a:gd name="connsiteY1" fmla="*/ 0 h 1001524"/>
              <a:gd name="connsiteX2" fmla="*/ 4617720 w 4617720"/>
              <a:gd name="connsiteY2" fmla="*/ 181767 h 1001524"/>
              <a:gd name="connsiteX3" fmla="*/ 0 w 4617720"/>
              <a:gd name="connsiteY3" fmla="*/ 1001524 h 1001524"/>
              <a:gd name="connsiteX0" fmla="*/ 0 w 4472940"/>
              <a:gd name="connsiteY0" fmla="*/ 1001524 h 1001524"/>
              <a:gd name="connsiteX1" fmla="*/ 3257550 w 4472940"/>
              <a:gd name="connsiteY1" fmla="*/ 0 h 1001524"/>
              <a:gd name="connsiteX2" fmla="*/ 4472940 w 4472940"/>
              <a:gd name="connsiteY2" fmla="*/ 993128 h 1001524"/>
              <a:gd name="connsiteX3" fmla="*/ 0 w 4472940"/>
              <a:gd name="connsiteY3" fmla="*/ 1001524 h 1001524"/>
              <a:gd name="connsiteX0" fmla="*/ 0 w 5025390"/>
              <a:gd name="connsiteY0" fmla="*/ 668739 h 993128"/>
              <a:gd name="connsiteX1" fmla="*/ 3810000 w 5025390"/>
              <a:gd name="connsiteY1" fmla="*/ 0 h 993128"/>
              <a:gd name="connsiteX2" fmla="*/ 5025390 w 5025390"/>
              <a:gd name="connsiteY2" fmla="*/ 993128 h 993128"/>
              <a:gd name="connsiteX3" fmla="*/ 0 w 5025390"/>
              <a:gd name="connsiteY3" fmla="*/ 668739 h 993128"/>
              <a:gd name="connsiteX0" fmla="*/ 0 w 3810000"/>
              <a:gd name="connsiteY0" fmla="*/ 668739 h 1642851"/>
              <a:gd name="connsiteX1" fmla="*/ 3810000 w 3810000"/>
              <a:gd name="connsiteY1" fmla="*/ 0 h 1642851"/>
              <a:gd name="connsiteX2" fmla="*/ 1215390 w 3810000"/>
              <a:gd name="connsiteY2" fmla="*/ 1642851 h 1642851"/>
              <a:gd name="connsiteX3" fmla="*/ 0 w 3810000"/>
              <a:gd name="connsiteY3" fmla="*/ 668739 h 1642851"/>
              <a:gd name="connsiteX0" fmla="*/ 0 w 2419350"/>
              <a:gd name="connsiteY0" fmla="*/ 335954 h 1310066"/>
              <a:gd name="connsiteX1" fmla="*/ 2419350 w 2419350"/>
              <a:gd name="connsiteY1" fmla="*/ 0 h 1310066"/>
              <a:gd name="connsiteX2" fmla="*/ 1215390 w 2419350"/>
              <a:gd name="connsiteY2" fmla="*/ 1310066 h 1310066"/>
              <a:gd name="connsiteX3" fmla="*/ 0 w 2419350"/>
              <a:gd name="connsiteY3" fmla="*/ 335954 h 1310066"/>
              <a:gd name="connsiteX0" fmla="*/ 0 w 3562350"/>
              <a:gd name="connsiteY0" fmla="*/ 209179 h 1183291"/>
              <a:gd name="connsiteX1" fmla="*/ 3562350 w 3562350"/>
              <a:gd name="connsiteY1" fmla="*/ 0 h 1183291"/>
              <a:gd name="connsiteX2" fmla="*/ 1215390 w 3562350"/>
              <a:gd name="connsiteY2" fmla="*/ 1183291 h 1183291"/>
              <a:gd name="connsiteX3" fmla="*/ 0 w 3562350"/>
              <a:gd name="connsiteY3" fmla="*/ 209179 h 1183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2350" h="1183291">
                <a:moveTo>
                  <a:pt x="0" y="209179"/>
                </a:moveTo>
                <a:lnTo>
                  <a:pt x="3562350" y="0"/>
                </a:lnTo>
                <a:lnTo>
                  <a:pt x="1215390" y="1183291"/>
                </a:lnTo>
                <a:lnTo>
                  <a:pt x="0" y="2091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2"/>
          <p:cNvSpPr/>
          <p:nvPr/>
        </p:nvSpPr>
        <p:spPr>
          <a:xfrm rot="10800000">
            <a:off x="4392931" y="5233036"/>
            <a:ext cx="3633787" cy="1632017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2971800"/>
              <a:gd name="connsiteY0" fmla="*/ 1790700 h 1790700"/>
              <a:gd name="connsiteX1" fmla="*/ 1828800 w 2971800"/>
              <a:gd name="connsiteY1" fmla="*/ 0 h 1790700"/>
              <a:gd name="connsiteX2" fmla="*/ 2971800 w 2971800"/>
              <a:gd name="connsiteY2" fmla="*/ 628650 h 1790700"/>
              <a:gd name="connsiteX3" fmla="*/ 0 w 2971800"/>
              <a:gd name="connsiteY3" fmla="*/ 1790700 h 1790700"/>
              <a:gd name="connsiteX0" fmla="*/ 0 w 2971800"/>
              <a:gd name="connsiteY0" fmla="*/ 1162050 h 1162050"/>
              <a:gd name="connsiteX1" fmla="*/ 1162050 w 2971800"/>
              <a:gd name="connsiteY1" fmla="*/ 52767 h 1162050"/>
              <a:gd name="connsiteX2" fmla="*/ 2971800 w 2971800"/>
              <a:gd name="connsiteY2" fmla="*/ 0 h 1162050"/>
              <a:gd name="connsiteX3" fmla="*/ 0 w 2971800"/>
              <a:gd name="connsiteY3" fmla="*/ 1162050 h 1162050"/>
              <a:gd name="connsiteX0" fmla="*/ 0 w 2628900"/>
              <a:gd name="connsiteY0" fmla="*/ 1109283 h 1109283"/>
              <a:gd name="connsiteX1" fmla="*/ 1162050 w 2628900"/>
              <a:gd name="connsiteY1" fmla="*/ 0 h 1109283"/>
              <a:gd name="connsiteX2" fmla="*/ 2628900 w 2628900"/>
              <a:gd name="connsiteY2" fmla="*/ 295865 h 1109283"/>
              <a:gd name="connsiteX3" fmla="*/ 0 w 2628900"/>
              <a:gd name="connsiteY3" fmla="*/ 1109283 h 1109283"/>
              <a:gd name="connsiteX0" fmla="*/ 0 w 2628900"/>
              <a:gd name="connsiteY0" fmla="*/ 1159993 h 1159993"/>
              <a:gd name="connsiteX1" fmla="*/ 1116330 w 2628900"/>
              <a:gd name="connsiteY1" fmla="*/ 0 h 1159993"/>
              <a:gd name="connsiteX2" fmla="*/ 2628900 w 2628900"/>
              <a:gd name="connsiteY2" fmla="*/ 346575 h 1159993"/>
              <a:gd name="connsiteX3" fmla="*/ 0 w 2628900"/>
              <a:gd name="connsiteY3" fmla="*/ 1159993 h 1159993"/>
              <a:gd name="connsiteX0" fmla="*/ 0 w 2651760"/>
              <a:gd name="connsiteY0" fmla="*/ 1153654 h 1153654"/>
              <a:gd name="connsiteX1" fmla="*/ 1139190 w 2651760"/>
              <a:gd name="connsiteY1" fmla="*/ 0 h 1153654"/>
              <a:gd name="connsiteX2" fmla="*/ 2651760 w 2651760"/>
              <a:gd name="connsiteY2" fmla="*/ 346575 h 1153654"/>
              <a:gd name="connsiteX3" fmla="*/ 0 w 2651760"/>
              <a:gd name="connsiteY3" fmla="*/ 1153654 h 1153654"/>
              <a:gd name="connsiteX0" fmla="*/ 0 w 4617720"/>
              <a:gd name="connsiteY0" fmla="*/ 1166332 h 1166332"/>
              <a:gd name="connsiteX1" fmla="*/ 3105150 w 4617720"/>
              <a:gd name="connsiteY1" fmla="*/ 0 h 1166332"/>
              <a:gd name="connsiteX2" fmla="*/ 4617720 w 4617720"/>
              <a:gd name="connsiteY2" fmla="*/ 346575 h 1166332"/>
              <a:gd name="connsiteX3" fmla="*/ 0 w 4617720"/>
              <a:gd name="connsiteY3" fmla="*/ 1166332 h 1166332"/>
              <a:gd name="connsiteX0" fmla="*/ 0 w 4617720"/>
              <a:gd name="connsiteY0" fmla="*/ 893765 h 893765"/>
              <a:gd name="connsiteX1" fmla="*/ 3272790 w 4617720"/>
              <a:gd name="connsiteY1" fmla="*/ 0 h 893765"/>
              <a:gd name="connsiteX2" fmla="*/ 4617720 w 4617720"/>
              <a:gd name="connsiteY2" fmla="*/ 74008 h 893765"/>
              <a:gd name="connsiteX3" fmla="*/ 0 w 4617720"/>
              <a:gd name="connsiteY3" fmla="*/ 893765 h 893765"/>
              <a:gd name="connsiteX0" fmla="*/ 0 w 4617720"/>
              <a:gd name="connsiteY0" fmla="*/ 1001524 h 1001524"/>
              <a:gd name="connsiteX1" fmla="*/ 3257550 w 4617720"/>
              <a:gd name="connsiteY1" fmla="*/ 0 h 1001524"/>
              <a:gd name="connsiteX2" fmla="*/ 4617720 w 4617720"/>
              <a:gd name="connsiteY2" fmla="*/ 181767 h 1001524"/>
              <a:gd name="connsiteX3" fmla="*/ 0 w 4617720"/>
              <a:gd name="connsiteY3" fmla="*/ 1001524 h 1001524"/>
              <a:gd name="connsiteX0" fmla="*/ 0 w 4472940"/>
              <a:gd name="connsiteY0" fmla="*/ 1001524 h 1001524"/>
              <a:gd name="connsiteX1" fmla="*/ 3257550 w 4472940"/>
              <a:gd name="connsiteY1" fmla="*/ 0 h 1001524"/>
              <a:gd name="connsiteX2" fmla="*/ 4472940 w 4472940"/>
              <a:gd name="connsiteY2" fmla="*/ 993128 h 1001524"/>
              <a:gd name="connsiteX3" fmla="*/ 0 w 4472940"/>
              <a:gd name="connsiteY3" fmla="*/ 1001524 h 1001524"/>
              <a:gd name="connsiteX0" fmla="*/ 0 w 5025390"/>
              <a:gd name="connsiteY0" fmla="*/ 668739 h 993128"/>
              <a:gd name="connsiteX1" fmla="*/ 3810000 w 5025390"/>
              <a:gd name="connsiteY1" fmla="*/ 0 h 993128"/>
              <a:gd name="connsiteX2" fmla="*/ 5025390 w 5025390"/>
              <a:gd name="connsiteY2" fmla="*/ 993128 h 993128"/>
              <a:gd name="connsiteX3" fmla="*/ 0 w 5025390"/>
              <a:gd name="connsiteY3" fmla="*/ 668739 h 993128"/>
              <a:gd name="connsiteX0" fmla="*/ 0 w 3810000"/>
              <a:gd name="connsiteY0" fmla="*/ 668739 h 1642851"/>
              <a:gd name="connsiteX1" fmla="*/ 3810000 w 3810000"/>
              <a:gd name="connsiteY1" fmla="*/ 0 h 1642851"/>
              <a:gd name="connsiteX2" fmla="*/ 1215390 w 3810000"/>
              <a:gd name="connsiteY2" fmla="*/ 1642851 h 1642851"/>
              <a:gd name="connsiteX3" fmla="*/ 0 w 3810000"/>
              <a:gd name="connsiteY3" fmla="*/ 668739 h 1642851"/>
              <a:gd name="connsiteX0" fmla="*/ 0 w 2419350"/>
              <a:gd name="connsiteY0" fmla="*/ 335954 h 1310066"/>
              <a:gd name="connsiteX1" fmla="*/ 2419350 w 2419350"/>
              <a:gd name="connsiteY1" fmla="*/ 0 h 1310066"/>
              <a:gd name="connsiteX2" fmla="*/ 1215390 w 2419350"/>
              <a:gd name="connsiteY2" fmla="*/ 1310066 h 1310066"/>
              <a:gd name="connsiteX3" fmla="*/ 0 w 2419350"/>
              <a:gd name="connsiteY3" fmla="*/ 335954 h 1310066"/>
              <a:gd name="connsiteX0" fmla="*/ 0 w 3562350"/>
              <a:gd name="connsiteY0" fmla="*/ 209179 h 1183291"/>
              <a:gd name="connsiteX1" fmla="*/ 3562350 w 3562350"/>
              <a:gd name="connsiteY1" fmla="*/ 0 h 1183291"/>
              <a:gd name="connsiteX2" fmla="*/ 1215390 w 3562350"/>
              <a:gd name="connsiteY2" fmla="*/ 1183291 h 1183291"/>
              <a:gd name="connsiteX3" fmla="*/ 0 w 3562350"/>
              <a:gd name="connsiteY3" fmla="*/ 209179 h 1183291"/>
              <a:gd name="connsiteX0" fmla="*/ 0 w 3867150"/>
              <a:gd name="connsiteY0" fmla="*/ 383495 h 1357607"/>
              <a:gd name="connsiteX1" fmla="*/ 3867150 w 3867150"/>
              <a:gd name="connsiteY1" fmla="*/ 0 h 1357607"/>
              <a:gd name="connsiteX2" fmla="*/ 1215390 w 3867150"/>
              <a:gd name="connsiteY2" fmla="*/ 1357607 h 1357607"/>
              <a:gd name="connsiteX3" fmla="*/ 0 w 3867150"/>
              <a:gd name="connsiteY3" fmla="*/ 383495 h 1357607"/>
              <a:gd name="connsiteX0" fmla="*/ 0 w 3619500"/>
              <a:gd name="connsiteY0" fmla="*/ 716280 h 1357607"/>
              <a:gd name="connsiteX1" fmla="*/ 3619500 w 3619500"/>
              <a:gd name="connsiteY1" fmla="*/ 0 h 1357607"/>
              <a:gd name="connsiteX2" fmla="*/ 967740 w 3619500"/>
              <a:gd name="connsiteY2" fmla="*/ 1357607 h 1357607"/>
              <a:gd name="connsiteX3" fmla="*/ 0 w 3619500"/>
              <a:gd name="connsiteY3" fmla="*/ 716280 h 1357607"/>
              <a:gd name="connsiteX0" fmla="*/ 0 w 3633787"/>
              <a:gd name="connsiteY0" fmla="*/ 716280 h 1357607"/>
              <a:gd name="connsiteX1" fmla="*/ 3633787 w 3633787"/>
              <a:gd name="connsiteY1" fmla="*/ 0 h 1357607"/>
              <a:gd name="connsiteX2" fmla="*/ 967740 w 3633787"/>
              <a:gd name="connsiteY2" fmla="*/ 1357607 h 1357607"/>
              <a:gd name="connsiteX3" fmla="*/ 0 w 3633787"/>
              <a:gd name="connsiteY3" fmla="*/ 716280 h 1357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3787" h="1357607">
                <a:moveTo>
                  <a:pt x="0" y="716280"/>
                </a:moveTo>
                <a:lnTo>
                  <a:pt x="3633787" y="0"/>
                </a:lnTo>
                <a:lnTo>
                  <a:pt x="967740" y="1357607"/>
                </a:lnTo>
                <a:lnTo>
                  <a:pt x="0" y="7162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2"/>
          <p:cNvSpPr/>
          <p:nvPr/>
        </p:nvSpPr>
        <p:spPr>
          <a:xfrm rot="10800000">
            <a:off x="4441506" y="5997509"/>
            <a:ext cx="5529263" cy="866208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2971800"/>
              <a:gd name="connsiteY0" fmla="*/ 1790700 h 1790700"/>
              <a:gd name="connsiteX1" fmla="*/ 1828800 w 2971800"/>
              <a:gd name="connsiteY1" fmla="*/ 0 h 1790700"/>
              <a:gd name="connsiteX2" fmla="*/ 2971800 w 2971800"/>
              <a:gd name="connsiteY2" fmla="*/ 628650 h 1790700"/>
              <a:gd name="connsiteX3" fmla="*/ 0 w 2971800"/>
              <a:gd name="connsiteY3" fmla="*/ 1790700 h 1790700"/>
              <a:gd name="connsiteX0" fmla="*/ 0 w 2971800"/>
              <a:gd name="connsiteY0" fmla="*/ 1162050 h 1162050"/>
              <a:gd name="connsiteX1" fmla="*/ 1162050 w 2971800"/>
              <a:gd name="connsiteY1" fmla="*/ 52767 h 1162050"/>
              <a:gd name="connsiteX2" fmla="*/ 2971800 w 2971800"/>
              <a:gd name="connsiteY2" fmla="*/ 0 h 1162050"/>
              <a:gd name="connsiteX3" fmla="*/ 0 w 2971800"/>
              <a:gd name="connsiteY3" fmla="*/ 1162050 h 1162050"/>
              <a:gd name="connsiteX0" fmla="*/ 0 w 2628900"/>
              <a:gd name="connsiteY0" fmla="*/ 1109283 h 1109283"/>
              <a:gd name="connsiteX1" fmla="*/ 1162050 w 2628900"/>
              <a:gd name="connsiteY1" fmla="*/ 0 h 1109283"/>
              <a:gd name="connsiteX2" fmla="*/ 2628900 w 2628900"/>
              <a:gd name="connsiteY2" fmla="*/ 295865 h 1109283"/>
              <a:gd name="connsiteX3" fmla="*/ 0 w 2628900"/>
              <a:gd name="connsiteY3" fmla="*/ 1109283 h 1109283"/>
              <a:gd name="connsiteX0" fmla="*/ 0 w 2628900"/>
              <a:gd name="connsiteY0" fmla="*/ 1159993 h 1159993"/>
              <a:gd name="connsiteX1" fmla="*/ 1116330 w 2628900"/>
              <a:gd name="connsiteY1" fmla="*/ 0 h 1159993"/>
              <a:gd name="connsiteX2" fmla="*/ 2628900 w 2628900"/>
              <a:gd name="connsiteY2" fmla="*/ 346575 h 1159993"/>
              <a:gd name="connsiteX3" fmla="*/ 0 w 2628900"/>
              <a:gd name="connsiteY3" fmla="*/ 1159993 h 1159993"/>
              <a:gd name="connsiteX0" fmla="*/ 0 w 2651760"/>
              <a:gd name="connsiteY0" fmla="*/ 1153654 h 1153654"/>
              <a:gd name="connsiteX1" fmla="*/ 1139190 w 2651760"/>
              <a:gd name="connsiteY1" fmla="*/ 0 h 1153654"/>
              <a:gd name="connsiteX2" fmla="*/ 2651760 w 2651760"/>
              <a:gd name="connsiteY2" fmla="*/ 346575 h 1153654"/>
              <a:gd name="connsiteX3" fmla="*/ 0 w 2651760"/>
              <a:gd name="connsiteY3" fmla="*/ 1153654 h 1153654"/>
              <a:gd name="connsiteX0" fmla="*/ 0 w 4617720"/>
              <a:gd name="connsiteY0" fmla="*/ 1166332 h 1166332"/>
              <a:gd name="connsiteX1" fmla="*/ 3105150 w 4617720"/>
              <a:gd name="connsiteY1" fmla="*/ 0 h 1166332"/>
              <a:gd name="connsiteX2" fmla="*/ 4617720 w 4617720"/>
              <a:gd name="connsiteY2" fmla="*/ 346575 h 1166332"/>
              <a:gd name="connsiteX3" fmla="*/ 0 w 4617720"/>
              <a:gd name="connsiteY3" fmla="*/ 1166332 h 1166332"/>
              <a:gd name="connsiteX0" fmla="*/ 0 w 4617720"/>
              <a:gd name="connsiteY0" fmla="*/ 893765 h 893765"/>
              <a:gd name="connsiteX1" fmla="*/ 3272790 w 4617720"/>
              <a:gd name="connsiteY1" fmla="*/ 0 h 893765"/>
              <a:gd name="connsiteX2" fmla="*/ 4617720 w 4617720"/>
              <a:gd name="connsiteY2" fmla="*/ 74008 h 893765"/>
              <a:gd name="connsiteX3" fmla="*/ 0 w 4617720"/>
              <a:gd name="connsiteY3" fmla="*/ 893765 h 893765"/>
              <a:gd name="connsiteX0" fmla="*/ 0 w 4617720"/>
              <a:gd name="connsiteY0" fmla="*/ 1001524 h 1001524"/>
              <a:gd name="connsiteX1" fmla="*/ 3257550 w 4617720"/>
              <a:gd name="connsiteY1" fmla="*/ 0 h 1001524"/>
              <a:gd name="connsiteX2" fmla="*/ 4617720 w 4617720"/>
              <a:gd name="connsiteY2" fmla="*/ 181767 h 1001524"/>
              <a:gd name="connsiteX3" fmla="*/ 0 w 4617720"/>
              <a:gd name="connsiteY3" fmla="*/ 1001524 h 1001524"/>
              <a:gd name="connsiteX0" fmla="*/ 0 w 4472940"/>
              <a:gd name="connsiteY0" fmla="*/ 1001524 h 1001524"/>
              <a:gd name="connsiteX1" fmla="*/ 3257550 w 4472940"/>
              <a:gd name="connsiteY1" fmla="*/ 0 h 1001524"/>
              <a:gd name="connsiteX2" fmla="*/ 4472940 w 4472940"/>
              <a:gd name="connsiteY2" fmla="*/ 993128 h 1001524"/>
              <a:gd name="connsiteX3" fmla="*/ 0 w 4472940"/>
              <a:gd name="connsiteY3" fmla="*/ 1001524 h 1001524"/>
              <a:gd name="connsiteX0" fmla="*/ 0 w 5025390"/>
              <a:gd name="connsiteY0" fmla="*/ 668739 h 993128"/>
              <a:gd name="connsiteX1" fmla="*/ 3810000 w 5025390"/>
              <a:gd name="connsiteY1" fmla="*/ 0 h 993128"/>
              <a:gd name="connsiteX2" fmla="*/ 5025390 w 5025390"/>
              <a:gd name="connsiteY2" fmla="*/ 993128 h 993128"/>
              <a:gd name="connsiteX3" fmla="*/ 0 w 5025390"/>
              <a:gd name="connsiteY3" fmla="*/ 668739 h 993128"/>
              <a:gd name="connsiteX0" fmla="*/ 0 w 3810000"/>
              <a:gd name="connsiteY0" fmla="*/ 668739 h 1642851"/>
              <a:gd name="connsiteX1" fmla="*/ 3810000 w 3810000"/>
              <a:gd name="connsiteY1" fmla="*/ 0 h 1642851"/>
              <a:gd name="connsiteX2" fmla="*/ 1215390 w 3810000"/>
              <a:gd name="connsiteY2" fmla="*/ 1642851 h 1642851"/>
              <a:gd name="connsiteX3" fmla="*/ 0 w 3810000"/>
              <a:gd name="connsiteY3" fmla="*/ 668739 h 1642851"/>
              <a:gd name="connsiteX0" fmla="*/ 0 w 2419350"/>
              <a:gd name="connsiteY0" fmla="*/ 335954 h 1310066"/>
              <a:gd name="connsiteX1" fmla="*/ 2419350 w 2419350"/>
              <a:gd name="connsiteY1" fmla="*/ 0 h 1310066"/>
              <a:gd name="connsiteX2" fmla="*/ 1215390 w 2419350"/>
              <a:gd name="connsiteY2" fmla="*/ 1310066 h 1310066"/>
              <a:gd name="connsiteX3" fmla="*/ 0 w 2419350"/>
              <a:gd name="connsiteY3" fmla="*/ 335954 h 1310066"/>
              <a:gd name="connsiteX0" fmla="*/ 0 w 3562350"/>
              <a:gd name="connsiteY0" fmla="*/ 209179 h 1183291"/>
              <a:gd name="connsiteX1" fmla="*/ 3562350 w 3562350"/>
              <a:gd name="connsiteY1" fmla="*/ 0 h 1183291"/>
              <a:gd name="connsiteX2" fmla="*/ 1215390 w 3562350"/>
              <a:gd name="connsiteY2" fmla="*/ 1183291 h 1183291"/>
              <a:gd name="connsiteX3" fmla="*/ 0 w 3562350"/>
              <a:gd name="connsiteY3" fmla="*/ 209179 h 1183291"/>
              <a:gd name="connsiteX0" fmla="*/ 0 w 3867150"/>
              <a:gd name="connsiteY0" fmla="*/ 383495 h 1357607"/>
              <a:gd name="connsiteX1" fmla="*/ 3867150 w 3867150"/>
              <a:gd name="connsiteY1" fmla="*/ 0 h 1357607"/>
              <a:gd name="connsiteX2" fmla="*/ 1215390 w 3867150"/>
              <a:gd name="connsiteY2" fmla="*/ 1357607 h 1357607"/>
              <a:gd name="connsiteX3" fmla="*/ 0 w 3867150"/>
              <a:gd name="connsiteY3" fmla="*/ 383495 h 1357607"/>
              <a:gd name="connsiteX0" fmla="*/ 0 w 3619500"/>
              <a:gd name="connsiteY0" fmla="*/ 716280 h 1357607"/>
              <a:gd name="connsiteX1" fmla="*/ 3619500 w 3619500"/>
              <a:gd name="connsiteY1" fmla="*/ 0 h 1357607"/>
              <a:gd name="connsiteX2" fmla="*/ 967740 w 3619500"/>
              <a:gd name="connsiteY2" fmla="*/ 1357607 h 1357607"/>
              <a:gd name="connsiteX3" fmla="*/ 0 w 3619500"/>
              <a:gd name="connsiteY3" fmla="*/ 716280 h 1357607"/>
              <a:gd name="connsiteX0" fmla="*/ 0 w 5886450"/>
              <a:gd name="connsiteY0" fmla="*/ 747974 h 1389301"/>
              <a:gd name="connsiteX1" fmla="*/ 5886450 w 5886450"/>
              <a:gd name="connsiteY1" fmla="*/ 0 h 1389301"/>
              <a:gd name="connsiteX2" fmla="*/ 967740 w 5886450"/>
              <a:gd name="connsiteY2" fmla="*/ 1389301 h 1389301"/>
              <a:gd name="connsiteX3" fmla="*/ 0 w 5886450"/>
              <a:gd name="connsiteY3" fmla="*/ 747974 h 1389301"/>
              <a:gd name="connsiteX0" fmla="*/ 0 w 5886450"/>
              <a:gd name="connsiteY0" fmla="*/ 747974 h 771272"/>
              <a:gd name="connsiteX1" fmla="*/ 5886450 w 5886450"/>
              <a:gd name="connsiteY1" fmla="*/ 0 h 771272"/>
              <a:gd name="connsiteX2" fmla="*/ 2586990 w 5886450"/>
              <a:gd name="connsiteY2" fmla="*/ 771272 h 771272"/>
              <a:gd name="connsiteX3" fmla="*/ 0 w 5886450"/>
              <a:gd name="connsiteY3" fmla="*/ 747974 h 771272"/>
              <a:gd name="connsiteX0" fmla="*/ 0 w 5486400"/>
              <a:gd name="connsiteY0" fmla="*/ 0 h 783950"/>
              <a:gd name="connsiteX1" fmla="*/ 5486400 w 5486400"/>
              <a:gd name="connsiteY1" fmla="*/ 12678 h 783950"/>
              <a:gd name="connsiteX2" fmla="*/ 2186940 w 5486400"/>
              <a:gd name="connsiteY2" fmla="*/ 783950 h 783950"/>
              <a:gd name="connsiteX3" fmla="*/ 0 w 5486400"/>
              <a:gd name="connsiteY3" fmla="*/ 0 h 783950"/>
              <a:gd name="connsiteX0" fmla="*/ 0 w 5486400"/>
              <a:gd name="connsiteY0" fmla="*/ 0 h 720562"/>
              <a:gd name="connsiteX1" fmla="*/ 5486400 w 5486400"/>
              <a:gd name="connsiteY1" fmla="*/ 12678 h 720562"/>
              <a:gd name="connsiteX2" fmla="*/ 1920240 w 5486400"/>
              <a:gd name="connsiteY2" fmla="*/ 720562 h 720562"/>
              <a:gd name="connsiteX3" fmla="*/ 0 w 5486400"/>
              <a:gd name="connsiteY3" fmla="*/ 0 h 720562"/>
              <a:gd name="connsiteX0" fmla="*/ 0 w 5529262"/>
              <a:gd name="connsiteY0" fmla="*/ 0 h 720562"/>
              <a:gd name="connsiteX1" fmla="*/ 5529262 w 5529262"/>
              <a:gd name="connsiteY1" fmla="*/ 12678 h 720562"/>
              <a:gd name="connsiteX2" fmla="*/ 1920240 w 5529262"/>
              <a:gd name="connsiteY2" fmla="*/ 720562 h 720562"/>
              <a:gd name="connsiteX3" fmla="*/ 0 w 5529262"/>
              <a:gd name="connsiteY3" fmla="*/ 0 h 720562"/>
              <a:gd name="connsiteX0" fmla="*/ 0 w 5524500"/>
              <a:gd name="connsiteY0" fmla="*/ 0 h 720562"/>
              <a:gd name="connsiteX1" fmla="*/ 5524500 w 5524500"/>
              <a:gd name="connsiteY1" fmla="*/ 8716 h 720562"/>
              <a:gd name="connsiteX2" fmla="*/ 1920240 w 5524500"/>
              <a:gd name="connsiteY2" fmla="*/ 720562 h 720562"/>
              <a:gd name="connsiteX3" fmla="*/ 0 w 5524500"/>
              <a:gd name="connsiteY3" fmla="*/ 0 h 720562"/>
              <a:gd name="connsiteX0" fmla="*/ 0 w 5529263"/>
              <a:gd name="connsiteY0" fmla="*/ 0 h 720562"/>
              <a:gd name="connsiteX1" fmla="*/ 5529263 w 5529263"/>
              <a:gd name="connsiteY1" fmla="*/ 8716 h 720562"/>
              <a:gd name="connsiteX2" fmla="*/ 1920240 w 5529263"/>
              <a:gd name="connsiteY2" fmla="*/ 720562 h 720562"/>
              <a:gd name="connsiteX3" fmla="*/ 0 w 5529263"/>
              <a:gd name="connsiteY3" fmla="*/ 0 h 720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9263" h="720562">
                <a:moveTo>
                  <a:pt x="0" y="0"/>
                </a:moveTo>
                <a:lnTo>
                  <a:pt x="5529263" y="8716"/>
                </a:lnTo>
                <a:lnTo>
                  <a:pt x="1920240" y="72056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2"/>
          <p:cNvSpPr/>
          <p:nvPr/>
        </p:nvSpPr>
        <p:spPr>
          <a:xfrm rot="10800000">
            <a:off x="8020049" y="4744302"/>
            <a:ext cx="3269125" cy="2104458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2971800"/>
              <a:gd name="connsiteY0" fmla="*/ 1790700 h 1790700"/>
              <a:gd name="connsiteX1" fmla="*/ 1828800 w 2971800"/>
              <a:gd name="connsiteY1" fmla="*/ 0 h 1790700"/>
              <a:gd name="connsiteX2" fmla="*/ 2971800 w 2971800"/>
              <a:gd name="connsiteY2" fmla="*/ 628650 h 1790700"/>
              <a:gd name="connsiteX3" fmla="*/ 0 w 2971800"/>
              <a:gd name="connsiteY3" fmla="*/ 1790700 h 1790700"/>
              <a:gd name="connsiteX0" fmla="*/ 0 w 2971800"/>
              <a:gd name="connsiteY0" fmla="*/ 1162050 h 1162050"/>
              <a:gd name="connsiteX1" fmla="*/ 1162050 w 2971800"/>
              <a:gd name="connsiteY1" fmla="*/ 52767 h 1162050"/>
              <a:gd name="connsiteX2" fmla="*/ 2971800 w 2971800"/>
              <a:gd name="connsiteY2" fmla="*/ 0 h 1162050"/>
              <a:gd name="connsiteX3" fmla="*/ 0 w 2971800"/>
              <a:gd name="connsiteY3" fmla="*/ 1162050 h 1162050"/>
              <a:gd name="connsiteX0" fmla="*/ 0 w 2628900"/>
              <a:gd name="connsiteY0" fmla="*/ 1109283 h 1109283"/>
              <a:gd name="connsiteX1" fmla="*/ 1162050 w 2628900"/>
              <a:gd name="connsiteY1" fmla="*/ 0 h 1109283"/>
              <a:gd name="connsiteX2" fmla="*/ 2628900 w 2628900"/>
              <a:gd name="connsiteY2" fmla="*/ 295865 h 1109283"/>
              <a:gd name="connsiteX3" fmla="*/ 0 w 2628900"/>
              <a:gd name="connsiteY3" fmla="*/ 1109283 h 1109283"/>
              <a:gd name="connsiteX0" fmla="*/ 0 w 2628900"/>
              <a:gd name="connsiteY0" fmla="*/ 1159993 h 1159993"/>
              <a:gd name="connsiteX1" fmla="*/ 1116330 w 2628900"/>
              <a:gd name="connsiteY1" fmla="*/ 0 h 1159993"/>
              <a:gd name="connsiteX2" fmla="*/ 2628900 w 2628900"/>
              <a:gd name="connsiteY2" fmla="*/ 346575 h 1159993"/>
              <a:gd name="connsiteX3" fmla="*/ 0 w 2628900"/>
              <a:gd name="connsiteY3" fmla="*/ 1159993 h 1159993"/>
              <a:gd name="connsiteX0" fmla="*/ 0 w 2651760"/>
              <a:gd name="connsiteY0" fmla="*/ 1153654 h 1153654"/>
              <a:gd name="connsiteX1" fmla="*/ 1139190 w 2651760"/>
              <a:gd name="connsiteY1" fmla="*/ 0 h 1153654"/>
              <a:gd name="connsiteX2" fmla="*/ 2651760 w 2651760"/>
              <a:gd name="connsiteY2" fmla="*/ 346575 h 1153654"/>
              <a:gd name="connsiteX3" fmla="*/ 0 w 2651760"/>
              <a:gd name="connsiteY3" fmla="*/ 1153654 h 1153654"/>
              <a:gd name="connsiteX0" fmla="*/ 0 w 4617720"/>
              <a:gd name="connsiteY0" fmla="*/ 1166332 h 1166332"/>
              <a:gd name="connsiteX1" fmla="*/ 3105150 w 4617720"/>
              <a:gd name="connsiteY1" fmla="*/ 0 h 1166332"/>
              <a:gd name="connsiteX2" fmla="*/ 4617720 w 4617720"/>
              <a:gd name="connsiteY2" fmla="*/ 346575 h 1166332"/>
              <a:gd name="connsiteX3" fmla="*/ 0 w 4617720"/>
              <a:gd name="connsiteY3" fmla="*/ 1166332 h 1166332"/>
              <a:gd name="connsiteX0" fmla="*/ 0 w 4617720"/>
              <a:gd name="connsiteY0" fmla="*/ 893765 h 893765"/>
              <a:gd name="connsiteX1" fmla="*/ 3272790 w 4617720"/>
              <a:gd name="connsiteY1" fmla="*/ 0 h 893765"/>
              <a:gd name="connsiteX2" fmla="*/ 4617720 w 4617720"/>
              <a:gd name="connsiteY2" fmla="*/ 74008 h 893765"/>
              <a:gd name="connsiteX3" fmla="*/ 0 w 4617720"/>
              <a:gd name="connsiteY3" fmla="*/ 893765 h 893765"/>
              <a:gd name="connsiteX0" fmla="*/ 0 w 4617720"/>
              <a:gd name="connsiteY0" fmla="*/ 1001524 h 1001524"/>
              <a:gd name="connsiteX1" fmla="*/ 3257550 w 4617720"/>
              <a:gd name="connsiteY1" fmla="*/ 0 h 1001524"/>
              <a:gd name="connsiteX2" fmla="*/ 4617720 w 4617720"/>
              <a:gd name="connsiteY2" fmla="*/ 181767 h 1001524"/>
              <a:gd name="connsiteX3" fmla="*/ 0 w 4617720"/>
              <a:gd name="connsiteY3" fmla="*/ 1001524 h 1001524"/>
              <a:gd name="connsiteX0" fmla="*/ 0 w 4472940"/>
              <a:gd name="connsiteY0" fmla="*/ 1001524 h 1001524"/>
              <a:gd name="connsiteX1" fmla="*/ 3257550 w 4472940"/>
              <a:gd name="connsiteY1" fmla="*/ 0 h 1001524"/>
              <a:gd name="connsiteX2" fmla="*/ 4472940 w 4472940"/>
              <a:gd name="connsiteY2" fmla="*/ 993128 h 1001524"/>
              <a:gd name="connsiteX3" fmla="*/ 0 w 4472940"/>
              <a:gd name="connsiteY3" fmla="*/ 1001524 h 1001524"/>
              <a:gd name="connsiteX0" fmla="*/ 0 w 5025390"/>
              <a:gd name="connsiteY0" fmla="*/ 668739 h 993128"/>
              <a:gd name="connsiteX1" fmla="*/ 3810000 w 5025390"/>
              <a:gd name="connsiteY1" fmla="*/ 0 h 993128"/>
              <a:gd name="connsiteX2" fmla="*/ 5025390 w 5025390"/>
              <a:gd name="connsiteY2" fmla="*/ 993128 h 993128"/>
              <a:gd name="connsiteX3" fmla="*/ 0 w 5025390"/>
              <a:gd name="connsiteY3" fmla="*/ 668739 h 993128"/>
              <a:gd name="connsiteX0" fmla="*/ 0 w 3810000"/>
              <a:gd name="connsiteY0" fmla="*/ 668739 h 1642851"/>
              <a:gd name="connsiteX1" fmla="*/ 3810000 w 3810000"/>
              <a:gd name="connsiteY1" fmla="*/ 0 h 1642851"/>
              <a:gd name="connsiteX2" fmla="*/ 1215390 w 3810000"/>
              <a:gd name="connsiteY2" fmla="*/ 1642851 h 1642851"/>
              <a:gd name="connsiteX3" fmla="*/ 0 w 3810000"/>
              <a:gd name="connsiteY3" fmla="*/ 668739 h 1642851"/>
              <a:gd name="connsiteX0" fmla="*/ 0 w 2419350"/>
              <a:gd name="connsiteY0" fmla="*/ 335954 h 1310066"/>
              <a:gd name="connsiteX1" fmla="*/ 2419350 w 2419350"/>
              <a:gd name="connsiteY1" fmla="*/ 0 h 1310066"/>
              <a:gd name="connsiteX2" fmla="*/ 1215390 w 2419350"/>
              <a:gd name="connsiteY2" fmla="*/ 1310066 h 1310066"/>
              <a:gd name="connsiteX3" fmla="*/ 0 w 2419350"/>
              <a:gd name="connsiteY3" fmla="*/ 335954 h 1310066"/>
              <a:gd name="connsiteX0" fmla="*/ 0 w 3562350"/>
              <a:gd name="connsiteY0" fmla="*/ 209179 h 1183291"/>
              <a:gd name="connsiteX1" fmla="*/ 3562350 w 3562350"/>
              <a:gd name="connsiteY1" fmla="*/ 0 h 1183291"/>
              <a:gd name="connsiteX2" fmla="*/ 1215390 w 3562350"/>
              <a:gd name="connsiteY2" fmla="*/ 1183291 h 1183291"/>
              <a:gd name="connsiteX3" fmla="*/ 0 w 3562350"/>
              <a:gd name="connsiteY3" fmla="*/ 209179 h 1183291"/>
              <a:gd name="connsiteX0" fmla="*/ 0 w 3867150"/>
              <a:gd name="connsiteY0" fmla="*/ 383495 h 1357607"/>
              <a:gd name="connsiteX1" fmla="*/ 3867150 w 3867150"/>
              <a:gd name="connsiteY1" fmla="*/ 0 h 1357607"/>
              <a:gd name="connsiteX2" fmla="*/ 1215390 w 3867150"/>
              <a:gd name="connsiteY2" fmla="*/ 1357607 h 1357607"/>
              <a:gd name="connsiteX3" fmla="*/ 0 w 3867150"/>
              <a:gd name="connsiteY3" fmla="*/ 383495 h 1357607"/>
              <a:gd name="connsiteX0" fmla="*/ 0 w 3619500"/>
              <a:gd name="connsiteY0" fmla="*/ 716280 h 1357607"/>
              <a:gd name="connsiteX1" fmla="*/ 3619500 w 3619500"/>
              <a:gd name="connsiteY1" fmla="*/ 0 h 1357607"/>
              <a:gd name="connsiteX2" fmla="*/ 967740 w 3619500"/>
              <a:gd name="connsiteY2" fmla="*/ 1357607 h 1357607"/>
              <a:gd name="connsiteX3" fmla="*/ 0 w 3619500"/>
              <a:gd name="connsiteY3" fmla="*/ 716280 h 1357607"/>
              <a:gd name="connsiteX0" fmla="*/ 0 w 5886450"/>
              <a:gd name="connsiteY0" fmla="*/ 747974 h 1389301"/>
              <a:gd name="connsiteX1" fmla="*/ 5886450 w 5886450"/>
              <a:gd name="connsiteY1" fmla="*/ 0 h 1389301"/>
              <a:gd name="connsiteX2" fmla="*/ 967740 w 5886450"/>
              <a:gd name="connsiteY2" fmla="*/ 1389301 h 1389301"/>
              <a:gd name="connsiteX3" fmla="*/ 0 w 5886450"/>
              <a:gd name="connsiteY3" fmla="*/ 747974 h 1389301"/>
              <a:gd name="connsiteX0" fmla="*/ 0 w 5886450"/>
              <a:gd name="connsiteY0" fmla="*/ 747974 h 771272"/>
              <a:gd name="connsiteX1" fmla="*/ 5886450 w 5886450"/>
              <a:gd name="connsiteY1" fmla="*/ 0 h 771272"/>
              <a:gd name="connsiteX2" fmla="*/ 2586990 w 5886450"/>
              <a:gd name="connsiteY2" fmla="*/ 771272 h 771272"/>
              <a:gd name="connsiteX3" fmla="*/ 0 w 5886450"/>
              <a:gd name="connsiteY3" fmla="*/ 747974 h 771272"/>
              <a:gd name="connsiteX0" fmla="*/ 0 w 5486400"/>
              <a:gd name="connsiteY0" fmla="*/ 0 h 783950"/>
              <a:gd name="connsiteX1" fmla="*/ 5486400 w 5486400"/>
              <a:gd name="connsiteY1" fmla="*/ 12678 h 783950"/>
              <a:gd name="connsiteX2" fmla="*/ 2186940 w 5486400"/>
              <a:gd name="connsiteY2" fmla="*/ 783950 h 783950"/>
              <a:gd name="connsiteX3" fmla="*/ 0 w 5486400"/>
              <a:gd name="connsiteY3" fmla="*/ 0 h 783950"/>
              <a:gd name="connsiteX0" fmla="*/ 0 w 5486400"/>
              <a:gd name="connsiteY0" fmla="*/ 0 h 720562"/>
              <a:gd name="connsiteX1" fmla="*/ 5486400 w 5486400"/>
              <a:gd name="connsiteY1" fmla="*/ 12678 h 720562"/>
              <a:gd name="connsiteX2" fmla="*/ 1920240 w 5486400"/>
              <a:gd name="connsiteY2" fmla="*/ 720562 h 720562"/>
              <a:gd name="connsiteX3" fmla="*/ 0 w 5486400"/>
              <a:gd name="connsiteY3" fmla="*/ 0 h 720562"/>
              <a:gd name="connsiteX0" fmla="*/ 0 w 5276850"/>
              <a:gd name="connsiteY0" fmla="*/ 320106 h 1040668"/>
              <a:gd name="connsiteX1" fmla="*/ 5276850 w 5276850"/>
              <a:gd name="connsiteY1" fmla="*/ 0 h 1040668"/>
              <a:gd name="connsiteX2" fmla="*/ 1920240 w 5276850"/>
              <a:gd name="connsiteY2" fmla="*/ 1040668 h 1040668"/>
              <a:gd name="connsiteX3" fmla="*/ 0 w 5276850"/>
              <a:gd name="connsiteY3" fmla="*/ 320106 h 1040668"/>
              <a:gd name="connsiteX0" fmla="*/ 1356360 w 3356610"/>
              <a:gd name="connsiteY0" fmla="*/ 0 h 1750611"/>
              <a:gd name="connsiteX1" fmla="*/ 3356610 w 3356610"/>
              <a:gd name="connsiteY1" fmla="*/ 709943 h 1750611"/>
              <a:gd name="connsiteX2" fmla="*/ 0 w 3356610"/>
              <a:gd name="connsiteY2" fmla="*/ 1750611 h 1750611"/>
              <a:gd name="connsiteX3" fmla="*/ 1356360 w 3356610"/>
              <a:gd name="connsiteY3" fmla="*/ 0 h 1750611"/>
              <a:gd name="connsiteX0" fmla="*/ 1356360 w 3310890"/>
              <a:gd name="connsiteY0" fmla="*/ 0 h 1750611"/>
              <a:gd name="connsiteX1" fmla="*/ 3310890 w 3310890"/>
              <a:gd name="connsiteY1" fmla="*/ 728959 h 1750611"/>
              <a:gd name="connsiteX2" fmla="*/ 0 w 3310890"/>
              <a:gd name="connsiteY2" fmla="*/ 1750611 h 1750611"/>
              <a:gd name="connsiteX3" fmla="*/ 1356360 w 3310890"/>
              <a:gd name="connsiteY3" fmla="*/ 0 h 1750611"/>
              <a:gd name="connsiteX0" fmla="*/ 1356360 w 3257550"/>
              <a:gd name="connsiteY0" fmla="*/ 0 h 1750611"/>
              <a:gd name="connsiteX1" fmla="*/ 3257550 w 3257550"/>
              <a:gd name="connsiteY1" fmla="*/ 703604 h 1750611"/>
              <a:gd name="connsiteX2" fmla="*/ 0 w 3257550"/>
              <a:gd name="connsiteY2" fmla="*/ 1750611 h 1750611"/>
              <a:gd name="connsiteX3" fmla="*/ 1356360 w 3257550"/>
              <a:gd name="connsiteY3" fmla="*/ 0 h 1750611"/>
              <a:gd name="connsiteX0" fmla="*/ 1367935 w 3269125"/>
              <a:gd name="connsiteY0" fmla="*/ 0 h 1750611"/>
              <a:gd name="connsiteX1" fmla="*/ 3269125 w 3269125"/>
              <a:gd name="connsiteY1" fmla="*/ 703604 h 1750611"/>
              <a:gd name="connsiteX2" fmla="*/ 0 w 3269125"/>
              <a:gd name="connsiteY2" fmla="*/ 1750611 h 1750611"/>
              <a:gd name="connsiteX3" fmla="*/ 1367935 w 3269125"/>
              <a:gd name="connsiteY3" fmla="*/ 0 h 1750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9125" h="1750611">
                <a:moveTo>
                  <a:pt x="1367935" y="0"/>
                </a:moveTo>
                <a:lnTo>
                  <a:pt x="3269125" y="703604"/>
                </a:lnTo>
                <a:lnTo>
                  <a:pt x="0" y="1750611"/>
                </a:lnTo>
                <a:lnTo>
                  <a:pt x="1367935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2"/>
          <p:cNvSpPr/>
          <p:nvPr/>
        </p:nvSpPr>
        <p:spPr>
          <a:xfrm rot="10800000">
            <a:off x="9898380" y="4186523"/>
            <a:ext cx="2324100" cy="2660716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2971800"/>
              <a:gd name="connsiteY0" fmla="*/ 1790700 h 1790700"/>
              <a:gd name="connsiteX1" fmla="*/ 1828800 w 2971800"/>
              <a:gd name="connsiteY1" fmla="*/ 0 h 1790700"/>
              <a:gd name="connsiteX2" fmla="*/ 2971800 w 2971800"/>
              <a:gd name="connsiteY2" fmla="*/ 628650 h 1790700"/>
              <a:gd name="connsiteX3" fmla="*/ 0 w 2971800"/>
              <a:gd name="connsiteY3" fmla="*/ 1790700 h 1790700"/>
              <a:gd name="connsiteX0" fmla="*/ 0 w 2971800"/>
              <a:gd name="connsiteY0" fmla="*/ 1162050 h 1162050"/>
              <a:gd name="connsiteX1" fmla="*/ 1162050 w 2971800"/>
              <a:gd name="connsiteY1" fmla="*/ 52767 h 1162050"/>
              <a:gd name="connsiteX2" fmla="*/ 2971800 w 2971800"/>
              <a:gd name="connsiteY2" fmla="*/ 0 h 1162050"/>
              <a:gd name="connsiteX3" fmla="*/ 0 w 2971800"/>
              <a:gd name="connsiteY3" fmla="*/ 1162050 h 1162050"/>
              <a:gd name="connsiteX0" fmla="*/ 0 w 2628900"/>
              <a:gd name="connsiteY0" fmla="*/ 1109283 h 1109283"/>
              <a:gd name="connsiteX1" fmla="*/ 1162050 w 2628900"/>
              <a:gd name="connsiteY1" fmla="*/ 0 h 1109283"/>
              <a:gd name="connsiteX2" fmla="*/ 2628900 w 2628900"/>
              <a:gd name="connsiteY2" fmla="*/ 295865 h 1109283"/>
              <a:gd name="connsiteX3" fmla="*/ 0 w 2628900"/>
              <a:gd name="connsiteY3" fmla="*/ 1109283 h 1109283"/>
              <a:gd name="connsiteX0" fmla="*/ 0 w 2628900"/>
              <a:gd name="connsiteY0" fmla="*/ 1159993 h 1159993"/>
              <a:gd name="connsiteX1" fmla="*/ 1116330 w 2628900"/>
              <a:gd name="connsiteY1" fmla="*/ 0 h 1159993"/>
              <a:gd name="connsiteX2" fmla="*/ 2628900 w 2628900"/>
              <a:gd name="connsiteY2" fmla="*/ 346575 h 1159993"/>
              <a:gd name="connsiteX3" fmla="*/ 0 w 2628900"/>
              <a:gd name="connsiteY3" fmla="*/ 1159993 h 1159993"/>
              <a:gd name="connsiteX0" fmla="*/ 0 w 2651760"/>
              <a:gd name="connsiteY0" fmla="*/ 1153654 h 1153654"/>
              <a:gd name="connsiteX1" fmla="*/ 1139190 w 2651760"/>
              <a:gd name="connsiteY1" fmla="*/ 0 h 1153654"/>
              <a:gd name="connsiteX2" fmla="*/ 2651760 w 2651760"/>
              <a:gd name="connsiteY2" fmla="*/ 346575 h 1153654"/>
              <a:gd name="connsiteX3" fmla="*/ 0 w 2651760"/>
              <a:gd name="connsiteY3" fmla="*/ 1153654 h 1153654"/>
              <a:gd name="connsiteX0" fmla="*/ 0 w 4617720"/>
              <a:gd name="connsiteY0" fmla="*/ 1166332 h 1166332"/>
              <a:gd name="connsiteX1" fmla="*/ 3105150 w 4617720"/>
              <a:gd name="connsiteY1" fmla="*/ 0 h 1166332"/>
              <a:gd name="connsiteX2" fmla="*/ 4617720 w 4617720"/>
              <a:gd name="connsiteY2" fmla="*/ 346575 h 1166332"/>
              <a:gd name="connsiteX3" fmla="*/ 0 w 4617720"/>
              <a:gd name="connsiteY3" fmla="*/ 1166332 h 1166332"/>
              <a:gd name="connsiteX0" fmla="*/ 0 w 4617720"/>
              <a:gd name="connsiteY0" fmla="*/ 893765 h 893765"/>
              <a:gd name="connsiteX1" fmla="*/ 3272790 w 4617720"/>
              <a:gd name="connsiteY1" fmla="*/ 0 h 893765"/>
              <a:gd name="connsiteX2" fmla="*/ 4617720 w 4617720"/>
              <a:gd name="connsiteY2" fmla="*/ 74008 h 893765"/>
              <a:gd name="connsiteX3" fmla="*/ 0 w 4617720"/>
              <a:gd name="connsiteY3" fmla="*/ 893765 h 893765"/>
              <a:gd name="connsiteX0" fmla="*/ 0 w 4617720"/>
              <a:gd name="connsiteY0" fmla="*/ 1001524 h 1001524"/>
              <a:gd name="connsiteX1" fmla="*/ 3257550 w 4617720"/>
              <a:gd name="connsiteY1" fmla="*/ 0 h 1001524"/>
              <a:gd name="connsiteX2" fmla="*/ 4617720 w 4617720"/>
              <a:gd name="connsiteY2" fmla="*/ 181767 h 1001524"/>
              <a:gd name="connsiteX3" fmla="*/ 0 w 4617720"/>
              <a:gd name="connsiteY3" fmla="*/ 1001524 h 1001524"/>
              <a:gd name="connsiteX0" fmla="*/ 0 w 4472940"/>
              <a:gd name="connsiteY0" fmla="*/ 1001524 h 1001524"/>
              <a:gd name="connsiteX1" fmla="*/ 3257550 w 4472940"/>
              <a:gd name="connsiteY1" fmla="*/ 0 h 1001524"/>
              <a:gd name="connsiteX2" fmla="*/ 4472940 w 4472940"/>
              <a:gd name="connsiteY2" fmla="*/ 993128 h 1001524"/>
              <a:gd name="connsiteX3" fmla="*/ 0 w 4472940"/>
              <a:gd name="connsiteY3" fmla="*/ 1001524 h 1001524"/>
              <a:gd name="connsiteX0" fmla="*/ 0 w 5025390"/>
              <a:gd name="connsiteY0" fmla="*/ 668739 h 993128"/>
              <a:gd name="connsiteX1" fmla="*/ 3810000 w 5025390"/>
              <a:gd name="connsiteY1" fmla="*/ 0 h 993128"/>
              <a:gd name="connsiteX2" fmla="*/ 5025390 w 5025390"/>
              <a:gd name="connsiteY2" fmla="*/ 993128 h 993128"/>
              <a:gd name="connsiteX3" fmla="*/ 0 w 5025390"/>
              <a:gd name="connsiteY3" fmla="*/ 668739 h 993128"/>
              <a:gd name="connsiteX0" fmla="*/ 0 w 3810000"/>
              <a:gd name="connsiteY0" fmla="*/ 668739 h 1642851"/>
              <a:gd name="connsiteX1" fmla="*/ 3810000 w 3810000"/>
              <a:gd name="connsiteY1" fmla="*/ 0 h 1642851"/>
              <a:gd name="connsiteX2" fmla="*/ 1215390 w 3810000"/>
              <a:gd name="connsiteY2" fmla="*/ 1642851 h 1642851"/>
              <a:gd name="connsiteX3" fmla="*/ 0 w 3810000"/>
              <a:gd name="connsiteY3" fmla="*/ 668739 h 1642851"/>
              <a:gd name="connsiteX0" fmla="*/ 0 w 2419350"/>
              <a:gd name="connsiteY0" fmla="*/ 335954 h 1310066"/>
              <a:gd name="connsiteX1" fmla="*/ 2419350 w 2419350"/>
              <a:gd name="connsiteY1" fmla="*/ 0 h 1310066"/>
              <a:gd name="connsiteX2" fmla="*/ 1215390 w 2419350"/>
              <a:gd name="connsiteY2" fmla="*/ 1310066 h 1310066"/>
              <a:gd name="connsiteX3" fmla="*/ 0 w 2419350"/>
              <a:gd name="connsiteY3" fmla="*/ 335954 h 1310066"/>
              <a:gd name="connsiteX0" fmla="*/ 0 w 3562350"/>
              <a:gd name="connsiteY0" fmla="*/ 209179 h 1183291"/>
              <a:gd name="connsiteX1" fmla="*/ 3562350 w 3562350"/>
              <a:gd name="connsiteY1" fmla="*/ 0 h 1183291"/>
              <a:gd name="connsiteX2" fmla="*/ 1215390 w 3562350"/>
              <a:gd name="connsiteY2" fmla="*/ 1183291 h 1183291"/>
              <a:gd name="connsiteX3" fmla="*/ 0 w 3562350"/>
              <a:gd name="connsiteY3" fmla="*/ 209179 h 1183291"/>
              <a:gd name="connsiteX0" fmla="*/ 0 w 3867150"/>
              <a:gd name="connsiteY0" fmla="*/ 383495 h 1357607"/>
              <a:gd name="connsiteX1" fmla="*/ 3867150 w 3867150"/>
              <a:gd name="connsiteY1" fmla="*/ 0 h 1357607"/>
              <a:gd name="connsiteX2" fmla="*/ 1215390 w 3867150"/>
              <a:gd name="connsiteY2" fmla="*/ 1357607 h 1357607"/>
              <a:gd name="connsiteX3" fmla="*/ 0 w 3867150"/>
              <a:gd name="connsiteY3" fmla="*/ 383495 h 1357607"/>
              <a:gd name="connsiteX0" fmla="*/ 0 w 3619500"/>
              <a:gd name="connsiteY0" fmla="*/ 716280 h 1357607"/>
              <a:gd name="connsiteX1" fmla="*/ 3619500 w 3619500"/>
              <a:gd name="connsiteY1" fmla="*/ 0 h 1357607"/>
              <a:gd name="connsiteX2" fmla="*/ 967740 w 3619500"/>
              <a:gd name="connsiteY2" fmla="*/ 1357607 h 1357607"/>
              <a:gd name="connsiteX3" fmla="*/ 0 w 3619500"/>
              <a:gd name="connsiteY3" fmla="*/ 716280 h 1357607"/>
              <a:gd name="connsiteX0" fmla="*/ 0 w 5886450"/>
              <a:gd name="connsiteY0" fmla="*/ 747974 h 1389301"/>
              <a:gd name="connsiteX1" fmla="*/ 5886450 w 5886450"/>
              <a:gd name="connsiteY1" fmla="*/ 0 h 1389301"/>
              <a:gd name="connsiteX2" fmla="*/ 967740 w 5886450"/>
              <a:gd name="connsiteY2" fmla="*/ 1389301 h 1389301"/>
              <a:gd name="connsiteX3" fmla="*/ 0 w 5886450"/>
              <a:gd name="connsiteY3" fmla="*/ 747974 h 1389301"/>
              <a:gd name="connsiteX0" fmla="*/ 0 w 5886450"/>
              <a:gd name="connsiteY0" fmla="*/ 747974 h 771272"/>
              <a:gd name="connsiteX1" fmla="*/ 5886450 w 5886450"/>
              <a:gd name="connsiteY1" fmla="*/ 0 h 771272"/>
              <a:gd name="connsiteX2" fmla="*/ 2586990 w 5886450"/>
              <a:gd name="connsiteY2" fmla="*/ 771272 h 771272"/>
              <a:gd name="connsiteX3" fmla="*/ 0 w 5886450"/>
              <a:gd name="connsiteY3" fmla="*/ 747974 h 771272"/>
              <a:gd name="connsiteX0" fmla="*/ 0 w 5486400"/>
              <a:gd name="connsiteY0" fmla="*/ 0 h 783950"/>
              <a:gd name="connsiteX1" fmla="*/ 5486400 w 5486400"/>
              <a:gd name="connsiteY1" fmla="*/ 12678 h 783950"/>
              <a:gd name="connsiteX2" fmla="*/ 2186940 w 5486400"/>
              <a:gd name="connsiteY2" fmla="*/ 783950 h 783950"/>
              <a:gd name="connsiteX3" fmla="*/ 0 w 5486400"/>
              <a:gd name="connsiteY3" fmla="*/ 0 h 783950"/>
              <a:gd name="connsiteX0" fmla="*/ 0 w 5486400"/>
              <a:gd name="connsiteY0" fmla="*/ 0 h 720562"/>
              <a:gd name="connsiteX1" fmla="*/ 5486400 w 5486400"/>
              <a:gd name="connsiteY1" fmla="*/ 12678 h 720562"/>
              <a:gd name="connsiteX2" fmla="*/ 1920240 w 5486400"/>
              <a:gd name="connsiteY2" fmla="*/ 720562 h 720562"/>
              <a:gd name="connsiteX3" fmla="*/ 0 w 5486400"/>
              <a:gd name="connsiteY3" fmla="*/ 0 h 720562"/>
              <a:gd name="connsiteX0" fmla="*/ 0 w 5276850"/>
              <a:gd name="connsiteY0" fmla="*/ 320106 h 1040668"/>
              <a:gd name="connsiteX1" fmla="*/ 5276850 w 5276850"/>
              <a:gd name="connsiteY1" fmla="*/ 0 h 1040668"/>
              <a:gd name="connsiteX2" fmla="*/ 1920240 w 5276850"/>
              <a:gd name="connsiteY2" fmla="*/ 1040668 h 1040668"/>
              <a:gd name="connsiteX3" fmla="*/ 0 w 5276850"/>
              <a:gd name="connsiteY3" fmla="*/ 320106 h 1040668"/>
              <a:gd name="connsiteX0" fmla="*/ 1356360 w 3356610"/>
              <a:gd name="connsiteY0" fmla="*/ 0 h 1750611"/>
              <a:gd name="connsiteX1" fmla="*/ 3356610 w 3356610"/>
              <a:gd name="connsiteY1" fmla="*/ 709943 h 1750611"/>
              <a:gd name="connsiteX2" fmla="*/ 0 w 3356610"/>
              <a:gd name="connsiteY2" fmla="*/ 1750611 h 1750611"/>
              <a:gd name="connsiteX3" fmla="*/ 1356360 w 3356610"/>
              <a:gd name="connsiteY3" fmla="*/ 0 h 1750611"/>
              <a:gd name="connsiteX0" fmla="*/ 1356360 w 3737610"/>
              <a:gd name="connsiteY0" fmla="*/ 98249 h 1848860"/>
              <a:gd name="connsiteX1" fmla="*/ 3737610 w 3737610"/>
              <a:gd name="connsiteY1" fmla="*/ 0 h 1848860"/>
              <a:gd name="connsiteX2" fmla="*/ 0 w 3737610"/>
              <a:gd name="connsiteY2" fmla="*/ 1848860 h 1848860"/>
              <a:gd name="connsiteX3" fmla="*/ 1356360 w 3737610"/>
              <a:gd name="connsiteY3" fmla="*/ 98249 h 1848860"/>
              <a:gd name="connsiteX0" fmla="*/ 0 w 2381250"/>
              <a:gd name="connsiteY0" fmla="*/ 98249 h 2213339"/>
              <a:gd name="connsiteX1" fmla="*/ 2381250 w 2381250"/>
              <a:gd name="connsiteY1" fmla="*/ 0 h 2213339"/>
              <a:gd name="connsiteX2" fmla="*/ 624840 w 2381250"/>
              <a:gd name="connsiteY2" fmla="*/ 2213339 h 2213339"/>
              <a:gd name="connsiteX3" fmla="*/ 0 w 2381250"/>
              <a:gd name="connsiteY3" fmla="*/ 98249 h 2213339"/>
              <a:gd name="connsiteX0" fmla="*/ 0 w 1962150"/>
              <a:gd name="connsiteY0" fmla="*/ 0 h 2226018"/>
              <a:gd name="connsiteX1" fmla="*/ 1962150 w 1962150"/>
              <a:gd name="connsiteY1" fmla="*/ 12679 h 2226018"/>
              <a:gd name="connsiteX2" fmla="*/ 205740 w 1962150"/>
              <a:gd name="connsiteY2" fmla="*/ 2226018 h 2226018"/>
              <a:gd name="connsiteX3" fmla="*/ 0 w 1962150"/>
              <a:gd name="connsiteY3" fmla="*/ 0 h 2226018"/>
              <a:gd name="connsiteX0" fmla="*/ 0 w 2247900"/>
              <a:gd name="connsiteY0" fmla="*/ 3168 h 2213339"/>
              <a:gd name="connsiteX1" fmla="*/ 2247900 w 2247900"/>
              <a:gd name="connsiteY1" fmla="*/ 0 h 2213339"/>
              <a:gd name="connsiteX2" fmla="*/ 491490 w 2247900"/>
              <a:gd name="connsiteY2" fmla="*/ 2213339 h 2213339"/>
              <a:gd name="connsiteX3" fmla="*/ 0 w 2247900"/>
              <a:gd name="connsiteY3" fmla="*/ 3168 h 2213339"/>
              <a:gd name="connsiteX0" fmla="*/ 0 w 2324100"/>
              <a:gd name="connsiteY0" fmla="*/ 3168 h 2213339"/>
              <a:gd name="connsiteX1" fmla="*/ 2324100 w 2324100"/>
              <a:gd name="connsiteY1" fmla="*/ 0 h 2213339"/>
              <a:gd name="connsiteX2" fmla="*/ 567690 w 2324100"/>
              <a:gd name="connsiteY2" fmla="*/ 2213339 h 2213339"/>
              <a:gd name="connsiteX3" fmla="*/ 0 w 2324100"/>
              <a:gd name="connsiteY3" fmla="*/ 3168 h 221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100" h="2213339">
                <a:moveTo>
                  <a:pt x="0" y="3168"/>
                </a:moveTo>
                <a:lnTo>
                  <a:pt x="2324100" y="0"/>
                </a:lnTo>
                <a:lnTo>
                  <a:pt x="567690" y="2213339"/>
                </a:lnTo>
                <a:lnTo>
                  <a:pt x="0" y="316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2"/>
          <p:cNvSpPr/>
          <p:nvPr/>
        </p:nvSpPr>
        <p:spPr>
          <a:xfrm rot="10800000">
            <a:off x="11653837" y="4178801"/>
            <a:ext cx="553402" cy="2646431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2971800"/>
              <a:gd name="connsiteY0" fmla="*/ 1790700 h 1790700"/>
              <a:gd name="connsiteX1" fmla="*/ 1828800 w 2971800"/>
              <a:gd name="connsiteY1" fmla="*/ 0 h 1790700"/>
              <a:gd name="connsiteX2" fmla="*/ 2971800 w 2971800"/>
              <a:gd name="connsiteY2" fmla="*/ 628650 h 1790700"/>
              <a:gd name="connsiteX3" fmla="*/ 0 w 2971800"/>
              <a:gd name="connsiteY3" fmla="*/ 1790700 h 1790700"/>
              <a:gd name="connsiteX0" fmla="*/ 0 w 2971800"/>
              <a:gd name="connsiteY0" fmla="*/ 1162050 h 1162050"/>
              <a:gd name="connsiteX1" fmla="*/ 1162050 w 2971800"/>
              <a:gd name="connsiteY1" fmla="*/ 52767 h 1162050"/>
              <a:gd name="connsiteX2" fmla="*/ 2971800 w 2971800"/>
              <a:gd name="connsiteY2" fmla="*/ 0 h 1162050"/>
              <a:gd name="connsiteX3" fmla="*/ 0 w 2971800"/>
              <a:gd name="connsiteY3" fmla="*/ 1162050 h 1162050"/>
              <a:gd name="connsiteX0" fmla="*/ 0 w 2628900"/>
              <a:gd name="connsiteY0" fmla="*/ 1109283 h 1109283"/>
              <a:gd name="connsiteX1" fmla="*/ 1162050 w 2628900"/>
              <a:gd name="connsiteY1" fmla="*/ 0 h 1109283"/>
              <a:gd name="connsiteX2" fmla="*/ 2628900 w 2628900"/>
              <a:gd name="connsiteY2" fmla="*/ 295865 h 1109283"/>
              <a:gd name="connsiteX3" fmla="*/ 0 w 2628900"/>
              <a:gd name="connsiteY3" fmla="*/ 1109283 h 1109283"/>
              <a:gd name="connsiteX0" fmla="*/ 0 w 2628900"/>
              <a:gd name="connsiteY0" fmla="*/ 1159993 h 1159993"/>
              <a:gd name="connsiteX1" fmla="*/ 1116330 w 2628900"/>
              <a:gd name="connsiteY1" fmla="*/ 0 h 1159993"/>
              <a:gd name="connsiteX2" fmla="*/ 2628900 w 2628900"/>
              <a:gd name="connsiteY2" fmla="*/ 346575 h 1159993"/>
              <a:gd name="connsiteX3" fmla="*/ 0 w 2628900"/>
              <a:gd name="connsiteY3" fmla="*/ 1159993 h 1159993"/>
              <a:gd name="connsiteX0" fmla="*/ 0 w 2651760"/>
              <a:gd name="connsiteY0" fmla="*/ 1153654 h 1153654"/>
              <a:gd name="connsiteX1" fmla="*/ 1139190 w 2651760"/>
              <a:gd name="connsiteY1" fmla="*/ 0 h 1153654"/>
              <a:gd name="connsiteX2" fmla="*/ 2651760 w 2651760"/>
              <a:gd name="connsiteY2" fmla="*/ 346575 h 1153654"/>
              <a:gd name="connsiteX3" fmla="*/ 0 w 2651760"/>
              <a:gd name="connsiteY3" fmla="*/ 1153654 h 1153654"/>
              <a:gd name="connsiteX0" fmla="*/ 0 w 4617720"/>
              <a:gd name="connsiteY0" fmla="*/ 1166332 h 1166332"/>
              <a:gd name="connsiteX1" fmla="*/ 3105150 w 4617720"/>
              <a:gd name="connsiteY1" fmla="*/ 0 h 1166332"/>
              <a:gd name="connsiteX2" fmla="*/ 4617720 w 4617720"/>
              <a:gd name="connsiteY2" fmla="*/ 346575 h 1166332"/>
              <a:gd name="connsiteX3" fmla="*/ 0 w 4617720"/>
              <a:gd name="connsiteY3" fmla="*/ 1166332 h 1166332"/>
              <a:gd name="connsiteX0" fmla="*/ 0 w 4617720"/>
              <a:gd name="connsiteY0" fmla="*/ 893765 h 893765"/>
              <a:gd name="connsiteX1" fmla="*/ 3272790 w 4617720"/>
              <a:gd name="connsiteY1" fmla="*/ 0 h 893765"/>
              <a:gd name="connsiteX2" fmla="*/ 4617720 w 4617720"/>
              <a:gd name="connsiteY2" fmla="*/ 74008 h 893765"/>
              <a:gd name="connsiteX3" fmla="*/ 0 w 4617720"/>
              <a:gd name="connsiteY3" fmla="*/ 893765 h 893765"/>
              <a:gd name="connsiteX0" fmla="*/ 0 w 4617720"/>
              <a:gd name="connsiteY0" fmla="*/ 1001524 h 1001524"/>
              <a:gd name="connsiteX1" fmla="*/ 3257550 w 4617720"/>
              <a:gd name="connsiteY1" fmla="*/ 0 h 1001524"/>
              <a:gd name="connsiteX2" fmla="*/ 4617720 w 4617720"/>
              <a:gd name="connsiteY2" fmla="*/ 181767 h 1001524"/>
              <a:gd name="connsiteX3" fmla="*/ 0 w 4617720"/>
              <a:gd name="connsiteY3" fmla="*/ 1001524 h 1001524"/>
              <a:gd name="connsiteX0" fmla="*/ 0 w 4472940"/>
              <a:gd name="connsiteY0" fmla="*/ 1001524 h 1001524"/>
              <a:gd name="connsiteX1" fmla="*/ 3257550 w 4472940"/>
              <a:gd name="connsiteY1" fmla="*/ 0 h 1001524"/>
              <a:gd name="connsiteX2" fmla="*/ 4472940 w 4472940"/>
              <a:gd name="connsiteY2" fmla="*/ 993128 h 1001524"/>
              <a:gd name="connsiteX3" fmla="*/ 0 w 4472940"/>
              <a:gd name="connsiteY3" fmla="*/ 1001524 h 1001524"/>
              <a:gd name="connsiteX0" fmla="*/ 0 w 5025390"/>
              <a:gd name="connsiteY0" fmla="*/ 668739 h 993128"/>
              <a:gd name="connsiteX1" fmla="*/ 3810000 w 5025390"/>
              <a:gd name="connsiteY1" fmla="*/ 0 h 993128"/>
              <a:gd name="connsiteX2" fmla="*/ 5025390 w 5025390"/>
              <a:gd name="connsiteY2" fmla="*/ 993128 h 993128"/>
              <a:gd name="connsiteX3" fmla="*/ 0 w 5025390"/>
              <a:gd name="connsiteY3" fmla="*/ 668739 h 993128"/>
              <a:gd name="connsiteX0" fmla="*/ 0 w 3810000"/>
              <a:gd name="connsiteY0" fmla="*/ 668739 h 1642851"/>
              <a:gd name="connsiteX1" fmla="*/ 3810000 w 3810000"/>
              <a:gd name="connsiteY1" fmla="*/ 0 h 1642851"/>
              <a:gd name="connsiteX2" fmla="*/ 1215390 w 3810000"/>
              <a:gd name="connsiteY2" fmla="*/ 1642851 h 1642851"/>
              <a:gd name="connsiteX3" fmla="*/ 0 w 3810000"/>
              <a:gd name="connsiteY3" fmla="*/ 668739 h 1642851"/>
              <a:gd name="connsiteX0" fmla="*/ 0 w 2419350"/>
              <a:gd name="connsiteY0" fmla="*/ 335954 h 1310066"/>
              <a:gd name="connsiteX1" fmla="*/ 2419350 w 2419350"/>
              <a:gd name="connsiteY1" fmla="*/ 0 h 1310066"/>
              <a:gd name="connsiteX2" fmla="*/ 1215390 w 2419350"/>
              <a:gd name="connsiteY2" fmla="*/ 1310066 h 1310066"/>
              <a:gd name="connsiteX3" fmla="*/ 0 w 2419350"/>
              <a:gd name="connsiteY3" fmla="*/ 335954 h 1310066"/>
              <a:gd name="connsiteX0" fmla="*/ 0 w 3562350"/>
              <a:gd name="connsiteY0" fmla="*/ 209179 h 1183291"/>
              <a:gd name="connsiteX1" fmla="*/ 3562350 w 3562350"/>
              <a:gd name="connsiteY1" fmla="*/ 0 h 1183291"/>
              <a:gd name="connsiteX2" fmla="*/ 1215390 w 3562350"/>
              <a:gd name="connsiteY2" fmla="*/ 1183291 h 1183291"/>
              <a:gd name="connsiteX3" fmla="*/ 0 w 3562350"/>
              <a:gd name="connsiteY3" fmla="*/ 209179 h 1183291"/>
              <a:gd name="connsiteX0" fmla="*/ 0 w 3867150"/>
              <a:gd name="connsiteY0" fmla="*/ 383495 h 1357607"/>
              <a:gd name="connsiteX1" fmla="*/ 3867150 w 3867150"/>
              <a:gd name="connsiteY1" fmla="*/ 0 h 1357607"/>
              <a:gd name="connsiteX2" fmla="*/ 1215390 w 3867150"/>
              <a:gd name="connsiteY2" fmla="*/ 1357607 h 1357607"/>
              <a:gd name="connsiteX3" fmla="*/ 0 w 3867150"/>
              <a:gd name="connsiteY3" fmla="*/ 383495 h 1357607"/>
              <a:gd name="connsiteX0" fmla="*/ 0 w 3619500"/>
              <a:gd name="connsiteY0" fmla="*/ 716280 h 1357607"/>
              <a:gd name="connsiteX1" fmla="*/ 3619500 w 3619500"/>
              <a:gd name="connsiteY1" fmla="*/ 0 h 1357607"/>
              <a:gd name="connsiteX2" fmla="*/ 967740 w 3619500"/>
              <a:gd name="connsiteY2" fmla="*/ 1357607 h 1357607"/>
              <a:gd name="connsiteX3" fmla="*/ 0 w 3619500"/>
              <a:gd name="connsiteY3" fmla="*/ 716280 h 1357607"/>
              <a:gd name="connsiteX0" fmla="*/ 0 w 5886450"/>
              <a:gd name="connsiteY0" fmla="*/ 747974 h 1389301"/>
              <a:gd name="connsiteX1" fmla="*/ 5886450 w 5886450"/>
              <a:gd name="connsiteY1" fmla="*/ 0 h 1389301"/>
              <a:gd name="connsiteX2" fmla="*/ 967740 w 5886450"/>
              <a:gd name="connsiteY2" fmla="*/ 1389301 h 1389301"/>
              <a:gd name="connsiteX3" fmla="*/ 0 w 5886450"/>
              <a:gd name="connsiteY3" fmla="*/ 747974 h 1389301"/>
              <a:gd name="connsiteX0" fmla="*/ 0 w 5886450"/>
              <a:gd name="connsiteY0" fmla="*/ 747974 h 771272"/>
              <a:gd name="connsiteX1" fmla="*/ 5886450 w 5886450"/>
              <a:gd name="connsiteY1" fmla="*/ 0 h 771272"/>
              <a:gd name="connsiteX2" fmla="*/ 2586990 w 5886450"/>
              <a:gd name="connsiteY2" fmla="*/ 771272 h 771272"/>
              <a:gd name="connsiteX3" fmla="*/ 0 w 5886450"/>
              <a:gd name="connsiteY3" fmla="*/ 747974 h 771272"/>
              <a:gd name="connsiteX0" fmla="*/ 0 w 5486400"/>
              <a:gd name="connsiteY0" fmla="*/ 0 h 783950"/>
              <a:gd name="connsiteX1" fmla="*/ 5486400 w 5486400"/>
              <a:gd name="connsiteY1" fmla="*/ 12678 h 783950"/>
              <a:gd name="connsiteX2" fmla="*/ 2186940 w 5486400"/>
              <a:gd name="connsiteY2" fmla="*/ 783950 h 783950"/>
              <a:gd name="connsiteX3" fmla="*/ 0 w 5486400"/>
              <a:gd name="connsiteY3" fmla="*/ 0 h 783950"/>
              <a:gd name="connsiteX0" fmla="*/ 0 w 5486400"/>
              <a:gd name="connsiteY0" fmla="*/ 0 h 720562"/>
              <a:gd name="connsiteX1" fmla="*/ 5486400 w 5486400"/>
              <a:gd name="connsiteY1" fmla="*/ 12678 h 720562"/>
              <a:gd name="connsiteX2" fmla="*/ 1920240 w 5486400"/>
              <a:gd name="connsiteY2" fmla="*/ 720562 h 720562"/>
              <a:gd name="connsiteX3" fmla="*/ 0 w 5486400"/>
              <a:gd name="connsiteY3" fmla="*/ 0 h 720562"/>
              <a:gd name="connsiteX0" fmla="*/ 0 w 5276850"/>
              <a:gd name="connsiteY0" fmla="*/ 320106 h 1040668"/>
              <a:gd name="connsiteX1" fmla="*/ 5276850 w 5276850"/>
              <a:gd name="connsiteY1" fmla="*/ 0 h 1040668"/>
              <a:gd name="connsiteX2" fmla="*/ 1920240 w 5276850"/>
              <a:gd name="connsiteY2" fmla="*/ 1040668 h 1040668"/>
              <a:gd name="connsiteX3" fmla="*/ 0 w 5276850"/>
              <a:gd name="connsiteY3" fmla="*/ 320106 h 1040668"/>
              <a:gd name="connsiteX0" fmla="*/ 1356360 w 3356610"/>
              <a:gd name="connsiteY0" fmla="*/ 0 h 1750611"/>
              <a:gd name="connsiteX1" fmla="*/ 3356610 w 3356610"/>
              <a:gd name="connsiteY1" fmla="*/ 709943 h 1750611"/>
              <a:gd name="connsiteX2" fmla="*/ 0 w 3356610"/>
              <a:gd name="connsiteY2" fmla="*/ 1750611 h 1750611"/>
              <a:gd name="connsiteX3" fmla="*/ 1356360 w 3356610"/>
              <a:gd name="connsiteY3" fmla="*/ 0 h 1750611"/>
              <a:gd name="connsiteX0" fmla="*/ 1356360 w 3737610"/>
              <a:gd name="connsiteY0" fmla="*/ 98249 h 1848860"/>
              <a:gd name="connsiteX1" fmla="*/ 3737610 w 3737610"/>
              <a:gd name="connsiteY1" fmla="*/ 0 h 1848860"/>
              <a:gd name="connsiteX2" fmla="*/ 0 w 3737610"/>
              <a:gd name="connsiteY2" fmla="*/ 1848860 h 1848860"/>
              <a:gd name="connsiteX3" fmla="*/ 1356360 w 3737610"/>
              <a:gd name="connsiteY3" fmla="*/ 98249 h 1848860"/>
              <a:gd name="connsiteX0" fmla="*/ 0 w 2381250"/>
              <a:gd name="connsiteY0" fmla="*/ 98249 h 2213339"/>
              <a:gd name="connsiteX1" fmla="*/ 2381250 w 2381250"/>
              <a:gd name="connsiteY1" fmla="*/ 0 h 2213339"/>
              <a:gd name="connsiteX2" fmla="*/ 624840 w 2381250"/>
              <a:gd name="connsiteY2" fmla="*/ 2213339 h 2213339"/>
              <a:gd name="connsiteX3" fmla="*/ 0 w 2381250"/>
              <a:gd name="connsiteY3" fmla="*/ 98249 h 2213339"/>
              <a:gd name="connsiteX0" fmla="*/ 0 w 1962150"/>
              <a:gd name="connsiteY0" fmla="*/ 0 h 2226018"/>
              <a:gd name="connsiteX1" fmla="*/ 1962150 w 1962150"/>
              <a:gd name="connsiteY1" fmla="*/ 12679 h 2226018"/>
              <a:gd name="connsiteX2" fmla="*/ 205740 w 1962150"/>
              <a:gd name="connsiteY2" fmla="*/ 2226018 h 2226018"/>
              <a:gd name="connsiteX3" fmla="*/ 0 w 1962150"/>
              <a:gd name="connsiteY3" fmla="*/ 0 h 2226018"/>
              <a:gd name="connsiteX0" fmla="*/ 0 w 2247900"/>
              <a:gd name="connsiteY0" fmla="*/ 3168 h 2213339"/>
              <a:gd name="connsiteX1" fmla="*/ 2247900 w 2247900"/>
              <a:gd name="connsiteY1" fmla="*/ 0 h 2213339"/>
              <a:gd name="connsiteX2" fmla="*/ 491490 w 2247900"/>
              <a:gd name="connsiteY2" fmla="*/ 2213339 h 2213339"/>
              <a:gd name="connsiteX3" fmla="*/ 0 w 2247900"/>
              <a:gd name="connsiteY3" fmla="*/ 3168 h 2213339"/>
              <a:gd name="connsiteX0" fmla="*/ 0 w 2324100"/>
              <a:gd name="connsiteY0" fmla="*/ 3168 h 2213339"/>
              <a:gd name="connsiteX1" fmla="*/ 2324100 w 2324100"/>
              <a:gd name="connsiteY1" fmla="*/ 0 h 2213339"/>
              <a:gd name="connsiteX2" fmla="*/ 567690 w 2324100"/>
              <a:gd name="connsiteY2" fmla="*/ 2213339 h 2213339"/>
              <a:gd name="connsiteX3" fmla="*/ 0 w 2324100"/>
              <a:gd name="connsiteY3" fmla="*/ 3168 h 2213339"/>
              <a:gd name="connsiteX0" fmla="*/ 0 w 1619250"/>
              <a:gd name="connsiteY0" fmla="*/ 779666 h 2989837"/>
              <a:gd name="connsiteX1" fmla="*/ 1619250 w 1619250"/>
              <a:gd name="connsiteY1" fmla="*/ 0 h 2989837"/>
              <a:gd name="connsiteX2" fmla="*/ 567690 w 1619250"/>
              <a:gd name="connsiteY2" fmla="*/ 2989837 h 2989837"/>
              <a:gd name="connsiteX3" fmla="*/ 0 w 1619250"/>
              <a:gd name="connsiteY3" fmla="*/ 779666 h 2989837"/>
              <a:gd name="connsiteX0" fmla="*/ 0 w 2110740"/>
              <a:gd name="connsiteY0" fmla="*/ 779666 h 2181645"/>
              <a:gd name="connsiteX1" fmla="*/ 1619250 w 2110740"/>
              <a:gd name="connsiteY1" fmla="*/ 0 h 2181645"/>
              <a:gd name="connsiteX2" fmla="*/ 2110740 w 2110740"/>
              <a:gd name="connsiteY2" fmla="*/ 2181645 h 2181645"/>
              <a:gd name="connsiteX3" fmla="*/ 0 w 2110740"/>
              <a:gd name="connsiteY3" fmla="*/ 779666 h 2181645"/>
              <a:gd name="connsiteX0" fmla="*/ 0 w 2110740"/>
              <a:gd name="connsiteY0" fmla="*/ 858901 h 2260880"/>
              <a:gd name="connsiteX1" fmla="*/ 1600200 w 2110740"/>
              <a:gd name="connsiteY1" fmla="*/ 0 h 2260880"/>
              <a:gd name="connsiteX2" fmla="*/ 2110740 w 2110740"/>
              <a:gd name="connsiteY2" fmla="*/ 2260880 h 2260880"/>
              <a:gd name="connsiteX3" fmla="*/ 0 w 2110740"/>
              <a:gd name="connsiteY3" fmla="*/ 858901 h 2260880"/>
              <a:gd name="connsiteX0" fmla="*/ 0 w 529590"/>
              <a:gd name="connsiteY0" fmla="*/ 1841409 h 2260880"/>
              <a:gd name="connsiteX1" fmla="*/ 19050 w 529590"/>
              <a:gd name="connsiteY1" fmla="*/ 0 h 2260880"/>
              <a:gd name="connsiteX2" fmla="*/ 529590 w 529590"/>
              <a:gd name="connsiteY2" fmla="*/ 2260880 h 2260880"/>
              <a:gd name="connsiteX3" fmla="*/ 0 w 529590"/>
              <a:gd name="connsiteY3" fmla="*/ 1841409 h 2260880"/>
              <a:gd name="connsiteX0" fmla="*/ 0 w 553402"/>
              <a:gd name="connsiteY0" fmla="*/ 1841409 h 2201455"/>
              <a:gd name="connsiteX1" fmla="*/ 19050 w 553402"/>
              <a:gd name="connsiteY1" fmla="*/ 0 h 2201455"/>
              <a:gd name="connsiteX2" fmla="*/ 553402 w 553402"/>
              <a:gd name="connsiteY2" fmla="*/ 2201455 h 2201455"/>
              <a:gd name="connsiteX3" fmla="*/ 0 w 553402"/>
              <a:gd name="connsiteY3" fmla="*/ 1841409 h 2201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3402" h="2201455">
                <a:moveTo>
                  <a:pt x="0" y="1841409"/>
                </a:moveTo>
                <a:lnTo>
                  <a:pt x="19050" y="0"/>
                </a:lnTo>
                <a:lnTo>
                  <a:pt x="553402" y="2201455"/>
                </a:lnTo>
                <a:lnTo>
                  <a:pt x="0" y="184140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占位符 18"/>
          <p:cNvSpPr>
            <a:spLocks noGrp="1"/>
          </p:cNvSpPr>
          <p:nvPr>
            <p:ph type="body" sz="quarter" idx="11"/>
          </p:nvPr>
        </p:nvSpPr>
        <p:spPr>
          <a:xfrm>
            <a:off x="838635" y="508406"/>
            <a:ext cx="7205742" cy="945032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66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3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6338282" y="2367918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l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4" name="文本占位符 18"/>
          <p:cNvSpPr>
            <a:spLocks noGrp="1"/>
          </p:cNvSpPr>
          <p:nvPr>
            <p:ph type="body" sz="quarter" idx="13"/>
          </p:nvPr>
        </p:nvSpPr>
        <p:spPr>
          <a:xfrm>
            <a:off x="7600980" y="3163067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l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grpSp>
        <p:nvGrpSpPr>
          <p:cNvPr id="39" name="组 38"/>
          <p:cNvGrpSpPr/>
          <p:nvPr userDrawn="1"/>
        </p:nvGrpSpPr>
        <p:grpSpPr>
          <a:xfrm>
            <a:off x="4862531" y="2625875"/>
            <a:ext cx="2600884" cy="1224506"/>
            <a:chOff x="4862531" y="2625875"/>
            <a:chExt cx="2600884" cy="1224506"/>
          </a:xfrm>
        </p:grpSpPr>
        <p:sp>
          <p:nvSpPr>
            <p:cNvPr id="16" name="椭圆 15"/>
            <p:cNvSpPr/>
            <p:nvPr/>
          </p:nvSpPr>
          <p:spPr>
            <a:xfrm>
              <a:off x="6033348" y="2625875"/>
              <a:ext cx="190249" cy="19024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4862531" y="3169798"/>
              <a:ext cx="190249" cy="19024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椭圆 19"/>
            <p:cNvSpPr/>
            <p:nvPr userDrawn="1"/>
          </p:nvSpPr>
          <p:spPr>
            <a:xfrm>
              <a:off x="7273166" y="3660132"/>
              <a:ext cx="190249" cy="19024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2" name="直接连接符 9"/>
            <p:cNvCxnSpPr>
              <a:stCxn id="17" idx="2"/>
            </p:cNvCxnSpPr>
            <p:nvPr/>
          </p:nvCxnSpPr>
          <p:spPr>
            <a:xfrm flipH="1">
              <a:off x="5024918" y="2720999"/>
              <a:ext cx="1008430" cy="4766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14"/>
            <p:cNvCxnSpPr>
              <a:stCxn id="17" idx="5"/>
              <a:endCxn id="20" idx="2"/>
            </p:cNvCxnSpPr>
            <p:nvPr/>
          </p:nvCxnSpPr>
          <p:spPr>
            <a:xfrm>
              <a:off x="5024919" y="3332186"/>
              <a:ext cx="2248247" cy="4230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17"/>
            <p:cNvCxnSpPr>
              <a:stCxn id="16" idx="5"/>
              <a:endCxn id="20" idx="1"/>
            </p:cNvCxnSpPr>
            <p:nvPr userDrawn="1"/>
          </p:nvCxnSpPr>
          <p:spPr>
            <a:xfrm>
              <a:off x="6195736" y="2788263"/>
              <a:ext cx="1105291" cy="89973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文本占位符 18"/>
          <p:cNvSpPr>
            <a:spLocks noGrp="1"/>
          </p:cNvSpPr>
          <p:nvPr userDrawn="1">
            <p:ph type="body" sz="quarter" idx="16"/>
          </p:nvPr>
        </p:nvSpPr>
        <p:spPr>
          <a:xfrm>
            <a:off x="1683140" y="3034303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r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35568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背景图片素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10517571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fficeP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447955" y="4458724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获取更多优质模板（放映模式）</a:t>
            </a: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27832"/>
            <a:ext cx="3048000" cy="40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766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四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/>
          <p:cNvSpPr/>
          <p:nvPr/>
        </p:nvSpPr>
        <p:spPr>
          <a:xfrm>
            <a:off x="-38100" y="4724400"/>
            <a:ext cx="1142998" cy="2152650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1038827"/>
              <a:gd name="connsiteY0" fmla="*/ 1790700 h 1790700"/>
              <a:gd name="connsiteX1" fmla="*/ 0 w 1038827"/>
              <a:gd name="connsiteY1" fmla="*/ 0 h 1790700"/>
              <a:gd name="connsiteX2" fmla="*/ 1038827 w 1038827"/>
              <a:gd name="connsiteY2" fmla="*/ 455337 h 1790700"/>
              <a:gd name="connsiteX3" fmla="*/ 0 w 1038827"/>
              <a:gd name="connsiteY3" fmla="*/ 1790700 h 1790700"/>
              <a:gd name="connsiteX0" fmla="*/ 0 w 1131424"/>
              <a:gd name="connsiteY0" fmla="*/ 1790700 h 1790700"/>
              <a:gd name="connsiteX1" fmla="*/ 0 w 1131424"/>
              <a:gd name="connsiteY1" fmla="*/ 0 h 1790700"/>
              <a:gd name="connsiteX2" fmla="*/ 1131424 w 1131424"/>
              <a:gd name="connsiteY2" fmla="*/ 647907 h 1790700"/>
              <a:gd name="connsiteX3" fmla="*/ 0 w 1131424"/>
              <a:gd name="connsiteY3" fmla="*/ 1790700 h 1790700"/>
              <a:gd name="connsiteX0" fmla="*/ 0 w 1131424"/>
              <a:gd name="connsiteY0" fmla="*/ 1790700 h 1790700"/>
              <a:gd name="connsiteX1" fmla="*/ 0 w 1131424"/>
              <a:gd name="connsiteY1" fmla="*/ 0 h 1790700"/>
              <a:gd name="connsiteX2" fmla="*/ 1131424 w 1131424"/>
              <a:gd name="connsiteY2" fmla="*/ 301281 h 1790700"/>
              <a:gd name="connsiteX3" fmla="*/ 0 w 1131424"/>
              <a:gd name="connsiteY3" fmla="*/ 1790700 h 1790700"/>
              <a:gd name="connsiteX0" fmla="*/ 0 w 1142998"/>
              <a:gd name="connsiteY0" fmla="*/ 1790700 h 1790700"/>
              <a:gd name="connsiteX1" fmla="*/ 0 w 1142998"/>
              <a:gd name="connsiteY1" fmla="*/ 0 h 1790700"/>
              <a:gd name="connsiteX2" fmla="*/ 1142998 w 1142998"/>
              <a:gd name="connsiteY2" fmla="*/ 638278 h 1790700"/>
              <a:gd name="connsiteX3" fmla="*/ 0 w 1142998"/>
              <a:gd name="connsiteY3" fmla="*/ 1790700 h 179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2998" h="1790700">
                <a:moveTo>
                  <a:pt x="0" y="1790700"/>
                </a:moveTo>
                <a:lnTo>
                  <a:pt x="0" y="0"/>
                </a:lnTo>
                <a:lnTo>
                  <a:pt x="1142998" y="638278"/>
                </a:lnTo>
                <a:lnTo>
                  <a:pt x="0" y="17907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2"/>
          <p:cNvSpPr/>
          <p:nvPr/>
        </p:nvSpPr>
        <p:spPr>
          <a:xfrm>
            <a:off x="-54770" y="5482592"/>
            <a:ext cx="2668429" cy="1401126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2971800"/>
              <a:gd name="connsiteY0" fmla="*/ 1790700 h 1790700"/>
              <a:gd name="connsiteX1" fmla="*/ 1828800 w 2971800"/>
              <a:gd name="connsiteY1" fmla="*/ 0 h 1790700"/>
              <a:gd name="connsiteX2" fmla="*/ 2971800 w 2971800"/>
              <a:gd name="connsiteY2" fmla="*/ 628650 h 1790700"/>
              <a:gd name="connsiteX3" fmla="*/ 0 w 2971800"/>
              <a:gd name="connsiteY3" fmla="*/ 1790700 h 1790700"/>
              <a:gd name="connsiteX0" fmla="*/ 0 w 2971800"/>
              <a:gd name="connsiteY0" fmla="*/ 1162050 h 1162050"/>
              <a:gd name="connsiteX1" fmla="*/ 1162050 w 2971800"/>
              <a:gd name="connsiteY1" fmla="*/ 52767 h 1162050"/>
              <a:gd name="connsiteX2" fmla="*/ 2971800 w 2971800"/>
              <a:gd name="connsiteY2" fmla="*/ 0 h 1162050"/>
              <a:gd name="connsiteX3" fmla="*/ 0 w 2971800"/>
              <a:gd name="connsiteY3" fmla="*/ 1162050 h 1162050"/>
              <a:gd name="connsiteX0" fmla="*/ 0 w 2628900"/>
              <a:gd name="connsiteY0" fmla="*/ 1109283 h 1109283"/>
              <a:gd name="connsiteX1" fmla="*/ 1162050 w 2628900"/>
              <a:gd name="connsiteY1" fmla="*/ 0 h 1109283"/>
              <a:gd name="connsiteX2" fmla="*/ 2628900 w 2628900"/>
              <a:gd name="connsiteY2" fmla="*/ 295865 h 1109283"/>
              <a:gd name="connsiteX3" fmla="*/ 0 w 2628900"/>
              <a:gd name="connsiteY3" fmla="*/ 1109283 h 1109283"/>
              <a:gd name="connsiteX0" fmla="*/ 0 w 2628900"/>
              <a:gd name="connsiteY0" fmla="*/ 1159993 h 1159993"/>
              <a:gd name="connsiteX1" fmla="*/ 1116330 w 2628900"/>
              <a:gd name="connsiteY1" fmla="*/ 0 h 1159993"/>
              <a:gd name="connsiteX2" fmla="*/ 2628900 w 2628900"/>
              <a:gd name="connsiteY2" fmla="*/ 346575 h 1159993"/>
              <a:gd name="connsiteX3" fmla="*/ 0 w 2628900"/>
              <a:gd name="connsiteY3" fmla="*/ 1159993 h 1159993"/>
              <a:gd name="connsiteX0" fmla="*/ 0 w 2651760"/>
              <a:gd name="connsiteY0" fmla="*/ 1153654 h 1153654"/>
              <a:gd name="connsiteX1" fmla="*/ 1139190 w 2651760"/>
              <a:gd name="connsiteY1" fmla="*/ 0 h 1153654"/>
              <a:gd name="connsiteX2" fmla="*/ 2651760 w 2651760"/>
              <a:gd name="connsiteY2" fmla="*/ 346575 h 1153654"/>
              <a:gd name="connsiteX3" fmla="*/ 0 w 2651760"/>
              <a:gd name="connsiteY3" fmla="*/ 1153654 h 1153654"/>
              <a:gd name="connsiteX0" fmla="*/ 0 w 2668429"/>
              <a:gd name="connsiteY0" fmla="*/ 1165539 h 1165539"/>
              <a:gd name="connsiteX1" fmla="*/ 1155859 w 2668429"/>
              <a:gd name="connsiteY1" fmla="*/ 0 h 1165539"/>
              <a:gd name="connsiteX2" fmla="*/ 2668429 w 2668429"/>
              <a:gd name="connsiteY2" fmla="*/ 346575 h 1165539"/>
              <a:gd name="connsiteX3" fmla="*/ 0 w 2668429"/>
              <a:gd name="connsiteY3" fmla="*/ 1165539 h 1165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8429" h="1165539">
                <a:moveTo>
                  <a:pt x="0" y="1165539"/>
                </a:moveTo>
                <a:lnTo>
                  <a:pt x="1155859" y="0"/>
                </a:lnTo>
                <a:lnTo>
                  <a:pt x="2668429" y="346575"/>
                </a:lnTo>
                <a:lnTo>
                  <a:pt x="0" y="116553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2"/>
          <p:cNvSpPr/>
          <p:nvPr/>
        </p:nvSpPr>
        <p:spPr>
          <a:xfrm>
            <a:off x="-30480" y="5669282"/>
            <a:ext cx="4472940" cy="1203960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2971800"/>
              <a:gd name="connsiteY0" fmla="*/ 1790700 h 1790700"/>
              <a:gd name="connsiteX1" fmla="*/ 1828800 w 2971800"/>
              <a:gd name="connsiteY1" fmla="*/ 0 h 1790700"/>
              <a:gd name="connsiteX2" fmla="*/ 2971800 w 2971800"/>
              <a:gd name="connsiteY2" fmla="*/ 628650 h 1790700"/>
              <a:gd name="connsiteX3" fmla="*/ 0 w 2971800"/>
              <a:gd name="connsiteY3" fmla="*/ 1790700 h 1790700"/>
              <a:gd name="connsiteX0" fmla="*/ 0 w 2971800"/>
              <a:gd name="connsiteY0" fmla="*/ 1162050 h 1162050"/>
              <a:gd name="connsiteX1" fmla="*/ 1162050 w 2971800"/>
              <a:gd name="connsiteY1" fmla="*/ 52767 h 1162050"/>
              <a:gd name="connsiteX2" fmla="*/ 2971800 w 2971800"/>
              <a:gd name="connsiteY2" fmla="*/ 0 h 1162050"/>
              <a:gd name="connsiteX3" fmla="*/ 0 w 2971800"/>
              <a:gd name="connsiteY3" fmla="*/ 1162050 h 1162050"/>
              <a:gd name="connsiteX0" fmla="*/ 0 w 2628900"/>
              <a:gd name="connsiteY0" fmla="*/ 1109283 h 1109283"/>
              <a:gd name="connsiteX1" fmla="*/ 1162050 w 2628900"/>
              <a:gd name="connsiteY1" fmla="*/ 0 h 1109283"/>
              <a:gd name="connsiteX2" fmla="*/ 2628900 w 2628900"/>
              <a:gd name="connsiteY2" fmla="*/ 295865 h 1109283"/>
              <a:gd name="connsiteX3" fmla="*/ 0 w 2628900"/>
              <a:gd name="connsiteY3" fmla="*/ 1109283 h 1109283"/>
              <a:gd name="connsiteX0" fmla="*/ 0 w 2628900"/>
              <a:gd name="connsiteY0" fmla="*/ 1159993 h 1159993"/>
              <a:gd name="connsiteX1" fmla="*/ 1116330 w 2628900"/>
              <a:gd name="connsiteY1" fmla="*/ 0 h 1159993"/>
              <a:gd name="connsiteX2" fmla="*/ 2628900 w 2628900"/>
              <a:gd name="connsiteY2" fmla="*/ 346575 h 1159993"/>
              <a:gd name="connsiteX3" fmla="*/ 0 w 2628900"/>
              <a:gd name="connsiteY3" fmla="*/ 1159993 h 1159993"/>
              <a:gd name="connsiteX0" fmla="*/ 0 w 2651760"/>
              <a:gd name="connsiteY0" fmla="*/ 1153654 h 1153654"/>
              <a:gd name="connsiteX1" fmla="*/ 1139190 w 2651760"/>
              <a:gd name="connsiteY1" fmla="*/ 0 h 1153654"/>
              <a:gd name="connsiteX2" fmla="*/ 2651760 w 2651760"/>
              <a:gd name="connsiteY2" fmla="*/ 346575 h 1153654"/>
              <a:gd name="connsiteX3" fmla="*/ 0 w 2651760"/>
              <a:gd name="connsiteY3" fmla="*/ 1153654 h 1153654"/>
              <a:gd name="connsiteX0" fmla="*/ 0 w 4617720"/>
              <a:gd name="connsiteY0" fmla="*/ 1166332 h 1166332"/>
              <a:gd name="connsiteX1" fmla="*/ 3105150 w 4617720"/>
              <a:gd name="connsiteY1" fmla="*/ 0 h 1166332"/>
              <a:gd name="connsiteX2" fmla="*/ 4617720 w 4617720"/>
              <a:gd name="connsiteY2" fmla="*/ 346575 h 1166332"/>
              <a:gd name="connsiteX3" fmla="*/ 0 w 4617720"/>
              <a:gd name="connsiteY3" fmla="*/ 1166332 h 1166332"/>
              <a:gd name="connsiteX0" fmla="*/ 0 w 4617720"/>
              <a:gd name="connsiteY0" fmla="*/ 893765 h 893765"/>
              <a:gd name="connsiteX1" fmla="*/ 3272790 w 4617720"/>
              <a:gd name="connsiteY1" fmla="*/ 0 h 893765"/>
              <a:gd name="connsiteX2" fmla="*/ 4617720 w 4617720"/>
              <a:gd name="connsiteY2" fmla="*/ 74008 h 893765"/>
              <a:gd name="connsiteX3" fmla="*/ 0 w 4617720"/>
              <a:gd name="connsiteY3" fmla="*/ 893765 h 893765"/>
              <a:gd name="connsiteX0" fmla="*/ 0 w 4617720"/>
              <a:gd name="connsiteY0" fmla="*/ 1001524 h 1001524"/>
              <a:gd name="connsiteX1" fmla="*/ 3257550 w 4617720"/>
              <a:gd name="connsiteY1" fmla="*/ 0 h 1001524"/>
              <a:gd name="connsiteX2" fmla="*/ 4617720 w 4617720"/>
              <a:gd name="connsiteY2" fmla="*/ 181767 h 1001524"/>
              <a:gd name="connsiteX3" fmla="*/ 0 w 4617720"/>
              <a:gd name="connsiteY3" fmla="*/ 1001524 h 1001524"/>
              <a:gd name="connsiteX0" fmla="*/ 0 w 4472940"/>
              <a:gd name="connsiteY0" fmla="*/ 1001524 h 1001524"/>
              <a:gd name="connsiteX1" fmla="*/ 3257550 w 4472940"/>
              <a:gd name="connsiteY1" fmla="*/ 0 h 1001524"/>
              <a:gd name="connsiteX2" fmla="*/ 4472940 w 4472940"/>
              <a:gd name="connsiteY2" fmla="*/ 993128 h 1001524"/>
              <a:gd name="connsiteX3" fmla="*/ 0 w 4472940"/>
              <a:gd name="connsiteY3" fmla="*/ 1001524 h 1001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2940" h="1001524">
                <a:moveTo>
                  <a:pt x="0" y="1001524"/>
                </a:moveTo>
                <a:lnTo>
                  <a:pt x="3257550" y="0"/>
                </a:lnTo>
                <a:lnTo>
                  <a:pt x="4472940" y="993128"/>
                </a:lnTo>
                <a:lnTo>
                  <a:pt x="0" y="100152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2"/>
          <p:cNvSpPr/>
          <p:nvPr/>
        </p:nvSpPr>
        <p:spPr>
          <a:xfrm>
            <a:off x="3188970" y="5433060"/>
            <a:ext cx="3562350" cy="1422467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2971800"/>
              <a:gd name="connsiteY0" fmla="*/ 1790700 h 1790700"/>
              <a:gd name="connsiteX1" fmla="*/ 1828800 w 2971800"/>
              <a:gd name="connsiteY1" fmla="*/ 0 h 1790700"/>
              <a:gd name="connsiteX2" fmla="*/ 2971800 w 2971800"/>
              <a:gd name="connsiteY2" fmla="*/ 628650 h 1790700"/>
              <a:gd name="connsiteX3" fmla="*/ 0 w 2971800"/>
              <a:gd name="connsiteY3" fmla="*/ 1790700 h 1790700"/>
              <a:gd name="connsiteX0" fmla="*/ 0 w 2971800"/>
              <a:gd name="connsiteY0" fmla="*/ 1162050 h 1162050"/>
              <a:gd name="connsiteX1" fmla="*/ 1162050 w 2971800"/>
              <a:gd name="connsiteY1" fmla="*/ 52767 h 1162050"/>
              <a:gd name="connsiteX2" fmla="*/ 2971800 w 2971800"/>
              <a:gd name="connsiteY2" fmla="*/ 0 h 1162050"/>
              <a:gd name="connsiteX3" fmla="*/ 0 w 2971800"/>
              <a:gd name="connsiteY3" fmla="*/ 1162050 h 1162050"/>
              <a:gd name="connsiteX0" fmla="*/ 0 w 2628900"/>
              <a:gd name="connsiteY0" fmla="*/ 1109283 h 1109283"/>
              <a:gd name="connsiteX1" fmla="*/ 1162050 w 2628900"/>
              <a:gd name="connsiteY1" fmla="*/ 0 h 1109283"/>
              <a:gd name="connsiteX2" fmla="*/ 2628900 w 2628900"/>
              <a:gd name="connsiteY2" fmla="*/ 295865 h 1109283"/>
              <a:gd name="connsiteX3" fmla="*/ 0 w 2628900"/>
              <a:gd name="connsiteY3" fmla="*/ 1109283 h 1109283"/>
              <a:gd name="connsiteX0" fmla="*/ 0 w 2628900"/>
              <a:gd name="connsiteY0" fmla="*/ 1159993 h 1159993"/>
              <a:gd name="connsiteX1" fmla="*/ 1116330 w 2628900"/>
              <a:gd name="connsiteY1" fmla="*/ 0 h 1159993"/>
              <a:gd name="connsiteX2" fmla="*/ 2628900 w 2628900"/>
              <a:gd name="connsiteY2" fmla="*/ 346575 h 1159993"/>
              <a:gd name="connsiteX3" fmla="*/ 0 w 2628900"/>
              <a:gd name="connsiteY3" fmla="*/ 1159993 h 1159993"/>
              <a:gd name="connsiteX0" fmla="*/ 0 w 2651760"/>
              <a:gd name="connsiteY0" fmla="*/ 1153654 h 1153654"/>
              <a:gd name="connsiteX1" fmla="*/ 1139190 w 2651760"/>
              <a:gd name="connsiteY1" fmla="*/ 0 h 1153654"/>
              <a:gd name="connsiteX2" fmla="*/ 2651760 w 2651760"/>
              <a:gd name="connsiteY2" fmla="*/ 346575 h 1153654"/>
              <a:gd name="connsiteX3" fmla="*/ 0 w 2651760"/>
              <a:gd name="connsiteY3" fmla="*/ 1153654 h 1153654"/>
              <a:gd name="connsiteX0" fmla="*/ 0 w 4617720"/>
              <a:gd name="connsiteY0" fmla="*/ 1166332 h 1166332"/>
              <a:gd name="connsiteX1" fmla="*/ 3105150 w 4617720"/>
              <a:gd name="connsiteY1" fmla="*/ 0 h 1166332"/>
              <a:gd name="connsiteX2" fmla="*/ 4617720 w 4617720"/>
              <a:gd name="connsiteY2" fmla="*/ 346575 h 1166332"/>
              <a:gd name="connsiteX3" fmla="*/ 0 w 4617720"/>
              <a:gd name="connsiteY3" fmla="*/ 1166332 h 1166332"/>
              <a:gd name="connsiteX0" fmla="*/ 0 w 4617720"/>
              <a:gd name="connsiteY0" fmla="*/ 893765 h 893765"/>
              <a:gd name="connsiteX1" fmla="*/ 3272790 w 4617720"/>
              <a:gd name="connsiteY1" fmla="*/ 0 h 893765"/>
              <a:gd name="connsiteX2" fmla="*/ 4617720 w 4617720"/>
              <a:gd name="connsiteY2" fmla="*/ 74008 h 893765"/>
              <a:gd name="connsiteX3" fmla="*/ 0 w 4617720"/>
              <a:gd name="connsiteY3" fmla="*/ 893765 h 893765"/>
              <a:gd name="connsiteX0" fmla="*/ 0 w 4617720"/>
              <a:gd name="connsiteY0" fmla="*/ 1001524 h 1001524"/>
              <a:gd name="connsiteX1" fmla="*/ 3257550 w 4617720"/>
              <a:gd name="connsiteY1" fmla="*/ 0 h 1001524"/>
              <a:gd name="connsiteX2" fmla="*/ 4617720 w 4617720"/>
              <a:gd name="connsiteY2" fmla="*/ 181767 h 1001524"/>
              <a:gd name="connsiteX3" fmla="*/ 0 w 4617720"/>
              <a:gd name="connsiteY3" fmla="*/ 1001524 h 1001524"/>
              <a:gd name="connsiteX0" fmla="*/ 0 w 4472940"/>
              <a:gd name="connsiteY0" fmla="*/ 1001524 h 1001524"/>
              <a:gd name="connsiteX1" fmla="*/ 3257550 w 4472940"/>
              <a:gd name="connsiteY1" fmla="*/ 0 h 1001524"/>
              <a:gd name="connsiteX2" fmla="*/ 4472940 w 4472940"/>
              <a:gd name="connsiteY2" fmla="*/ 993128 h 1001524"/>
              <a:gd name="connsiteX3" fmla="*/ 0 w 4472940"/>
              <a:gd name="connsiteY3" fmla="*/ 1001524 h 1001524"/>
              <a:gd name="connsiteX0" fmla="*/ 0 w 5025390"/>
              <a:gd name="connsiteY0" fmla="*/ 668739 h 993128"/>
              <a:gd name="connsiteX1" fmla="*/ 3810000 w 5025390"/>
              <a:gd name="connsiteY1" fmla="*/ 0 h 993128"/>
              <a:gd name="connsiteX2" fmla="*/ 5025390 w 5025390"/>
              <a:gd name="connsiteY2" fmla="*/ 993128 h 993128"/>
              <a:gd name="connsiteX3" fmla="*/ 0 w 5025390"/>
              <a:gd name="connsiteY3" fmla="*/ 668739 h 993128"/>
              <a:gd name="connsiteX0" fmla="*/ 0 w 3810000"/>
              <a:gd name="connsiteY0" fmla="*/ 668739 h 1642851"/>
              <a:gd name="connsiteX1" fmla="*/ 3810000 w 3810000"/>
              <a:gd name="connsiteY1" fmla="*/ 0 h 1642851"/>
              <a:gd name="connsiteX2" fmla="*/ 1215390 w 3810000"/>
              <a:gd name="connsiteY2" fmla="*/ 1642851 h 1642851"/>
              <a:gd name="connsiteX3" fmla="*/ 0 w 3810000"/>
              <a:gd name="connsiteY3" fmla="*/ 668739 h 1642851"/>
              <a:gd name="connsiteX0" fmla="*/ 0 w 2419350"/>
              <a:gd name="connsiteY0" fmla="*/ 335954 h 1310066"/>
              <a:gd name="connsiteX1" fmla="*/ 2419350 w 2419350"/>
              <a:gd name="connsiteY1" fmla="*/ 0 h 1310066"/>
              <a:gd name="connsiteX2" fmla="*/ 1215390 w 2419350"/>
              <a:gd name="connsiteY2" fmla="*/ 1310066 h 1310066"/>
              <a:gd name="connsiteX3" fmla="*/ 0 w 2419350"/>
              <a:gd name="connsiteY3" fmla="*/ 335954 h 1310066"/>
              <a:gd name="connsiteX0" fmla="*/ 0 w 3562350"/>
              <a:gd name="connsiteY0" fmla="*/ 209179 h 1183291"/>
              <a:gd name="connsiteX1" fmla="*/ 3562350 w 3562350"/>
              <a:gd name="connsiteY1" fmla="*/ 0 h 1183291"/>
              <a:gd name="connsiteX2" fmla="*/ 1215390 w 3562350"/>
              <a:gd name="connsiteY2" fmla="*/ 1183291 h 1183291"/>
              <a:gd name="connsiteX3" fmla="*/ 0 w 3562350"/>
              <a:gd name="connsiteY3" fmla="*/ 209179 h 1183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2350" h="1183291">
                <a:moveTo>
                  <a:pt x="0" y="209179"/>
                </a:moveTo>
                <a:lnTo>
                  <a:pt x="3562350" y="0"/>
                </a:lnTo>
                <a:lnTo>
                  <a:pt x="1215390" y="1183291"/>
                </a:lnTo>
                <a:lnTo>
                  <a:pt x="0" y="2091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2"/>
          <p:cNvSpPr/>
          <p:nvPr/>
        </p:nvSpPr>
        <p:spPr>
          <a:xfrm rot="10800000">
            <a:off x="4392931" y="5233036"/>
            <a:ext cx="3633787" cy="1632017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2971800"/>
              <a:gd name="connsiteY0" fmla="*/ 1790700 h 1790700"/>
              <a:gd name="connsiteX1" fmla="*/ 1828800 w 2971800"/>
              <a:gd name="connsiteY1" fmla="*/ 0 h 1790700"/>
              <a:gd name="connsiteX2" fmla="*/ 2971800 w 2971800"/>
              <a:gd name="connsiteY2" fmla="*/ 628650 h 1790700"/>
              <a:gd name="connsiteX3" fmla="*/ 0 w 2971800"/>
              <a:gd name="connsiteY3" fmla="*/ 1790700 h 1790700"/>
              <a:gd name="connsiteX0" fmla="*/ 0 w 2971800"/>
              <a:gd name="connsiteY0" fmla="*/ 1162050 h 1162050"/>
              <a:gd name="connsiteX1" fmla="*/ 1162050 w 2971800"/>
              <a:gd name="connsiteY1" fmla="*/ 52767 h 1162050"/>
              <a:gd name="connsiteX2" fmla="*/ 2971800 w 2971800"/>
              <a:gd name="connsiteY2" fmla="*/ 0 h 1162050"/>
              <a:gd name="connsiteX3" fmla="*/ 0 w 2971800"/>
              <a:gd name="connsiteY3" fmla="*/ 1162050 h 1162050"/>
              <a:gd name="connsiteX0" fmla="*/ 0 w 2628900"/>
              <a:gd name="connsiteY0" fmla="*/ 1109283 h 1109283"/>
              <a:gd name="connsiteX1" fmla="*/ 1162050 w 2628900"/>
              <a:gd name="connsiteY1" fmla="*/ 0 h 1109283"/>
              <a:gd name="connsiteX2" fmla="*/ 2628900 w 2628900"/>
              <a:gd name="connsiteY2" fmla="*/ 295865 h 1109283"/>
              <a:gd name="connsiteX3" fmla="*/ 0 w 2628900"/>
              <a:gd name="connsiteY3" fmla="*/ 1109283 h 1109283"/>
              <a:gd name="connsiteX0" fmla="*/ 0 w 2628900"/>
              <a:gd name="connsiteY0" fmla="*/ 1159993 h 1159993"/>
              <a:gd name="connsiteX1" fmla="*/ 1116330 w 2628900"/>
              <a:gd name="connsiteY1" fmla="*/ 0 h 1159993"/>
              <a:gd name="connsiteX2" fmla="*/ 2628900 w 2628900"/>
              <a:gd name="connsiteY2" fmla="*/ 346575 h 1159993"/>
              <a:gd name="connsiteX3" fmla="*/ 0 w 2628900"/>
              <a:gd name="connsiteY3" fmla="*/ 1159993 h 1159993"/>
              <a:gd name="connsiteX0" fmla="*/ 0 w 2651760"/>
              <a:gd name="connsiteY0" fmla="*/ 1153654 h 1153654"/>
              <a:gd name="connsiteX1" fmla="*/ 1139190 w 2651760"/>
              <a:gd name="connsiteY1" fmla="*/ 0 h 1153654"/>
              <a:gd name="connsiteX2" fmla="*/ 2651760 w 2651760"/>
              <a:gd name="connsiteY2" fmla="*/ 346575 h 1153654"/>
              <a:gd name="connsiteX3" fmla="*/ 0 w 2651760"/>
              <a:gd name="connsiteY3" fmla="*/ 1153654 h 1153654"/>
              <a:gd name="connsiteX0" fmla="*/ 0 w 4617720"/>
              <a:gd name="connsiteY0" fmla="*/ 1166332 h 1166332"/>
              <a:gd name="connsiteX1" fmla="*/ 3105150 w 4617720"/>
              <a:gd name="connsiteY1" fmla="*/ 0 h 1166332"/>
              <a:gd name="connsiteX2" fmla="*/ 4617720 w 4617720"/>
              <a:gd name="connsiteY2" fmla="*/ 346575 h 1166332"/>
              <a:gd name="connsiteX3" fmla="*/ 0 w 4617720"/>
              <a:gd name="connsiteY3" fmla="*/ 1166332 h 1166332"/>
              <a:gd name="connsiteX0" fmla="*/ 0 w 4617720"/>
              <a:gd name="connsiteY0" fmla="*/ 893765 h 893765"/>
              <a:gd name="connsiteX1" fmla="*/ 3272790 w 4617720"/>
              <a:gd name="connsiteY1" fmla="*/ 0 h 893765"/>
              <a:gd name="connsiteX2" fmla="*/ 4617720 w 4617720"/>
              <a:gd name="connsiteY2" fmla="*/ 74008 h 893765"/>
              <a:gd name="connsiteX3" fmla="*/ 0 w 4617720"/>
              <a:gd name="connsiteY3" fmla="*/ 893765 h 893765"/>
              <a:gd name="connsiteX0" fmla="*/ 0 w 4617720"/>
              <a:gd name="connsiteY0" fmla="*/ 1001524 h 1001524"/>
              <a:gd name="connsiteX1" fmla="*/ 3257550 w 4617720"/>
              <a:gd name="connsiteY1" fmla="*/ 0 h 1001524"/>
              <a:gd name="connsiteX2" fmla="*/ 4617720 w 4617720"/>
              <a:gd name="connsiteY2" fmla="*/ 181767 h 1001524"/>
              <a:gd name="connsiteX3" fmla="*/ 0 w 4617720"/>
              <a:gd name="connsiteY3" fmla="*/ 1001524 h 1001524"/>
              <a:gd name="connsiteX0" fmla="*/ 0 w 4472940"/>
              <a:gd name="connsiteY0" fmla="*/ 1001524 h 1001524"/>
              <a:gd name="connsiteX1" fmla="*/ 3257550 w 4472940"/>
              <a:gd name="connsiteY1" fmla="*/ 0 h 1001524"/>
              <a:gd name="connsiteX2" fmla="*/ 4472940 w 4472940"/>
              <a:gd name="connsiteY2" fmla="*/ 993128 h 1001524"/>
              <a:gd name="connsiteX3" fmla="*/ 0 w 4472940"/>
              <a:gd name="connsiteY3" fmla="*/ 1001524 h 1001524"/>
              <a:gd name="connsiteX0" fmla="*/ 0 w 5025390"/>
              <a:gd name="connsiteY0" fmla="*/ 668739 h 993128"/>
              <a:gd name="connsiteX1" fmla="*/ 3810000 w 5025390"/>
              <a:gd name="connsiteY1" fmla="*/ 0 h 993128"/>
              <a:gd name="connsiteX2" fmla="*/ 5025390 w 5025390"/>
              <a:gd name="connsiteY2" fmla="*/ 993128 h 993128"/>
              <a:gd name="connsiteX3" fmla="*/ 0 w 5025390"/>
              <a:gd name="connsiteY3" fmla="*/ 668739 h 993128"/>
              <a:gd name="connsiteX0" fmla="*/ 0 w 3810000"/>
              <a:gd name="connsiteY0" fmla="*/ 668739 h 1642851"/>
              <a:gd name="connsiteX1" fmla="*/ 3810000 w 3810000"/>
              <a:gd name="connsiteY1" fmla="*/ 0 h 1642851"/>
              <a:gd name="connsiteX2" fmla="*/ 1215390 w 3810000"/>
              <a:gd name="connsiteY2" fmla="*/ 1642851 h 1642851"/>
              <a:gd name="connsiteX3" fmla="*/ 0 w 3810000"/>
              <a:gd name="connsiteY3" fmla="*/ 668739 h 1642851"/>
              <a:gd name="connsiteX0" fmla="*/ 0 w 2419350"/>
              <a:gd name="connsiteY0" fmla="*/ 335954 h 1310066"/>
              <a:gd name="connsiteX1" fmla="*/ 2419350 w 2419350"/>
              <a:gd name="connsiteY1" fmla="*/ 0 h 1310066"/>
              <a:gd name="connsiteX2" fmla="*/ 1215390 w 2419350"/>
              <a:gd name="connsiteY2" fmla="*/ 1310066 h 1310066"/>
              <a:gd name="connsiteX3" fmla="*/ 0 w 2419350"/>
              <a:gd name="connsiteY3" fmla="*/ 335954 h 1310066"/>
              <a:gd name="connsiteX0" fmla="*/ 0 w 3562350"/>
              <a:gd name="connsiteY0" fmla="*/ 209179 h 1183291"/>
              <a:gd name="connsiteX1" fmla="*/ 3562350 w 3562350"/>
              <a:gd name="connsiteY1" fmla="*/ 0 h 1183291"/>
              <a:gd name="connsiteX2" fmla="*/ 1215390 w 3562350"/>
              <a:gd name="connsiteY2" fmla="*/ 1183291 h 1183291"/>
              <a:gd name="connsiteX3" fmla="*/ 0 w 3562350"/>
              <a:gd name="connsiteY3" fmla="*/ 209179 h 1183291"/>
              <a:gd name="connsiteX0" fmla="*/ 0 w 3867150"/>
              <a:gd name="connsiteY0" fmla="*/ 383495 h 1357607"/>
              <a:gd name="connsiteX1" fmla="*/ 3867150 w 3867150"/>
              <a:gd name="connsiteY1" fmla="*/ 0 h 1357607"/>
              <a:gd name="connsiteX2" fmla="*/ 1215390 w 3867150"/>
              <a:gd name="connsiteY2" fmla="*/ 1357607 h 1357607"/>
              <a:gd name="connsiteX3" fmla="*/ 0 w 3867150"/>
              <a:gd name="connsiteY3" fmla="*/ 383495 h 1357607"/>
              <a:gd name="connsiteX0" fmla="*/ 0 w 3619500"/>
              <a:gd name="connsiteY0" fmla="*/ 716280 h 1357607"/>
              <a:gd name="connsiteX1" fmla="*/ 3619500 w 3619500"/>
              <a:gd name="connsiteY1" fmla="*/ 0 h 1357607"/>
              <a:gd name="connsiteX2" fmla="*/ 967740 w 3619500"/>
              <a:gd name="connsiteY2" fmla="*/ 1357607 h 1357607"/>
              <a:gd name="connsiteX3" fmla="*/ 0 w 3619500"/>
              <a:gd name="connsiteY3" fmla="*/ 716280 h 1357607"/>
              <a:gd name="connsiteX0" fmla="*/ 0 w 3633787"/>
              <a:gd name="connsiteY0" fmla="*/ 716280 h 1357607"/>
              <a:gd name="connsiteX1" fmla="*/ 3633787 w 3633787"/>
              <a:gd name="connsiteY1" fmla="*/ 0 h 1357607"/>
              <a:gd name="connsiteX2" fmla="*/ 967740 w 3633787"/>
              <a:gd name="connsiteY2" fmla="*/ 1357607 h 1357607"/>
              <a:gd name="connsiteX3" fmla="*/ 0 w 3633787"/>
              <a:gd name="connsiteY3" fmla="*/ 716280 h 1357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3787" h="1357607">
                <a:moveTo>
                  <a:pt x="0" y="716280"/>
                </a:moveTo>
                <a:lnTo>
                  <a:pt x="3633787" y="0"/>
                </a:lnTo>
                <a:lnTo>
                  <a:pt x="967740" y="1357607"/>
                </a:lnTo>
                <a:lnTo>
                  <a:pt x="0" y="7162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2"/>
          <p:cNvSpPr/>
          <p:nvPr/>
        </p:nvSpPr>
        <p:spPr>
          <a:xfrm rot="10800000">
            <a:off x="4441506" y="5997509"/>
            <a:ext cx="5529263" cy="866208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2971800"/>
              <a:gd name="connsiteY0" fmla="*/ 1790700 h 1790700"/>
              <a:gd name="connsiteX1" fmla="*/ 1828800 w 2971800"/>
              <a:gd name="connsiteY1" fmla="*/ 0 h 1790700"/>
              <a:gd name="connsiteX2" fmla="*/ 2971800 w 2971800"/>
              <a:gd name="connsiteY2" fmla="*/ 628650 h 1790700"/>
              <a:gd name="connsiteX3" fmla="*/ 0 w 2971800"/>
              <a:gd name="connsiteY3" fmla="*/ 1790700 h 1790700"/>
              <a:gd name="connsiteX0" fmla="*/ 0 w 2971800"/>
              <a:gd name="connsiteY0" fmla="*/ 1162050 h 1162050"/>
              <a:gd name="connsiteX1" fmla="*/ 1162050 w 2971800"/>
              <a:gd name="connsiteY1" fmla="*/ 52767 h 1162050"/>
              <a:gd name="connsiteX2" fmla="*/ 2971800 w 2971800"/>
              <a:gd name="connsiteY2" fmla="*/ 0 h 1162050"/>
              <a:gd name="connsiteX3" fmla="*/ 0 w 2971800"/>
              <a:gd name="connsiteY3" fmla="*/ 1162050 h 1162050"/>
              <a:gd name="connsiteX0" fmla="*/ 0 w 2628900"/>
              <a:gd name="connsiteY0" fmla="*/ 1109283 h 1109283"/>
              <a:gd name="connsiteX1" fmla="*/ 1162050 w 2628900"/>
              <a:gd name="connsiteY1" fmla="*/ 0 h 1109283"/>
              <a:gd name="connsiteX2" fmla="*/ 2628900 w 2628900"/>
              <a:gd name="connsiteY2" fmla="*/ 295865 h 1109283"/>
              <a:gd name="connsiteX3" fmla="*/ 0 w 2628900"/>
              <a:gd name="connsiteY3" fmla="*/ 1109283 h 1109283"/>
              <a:gd name="connsiteX0" fmla="*/ 0 w 2628900"/>
              <a:gd name="connsiteY0" fmla="*/ 1159993 h 1159993"/>
              <a:gd name="connsiteX1" fmla="*/ 1116330 w 2628900"/>
              <a:gd name="connsiteY1" fmla="*/ 0 h 1159993"/>
              <a:gd name="connsiteX2" fmla="*/ 2628900 w 2628900"/>
              <a:gd name="connsiteY2" fmla="*/ 346575 h 1159993"/>
              <a:gd name="connsiteX3" fmla="*/ 0 w 2628900"/>
              <a:gd name="connsiteY3" fmla="*/ 1159993 h 1159993"/>
              <a:gd name="connsiteX0" fmla="*/ 0 w 2651760"/>
              <a:gd name="connsiteY0" fmla="*/ 1153654 h 1153654"/>
              <a:gd name="connsiteX1" fmla="*/ 1139190 w 2651760"/>
              <a:gd name="connsiteY1" fmla="*/ 0 h 1153654"/>
              <a:gd name="connsiteX2" fmla="*/ 2651760 w 2651760"/>
              <a:gd name="connsiteY2" fmla="*/ 346575 h 1153654"/>
              <a:gd name="connsiteX3" fmla="*/ 0 w 2651760"/>
              <a:gd name="connsiteY3" fmla="*/ 1153654 h 1153654"/>
              <a:gd name="connsiteX0" fmla="*/ 0 w 4617720"/>
              <a:gd name="connsiteY0" fmla="*/ 1166332 h 1166332"/>
              <a:gd name="connsiteX1" fmla="*/ 3105150 w 4617720"/>
              <a:gd name="connsiteY1" fmla="*/ 0 h 1166332"/>
              <a:gd name="connsiteX2" fmla="*/ 4617720 w 4617720"/>
              <a:gd name="connsiteY2" fmla="*/ 346575 h 1166332"/>
              <a:gd name="connsiteX3" fmla="*/ 0 w 4617720"/>
              <a:gd name="connsiteY3" fmla="*/ 1166332 h 1166332"/>
              <a:gd name="connsiteX0" fmla="*/ 0 w 4617720"/>
              <a:gd name="connsiteY0" fmla="*/ 893765 h 893765"/>
              <a:gd name="connsiteX1" fmla="*/ 3272790 w 4617720"/>
              <a:gd name="connsiteY1" fmla="*/ 0 h 893765"/>
              <a:gd name="connsiteX2" fmla="*/ 4617720 w 4617720"/>
              <a:gd name="connsiteY2" fmla="*/ 74008 h 893765"/>
              <a:gd name="connsiteX3" fmla="*/ 0 w 4617720"/>
              <a:gd name="connsiteY3" fmla="*/ 893765 h 893765"/>
              <a:gd name="connsiteX0" fmla="*/ 0 w 4617720"/>
              <a:gd name="connsiteY0" fmla="*/ 1001524 h 1001524"/>
              <a:gd name="connsiteX1" fmla="*/ 3257550 w 4617720"/>
              <a:gd name="connsiteY1" fmla="*/ 0 h 1001524"/>
              <a:gd name="connsiteX2" fmla="*/ 4617720 w 4617720"/>
              <a:gd name="connsiteY2" fmla="*/ 181767 h 1001524"/>
              <a:gd name="connsiteX3" fmla="*/ 0 w 4617720"/>
              <a:gd name="connsiteY3" fmla="*/ 1001524 h 1001524"/>
              <a:gd name="connsiteX0" fmla="*/ 0 w 4472940"/>
              <a:gd name="connsiteY0" fmla="*/ 1001524 h 1001524"/>
              <a:gd name="connsiteX1" fmla="*/ 3257550 w 4472940"/>
              <a:gd name="connsiteY1" fmla="*/ 0 h 1001524"/>
              <a:gd name="connsiteX2" fmla="*/ 4472940 w 4472940"/>
              <a:gd name="connsiteY2" fmla="*/ 993128 h 1001524"/>
              <a:gd name="connsiteX3" fmla="*/ 0 w 4472940"/>
              <a:gd name="connsiteY3" fmla="*/ 1001524 h 1001524"/>
              <a:gd name="connsiteX0" fmla="*/ 0 w 5025390"/>
              <a:gd name="connsiteY0" fmla="*/ 668739 h 993128"/>
              <a:gd name="connsiteX1" fmla="*/ 3810000 w 5025390"/>
              <a:gd name="connsiteY1" fmla="*/ 0 h 993128"/>
              <a:gd name="connsiteX2" fmla="*/ 5025390 w 5025390"/>
              <a:gd name="connsiteY2" fmla="*/ 993128 h 993128"/>
              <a:gd name="connsiteX3" fmla="*/ 0 w 5025390"/>
              <a:gd name="connsiteY3" fmla="*/ 668739 h 993128"/>
              <a:gd name="connsiteX0" fmla="*/ 0 w 3810000"/>
              <a:gd name="connsiteY0" fmla="*/ 668739 h 1642851"/>
              <a:gd name="connsiteX1" fmla="*/ 3810000 w 3810000"/>
              <a:gd name="connsiteY1" fmla="*/ 0 h 1642851"/>
              <a:gd name="connsiteX2" fmla="*/ 1215390 w 3810000"/>
              <a:gd name="connsiteY2" fmla="*/ 1642851 h 1642851"/>
              <a:gd name="connsiteX3" fmla="*/ 0 w 3810000"/>
              <a:gd name="connsiteY3" fmla="*/ 668739 h 1642851"/>
              <a:gd name="connsiteX0" fmla="*/ 0 w 2419350"/>
              <a:gd name="connsiteY0" fmla="*/ 335954 h 1310066"/>
              <a:gd name="connsiteX1" fmla="*/ 2419350 w 2419350"/>
              <a:gd name="connsiteY1" fmla="*/ 0 h 1310066"/>
              <a:gd name="connsiteX2" fmla="*/ 1215390 w 2419350"/>
              <a:gd name="connsiteY2" fmla="*/ 1310066 h 1310066"/>
              <a:gd name="connsiteX3" fmla="*/ 0 w 2419350"/>
              <a:gd name="connsiteY3" fmla="*/ 335954 h 1310066"/>
              <a:gd name="connsiteX0" fmla="*/ 0 w 3562350"/>
              <a:gd name="connsiteY0" fmla="*/ 209179 h 1183291"/>
              <a:gd name="connsiteX1" fmla="*/ 3562350 w 3562350"/>
              <a:gd name="connsiteY1" fmla="*/ 0 h 1183291"/>
              <a:gd name="connsiteX2" fmla="*/ 1215390 w 3562350"/>
              <a:gd name="connsiteY2" fmla="*/ 1183291 h 1183291"/>
              <a:gd name="connsiteX3" fmla="*/ 0 w 3562350"/>
              <a:gd name="connsiteY3" fmla="*/ 209179 h 1183291"/>
              <a:gd name="connsiteX0" fmla="*/ 0 w 3867150"/>
              <a:gd name="connsiteY0" fmla="*/ 383495 h 1357607"/>
              <a:gd name="connsiteX1" fmla="*/ 3867150 w 3867150"/>
              <a:gd name="connsiteY1" fmla="*/ 0 h 1357607"/>
              <a:gd name="connsiteX2" fmla="*/ 1215390 w 3867150"/>
              <a:gd name="connsiteY2" fmla="*/ 1357607 h 1357607"/>
              <a:gd name="connsiteX3" fmla="*/ 0 w 3867150"/>
              <a:gd name="connsiteY3" fmla="*/ 383495 h 1357607"/>
              <a:gd name="connsiteX0" fmla="*/ 0 w 3619500"/>
              <a:gd name="connsiteY0" fmla="*/ 716280 h 1357607"/>
              <a:gd name="connsiteX1" fmla="*/ 3619500 w 3619500"/>
              <a:gd name="connsiteY1" fmla="*/ 0 h 1357607"/>
              <a:gd name="connsiteX2" fmla="*/ 967740 w 3619500"/>
              <a:gd name="connsiteY2" fmla="*/ 1357607 h 1357607"/>
              <a:gd name="connsiteX3" fmla="*/ 0 w 3619500"/>
              <a:gd name="connsiteY3" fmla="*/ 716280 h 1357607"/>
              <a:gd name="connsiteX0" fmla="*/ 0 w 5886450"/>
              <a:gd name="connsiteY0" fmla="*/ 747974 h 1389301"/>
              <a:gd name="connsiteX1" fmla="*/ 5886450 w 5886450"/>
              <a:gd name="connsiteY1" fmla="*/ 0 h 1389301"/>
              <a:gd name="connsiteX2" fmla="*/ 967740 w 5886450"/>
              <a:gd name="connsiteY2" fmla="*/ 1389301 h 1389301"/>
              <a:gd name="connsiteX3" fmla="*/ 0 w 5886450"/>
              <a:gd name="connsiteY3" fmla="*/ 747974 h 1389301"/>
              <a:gd name="connsiteX0" fmla="*/ 0 w 5886450"/>
              <a:gd name="connsiteY0" fmla="*/ 747974 h 771272"/>
              <a:gd name="connsiteX1" fmla="*/ 5886450 w 5886450"/>
              <a:gd name="connsiteY1" fmla="*/ 0 h 771272"/>
              <a:gd name="connsiteX2" fmla="*/ 2586990 w 5886450"/>
              <a:gd name="connsiteY2" fmla="*/ 771272 h 771272"/>
              <a:gd name="connsiteX3" fmla="*/ 0 w 5886450"/>
              <a:gd name="connsiteY3" fmla="*/ 747974 h 771272"/>
              <a:gd name="connsiteX0" fmla="*/ 0 w 5486400"/>
              <a:gd name="connsiteY0" fmla="*/ 0 h 783950"/>
              <a:gd name="connsiteX1" fmla="*/ 5486400 w 5486400"/>
              <a:gd name="connsiteY1" fmla="*/ 12678 h 783950"/>
              <a:gd name="connsiteX2" fmla="*/ 2186940 w 5486400"/>
              <a:gd name="connsiteY2" fmla="*/ 783950 h 783950"/>
              <a:gd name="connsiteX3" fmla="*/ 0 w 5486400"/>
              <a:gd name="connsiteY3" fmla="*/ 0 h 783950"/>
              <a:gd name="connsiteX0" fmla="*/ 0 w 5486400"/>
              <a:gd name="connsiteY0" fmla="*/ 0 h 720562"/>
              <a:gd name="connsiteX1" fmla="*/ 5486400 w 5486400"/>
              <a:gd name="connsiteY1" fmla="*/ 12678 h 720562"/>
              <a:gd name="connsiteX2" fmla="*/ 1920240 w 5486400"/>
              <a:gd name="connsiteY2" fmla="*/ 720562 h 720562"/>
              <a:gd name="connsiteX3" fmla="*/ 0 w 5486400"/>
              <a:gd name="connsiteY3" fmla="*/ 0 h 720562"/>
              <a:gd name="connsiteX0" fmla="*/ 0 w 5529262"/>
              <a:gd name="connsiteY0" fmla="*/ 0 h 720562"/>
              <a:gd name="connsiteX1" fmla="*/ 5529262 w 5529262"/>
              <a:gd name="connsiteY1" fmla="*/ 12678 h 720562"/>
              <a:gd name="connsiteX2" fmla="*/ 1920240 w 5529262"/>
              <a:gd name="connsiteY2" fmla="*/ 720562 h 720562"/>
              <a:gd name="connsiteX3" fmla="*/ 0 w 5529262"/>
              <a:gd name="connsiteY3" fmla="*/ 0 h 720562"/>
              <a:gd name="connsiteX0" fmla="*/ 0 w 5524500"/>
              <a:gd name="connsiteY0" fmla="*/ 0 h 720562"/>
              <a:gd name="connsiteX1" fmla="*/ 5524500 w 5524500"/>
              <a:gd name="connsiteY1" fmla="*/ 8716 h 720562"/>
              <a:gd name="connsiteX2" fmla="*/ 1920240 w 5524500"/>
              <a:gd name="connsiteY2" fmla="*/ 720562 h 720562"/>
              <a:gd name="connsiteX3" fmla="*/ 0 w 5524500"/>
              <a:gd name="connsiteY3" fmla="*/ 0 h 720562"/>
              <a:gd name="connsiteX0" fmla="*/ 0 w 5529263"/>
              <a:gd name="connsiteY0" fmla="*/ 0 h 720562"/>
              <a:gd name="connsiteX1" fmla="*/ 5529263 w 5529263"/>
              <a:gd name="connsiteY1" fmla="*/ 8716 h 720562"/>
              <a:gd name="connsiteX2" fmla="*/ 1920240 w 5529263"/>
              <a:gd name="connsiteY2" fmla="*/ 720562 h 720562"/>
              <a:gd name="connsiteX3" fmla="*/ 0 w 5529263"/>
              <a:gd name="connsiteY3" fmla="*/ 0 h 720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9263" h="720562">
                <a:moveTo>
                  <a:pt x="0" y="0"/>
                </a:moveTo>
                <a:lnTo>
                  <a:pt x="5529263" y="8716"/>
                </a:lnTo>
                <a:lnTo>
                  <a:pt x="1920240" y="72056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2"/>
          <p:cNvSpPr/>
          <p:nvPr/>
        </p:nvSpPr>
        <p:spPr>
          <a:xfrm rot="10800000">
            <a:off x="8020049" y="4744302"/>
            <a:ext cx="3269125" cy="2104458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2971800"/>
              <a:gd name="connsiteY0" fmla="*/ 1790700 h 1790700"/>
              <a:gd name="connsiteX1" fmla="*/ 1828800 w 2971800"/>
              <a:gd name="connsiteY1" fmla="*/ 0 h 1790700"/>
              <a:gd name="connsiteX2" fmla="*/ 2971800 w 2971800"/>
              <a:gd name="connsiteY2" fmla="*/ 628650 h 1790700"/>
              <a:gd name="connsiteX3" fmla="*/ 0 w 2971800"/>
              <a:gd name="connsiteY3" fmla="*/ 1790700 h 1790700"/>
              <a:gd name="connsiteX0" fmla="*/ 0 w 2971800"/>
              <a:gd name="connsiteY0" fmla="*/ 1162050 h 1162050"/>
              <a:gd name="connsiteX1" fmla="*/ 1162050 w 2971800"/>
              <a:gd name="connsiteY1" fmla="*/ 52767 h 1162050"/>
              <a:gd name="connsiteX2" fmla="*/ 2971800 w 2971800"/>
              <a:gd name="connsiteY2" fmla="*/ 0 h 1162050"/>
              <a:gd name="connsiteX3" fmla="*/ 0 w 2971800"/>
              <a:gd name="connsiteY3" fmla="*/ 1162050 h 1162050"/>
              <a:gd name="connsiteX0" fmla="*/ 0 w 2628900"/>
              <a:gd name="connsiteY0" fmla="*/ 1109283 h 1109283"/>
              <a:gd name="connsiteX1" fmla="*/ 1162050 w 2628900"/>
              <a:gd name="connsiteY1" fmla="*/ 0 h 1109283"/>
              <a:gd name="connsiteX2" fmla="*/ 2628900 w 2628900"/>
              <a:gd name="connsiteY2" fmla="*/ 295865 h 1109283"/>
              <a:gd name="connsiteX3" fmla="*/ 0 w 2628900"/>
              <a:gd name="connsiteY3" fmla="*/ 1109283 h 1109283"/>
              <a:gd name="connsiteX0" fmla="*/ 0 w 2628900"/>
              <a:gd name="connsiteY0" fmla="*/ 1159993 h 1159993"/>
              <a:gd name="connsiteX1" fmla="*/ 1116330 w 2628900"/>
              <a:gd name="connsiteY1" fmla="*/ 0 h 1159993"/>
              <a:gd name="connsiteX2" fmla="*/ 2628900 w 2628900"/>
              <a:gd name="connsiteY2" fmla="*/ 346575 h 1159993"/>
              <a:gd name="connsiteX3" fmla="*/ 0 w 2628900"/>
              <a:gd name="connsiteY3" fmla="*/ 1159993 h 1159993"/>
              <a:gd name="connsiteX0" fmla="*/ 0 w 2651760"/>
              <a:gd name="connsiteY0" fmla="*/ 1153654 h 1153654"/>
              <a:gd name="connsiteX1" fmla="*/ 1139190 w 2651760"/>
              <a:gd name="connsiteY1" fmla="*/ 0 h 1153654"/>
              <a:gd name="connsiteX2" fmla="*/ 2651760 w 2651760"/>
              <a:gd name="connsiteY2" fmla="*/ 346575 h 1153654"/>
              <a:gd name="connsiteX3" fmla="*/ 0 w 2651760"/>
              <a:gd name="connsiteY3" fmla="*/ 1153654 h 1153654"/>
              <a:gd name="connsiteX0" fmla="*/ 0 w 4617720"/>
              <a:gd name="connsiteY0" fmla="*/ 1166332 h 1166332"/>
              <a:gd name="connsiteX1" fmla="*/ 3105150 w 4617720"/>
              <a:gd name="connsiteY1" fmla="*/ 0 h 1166332"/>
              <a:gd name="connsiteX2" fmla="*/ 4617720 w 4617720"/>
              <a:gd name="connsiteY2" fmla="*/ 346575 h 1166332"/>
              <a:gd name="connsiteX3" fmla="*/ 0 w 4617720"/>
              <a:gd name="connsiteY3" fmla="*/ 1166332 h 1166332"/>
              <a:gd name="connsiteX0" fmla="*/ 0 w 4617720"/>
              <a:gd name="connsiteY0" fmla="*/ 893765 h 893765"/>
              <a:gd name="connsiteX1" fmla="*/ 3272790 w 4617720"/>
              <a:gd name="connsiteY1" fmla="*/ 0 h 893765"/>
              <a:gd name="connsiteX2" fmla="*/ 4617720 w 4617720"/>
              <a:gd name="connsiteY2" fmla="*/ 74008 h 893765"/>
              <a:gd name="connsiteX3" fmla="*/ 0 w 4617720"/>
              <a:gd name="connsiteY3" fmla="*/ 893765 h 893765"/>
              <a:gd name="connsiteX0" fmla="*/ 0 w 4617720"/>
              <a:gd name="connsiteY0" fmla="*/ 1001524 h 1001524"/>
              <a:gd name="connsiteX1" fmla="*/ 3257550 w 4617720"/>
              <a:gd name="connsiteY1" fmla="*/ 0 h 1001524"/>
              <a:gd name="connsiteX2" fmla="*/ 4617720 w 4617720"/>
              <a:gd name="connsiteY2" fmla="*/ 181767 h 1001524"/>
              <a:gd name="connsiteX3" fmla="*/ 0 w 4617720"/>
              <a:gd name="connsiteY3" fmla="*/ 1001524 h 1001524"/>
              <a:gd name="connsiteX0" fmla="*/ 0 w 4472940"/>
              <a:gd name="connsiteY0" fmla="*/ 1001524 h 1001524"/>
              <a:gd name="connsiteX1" fmla="*/ 3257550 w 4472940"/>
              <a:gd name="connsiteY1" fmla="*/ 0 h 1001524"/>
              <a:gd name="connsiteX2" fmla="*/ 4472940 w 4472940"/>
              <a:gd name="connsiteY2" fmla="*/ 993128 h 1001524"/>
              <a:gd name="connsiteX3" fmla="*/ 0 w 4472940"/>
              <a:gd name="connsiteY3" fmla="*/ 1001524 h 1001524"/>
              <a:gd name="connsiteX0" fmla="*/ 0 w 5025390"/>
              <a:gd name="connsiteY0" fmla="*/ 668739 h 993128"/>
              <a:gd name="connsiteX1" fmla="*/ 3810000 w 5025390"/>
              <a:gd name="connsiteY1" fmla="*/ 0 h 993128"/>
              <a:gd name="connsiteX2" fmla="*/ 5025390 w 5025390"/>
              <a:gd name="connsiteY2" fmla="*/ 993128 h 993128"/>
              <a:gd name="connsiteX3" fmla="*/ 0 w 5025390"/>
              <a:gd name="connsiteY3" fmla="*/ 668739 h 993128"/>
              <a:gd name="connsiteX0" fmla="*/ 0 w 3810000"/>
              <a:gd name="connsiteY0" fmla="*/ 668739 h 1642851"/>
              <a:gd name="connsiteX1" fmla="*/ 3810000 w 3810000"/>
              <a:gd name="connsiteY1" fmla="*/ 0 h 1642851"/>
              <a:gd name="connsiteX2" fmla="*/ 1215390 w 3810000"/>
              <a:gd name="connsiteY2" fmla="*/ 1642851 h 1642851"/>
              <a:gd name="connsiteX3" fmla="*/ 0 w 3810000"/>
              <a:gd name="connsiteY3" fmla="*/ 668739 h 1642851"/>
              <a:gd name="connsiteX0" fmla="*/ 0 w 2419350"/>
              <a:gd name="connsiteY0" fmla="*/ 335954 h 1310066"/>
              <a:gd name="connsiteX1" fmla="*/ 2419350 w 2419350"/>
              <a:gd name="connsiteY1" fmla="*/ 0 h 1310066"/>
              <a:gd name="connsiteX2" fmla="*/ 1215390 w 2419350"/>
              <a:gd name="connsiteY2" fmla="*/ 1310066 h 1310066"/>
              <a:gd name="connsiteX3" fmla="*/ 0 w 2419350"/>
              <a:gd name="connsiteY3" fmla="*/ 335954 h 1310066"/>
              <a:gd name="connsiteX0" fmla="*/ 0 w 3562350"/>
              <a:gd name="connsiteY0" fmla="*/ 209179 h 1183291"/>
              <a:gd name="connsiteX1" fmla="*/ 3562350 w 3562350"/>
              <a:gd name="connsiteY1" fmla="*/ 0 h 1183291"/>
              <a:gd name="connsiteX2" fmla="*/ 1215390 w 3562350"/>
              <a:gd name="connsiteY2" fmla="*/ 1183291 h 1183291"/>
              <a:gd name="connsiteX3" fmla="*/ 0 w 3562350"/>
              <a:gd name="connsiteY3" fmla="*/ 209179 h 1183291"/>
              <a:gd name="connsiteX0" fmla="*/ 0 w 3867150"/>
              <a:gd name="connsiteY0" fmla="*/ 383495 h 1357607"/>
              <a:gd name="connsiteX1" fmla="*/ 3867150 w 3867150"/>
              <a:gd name="connsiteY1" fmla="*/ 0 h 1357607"/>
              <a:gd name="connsiteX2" fmla="*/ 1215390 w 3867150"/>
              <a:gd name="connsiteY2" fmla="*/ 1357607 h 1357607"/>
              <a:gd name="connsiteX3" fmla="*/ 0 w 3867150"/>
              <a:gd name="connsiteY3" fmla="*/ 383495 h 1357607"/>
              <a:gd name="connsiteX0" fmla="*/ 0 w 3619500"/>
              <a:gd name="connsiteY0" fmla="*/ 716280 h 1357607"/>
              <a:gd name="connsiteX1" fmla="*/ 3619500 w 3619500"/>
              <a:gd name="connsiteY1" fmla="*/ 0 h 1357607"/>
              <a:gd name="connsiteX2" fmla="*/ 967740 w 3619500"/>
              <a:gd name="connsiteY2" fmla="*/ 1357607 h 1357607"/>
              <a:gd name="connsiteX3" fmla="*/ 0 w 3619500"/>
              <a:gd name="connsiteY3" fmla="*/ 716280 h 1357607"/>
              <a:gd name="connsiteX0" fmla="*/ 0 w 5886450"/>
              <a:gd name="connsiteY0" fmla="*/ 747974 h 1389301"/>
              <a:gd name="connsiteX1" fmla="*/ 5886450 w 5886450"/>
              <a:gd name="connsiteY1" fmla="*/ 0 h 1389301"/>
              <a:gd name="connsiteX2" fmla="*/ 967740 w 5886450"/>
              <a:gd name="connsiteY2" fmla="*/ 1389301 h 1389301"/>
              <a:gd name="connsiteX3" fmla="*/ 0 w 5886450"/>
              <a:gd name="connsiteY3" fmla="*/ 747974 h 1389301"/>
              <a:gd name="connsiteX0" fmla="*/ 0 w 5886450"/>
              <a:gd name="connsiteY0" fmla="*/ 747974 h 771272"/>
              <a:gd name="connsiteX1" fmla="*/ 5886450 w 5886450"/>
              <a:gd name="connsiteY1" fmla="*/ 0 h 771272"/>
              <a:gd name="connsiteX2" fmla="*/ 2586990 w 5886450"/>
              <a:gd name="connsiteY2" fmla="*/ 771272 h 771272"/>
              <a:gd name="connsiteX3" fmla="*/ 0 w 5886450"/>
              <a:gd name="connsiteY3" fmla="*/ 747974 h 771272"/>
              <a:gd name="connsiteX0" fmla="*/ 0 w 5486400"/>
              <a:gd name="connsiteY0" fmla="*/ 0 h 783950"/>
              <a:gd name="connsiteX1" fmla="*/ 5486400 w 5486400"/>
              <a:gd name="connsiteY1" fmla="*/ 12678 h 783950"/>
              <a:gd name="connsiteX2" fmla="*/ 2186940 w 5486400"/>
              <a:gd name="connsiteY2" fmla="*/ 783950 h 783950"/>
              <a:gd name="connsiteX3" fmla="*/ 0 w 5486400"/>
              <a:gd name="connsiteY3" fmla="*/ 0 h 783950"/>
              <a:gd name="connsiteX0" fmla="*/ 0 w 5486400"/>
              <a:gd name="connsiteY0" fmla="*/ 0 h 720562"/>
              <a:gd name="connsiteX1" fmla="*/ 5486400 w 5486400"/>
              <a:gd name="connsiteY1" fmla="*/ 12678 h 720562"/>
              <a:gd name="connsiteX2" fmla="*/ 1920240 w 5486400"/>
              <a:gd name="connsiteY2" fmla="*/ 720562 h 720562"/>
              <a:gd name="connsiteX3" fmla="*/ 0 w 5486400"/>
              <a:gd name="connsiteY3" fmla="*/ 0 h 720562"/>
              <a:gd name="connsiteX0" fmla="*/ 0 w 5276850"/>
              <a:gd name="connsiteY0" fmla="*/ 320106 h 1040668"/>
              <a:gd name="connsiteX1" fmla="*/ 5276850 w 5276850"/>
              <a:gd name="connsiteY1" fmla="*/ 0 h 1040668"/>
              <a:gd name="connsiteX2" fmla="*/ 1920240 w 5276850"/>
              <a:gd name="connsiteY2" fmla="*/ 1040668 h 1040668"/>
              <a:gd name="connsiteX3" fmla="*/ 0 w 5276850"/>
              <a:gd name="connsiteY3" fmla="*/ 320106 h 1040668"/>
              <a:gd name="connsiteX0" fmla="*/ 1356360 w 3356610"/>
              <a:gd name="connsiteY0" fmla="*/ 0 h 1750611"/>
              <a:gd name="connsiteX1" fmla="*/ 3356610 w 3356610"/>
              <a:gd name="connsiteY1" fmla="*/ 709943 h 1750611"/>
              <a:gd name="connsiteX2" fmla="*/ 0 w 3356610"/>
              <a:gd name="connsiteY2" fmla="*/ 1750611 h 1750611"/>
              <a:gd name="connsiteX3" fmla="*/ 1356360 w 3356610"/>
              <a:gd name="connsiteY3" fmla="*/ 0 h 1750611"/>
              <a:gd name="connsiteX0" fmla="*/ 1356360 w 3310890"/>
              <a:gd name="connsiteY0" fmla="*/ 0 h 1750611"/>
              <a:gd name="connsiteX1" fmla="*/ 3310890 w 3310890"/>
              <a:gd name="connsiteY1" fmla="*/ 728959 h 1750611"/>
              <a:gd name="connsiteX2" fmla="*/ 0 w 3310890"/>
              <a:gd name="connsiteY2" fmla="*/ 1750611 h 1750611"/>
              <a:gd name="connsiteX3" fmla="*/ 1356360 w 3310890"/>
              <a:gd name="connsiteY3" fmla="*/ 0 h 1750611"/>
              <a:gd name="connsiteX0" fmla="*/ 1356360 w 3257550"/>
              <a:gd name="connsiteY0" fmla="*/ 0 h 1750611"/>
              <a:gd name="connsiteX1" fmla="*/ 3257550 w 3257550"/>
              <a:gd name="connsiteY1" fmla="*/ 703604 h 1750611"/>
              <a:gd name="connsiteX2" fmla="*/ 0 w 3257550"/>
              <a:gd name="connsiteY2" fmla="*/ 1750611 h 1750611"/>
              <a:gd name="connsiteX3" fmla="*/ 1356360 w 3257550"/>
              <a:gd name="connsiteY3" fmla="*/ 0 h 1750611"/>
              <a:gd name="connsiteX0" fmla="*/ 1367935 w 3269125"/>
              <a:gd name="connsiteY0" fmla="*/ 0 h 1750611"/>
              <a:gd name="connsiteX1" fmla="*/ 3269125 w 3269125"/>
              <a:gd name="connsiteY1" fmla="*/ 703604 h 1750611"/>
              <a:gd name="connsiteX2" fmla="*/ 0 w 3269125"/>
              <a:gd name="connsiteY2" fmla="*/ 1750611 h 1750611"/>
              <a:gd name="connsiteX3" fmla="*/ 1367935 w 3269125"/>
              <a:gd name="connsiteY3" fmla="*/ 0 h 1750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9125" h="1750611">
                <a:moveTo>
                  <a:pt x="1367935" y="0"/>
                </a:moveTo>
                <a:lnTo>
                  <a:pt x="3269125" y="703604"/>
                </a:lnTo>
                <a:lnTo>
                  <a:pt x="0" y="1750611"/>
                </a:lnTo>
                <a:lnTo>
                  <a:pt x="1367935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2"/>
          <p:cNvSpPr/>
          <p:nvPr/>
        </p:nvSpPr>
        <p:spPr>
          <a:xfrm rot="10800000">
            <a:off x="9898380" y="4186523"/>
            <a:ext cx="2324100" cy="2660716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2971800"/>
              <a:gd name="connsiteY0" fmla="*/ 1790700 h 1790700"/>
              <a:gd name="connsiteX1" fmla="*/ 1828800 w 2971800"/>
              <a:gd name="connsiteY1" fmla="*/ 0 h 1790700"/>
              <a:gd name="connsiteX2" fmla="*/ 2971800 w 2971800"/>
              <a:gd name="connsiteY2" fmla="*/ 628650 h 1790700"/>
              <a:gd name="connsiteX3" fmla="*/ 0 w 2971800"/>
              <a:gd name="connsiteY3" fmla="*/ 1790700 h 1790700"/>
              <a:gd name="connsiteX0" fmla="*/ 0 w 2971800"/>
              <a:gd name="connsiteY0" fmla="*/ 1162050 h 1162050"/>
              <a:gd name="connsiteX1" fmla="*/ 1162050 w 2971800"/>
              <a:gd name="connsiteY1" fmla="*/ 52767 h 1162050"/>
              <a:gd name="connsiteX2" fmla="*/ 2971800 w 2971800"/>
              <a:gd name="connsiteY2" fmla="*/ 0 h 1162050"/>
              <a:gd name="connsiteX3" fmla="*/ 0 w 2971800"/>
              <a:gd name="connsiteY3" fmla="*/ 1162050 h 1162050"/>
              <a:gd name="connsiteX0" fmla="*/ 0 w 2628900"/>
              <a:gd name="connsiteY0" fmla="*/ 1109283 h 1109283"/>
              <a:gd name="connsiteX1" fmla="*/ 1162050 w 2628900"/>
              <a:gd name="connsiteY1" fmla="*/ 0 h 1109283"/>
              <a:gd name="connsiteX2" fmla="*/ 2628900 w 2628900"/>
              <a:gd name="connsiteY2" fmla="*/ 295865 h 1109283"/>
              <a:gd name="connsiteX3" fmla="*/ 0 w 2628900"/>
              <a:gd name="connsiteY3" fmla="*/ 1109283 h 1109283"/>
              <a:gd name="connsiteX0" fmla="*/ 0 w 2628900"/>
              <a:gd name="connsiteY0" fmla="*/ 1159993 h 1159993"/>
              <a:gd name="connsiteX1" fmla="*/ 1116330 w 2628900"/>
              <a:gd name="connsiteY1" fmla="*/ 0 h 1159993"/>
              <a:gd name="connsiteX2" fmla="*/ 2628900 w 2628900"/>
              <a:gd name="connsiteY2" fmla="*/ 346575 h 1159993"/>
              <a:gd name="connsiteX3" fmla="*/ 0 w 2628900"/>
              <a:gd name="connsiteY3" fmla="*/ 1159993 h 1159993"/>
              <a:gd name="connsiteX0" fmla="*/ 0 w 2651760"/>
              <a:gd name="connsiteY0" fmla="*/ 1153654 h 1153654"/>
              <a:gd name="connsiteX1" fmla="*/ 1139190 w 2651760"/>
              <a:gd name="connsiteY1" fmla="*/ 0 h 1153654"/>
              <a:gd name="connsiteX2" fmla="*/ 2651760 w 2651760"/>
              <a:gd name="connsiteY2" fmla="*/ 346575 h 1153654"/>
              <a:gd name="connsiteX3" fmla="*/ 0 w 2651760"/>
              <a:gd name="connsiteY3" fmla="*/ 1153654 h 1153654"/>
              <a:gd name="connsiteX0" fmla="*/ 0 w 4617720"/>
              <a:gd name="connsiteY0" fmla="*/ 1166332 h 1166332"/>
              <a:gd name="connsiteX1" fmla="*/ 3105150 w 4617720"/>
              <a:gd name="connsiteY1" fmla="*/ 0 h 1166332"/>
              <a:gd name="connsiteX2" fmla="*/ 4617720 w 4617720"/>
              <a:gd name="connsiteY2" fmla="*/ 346575 h 1166332"/>
              <a:gd name="connsiteX3" fmla="*/ 0 w 4617720"/>
              <a:gd name="connsiteY3" fmla="*/ 1166332 h 1166332"/>
              <a:gd name="connsiteX0" fmla="*/ 0 w 4617720"/>
              <a:gd name="connsiteY0" fmla="*/ 893765 h 893765"/>
              <a:gd name="connsiteX1" fmla="*/ 3272790 w 4617720"/>
              <a:gd name="connsiteY1" fmla="*/ 0 h 893765"/>
              <a:gd name="connsiteX2" fmla="*/ 4617720 w 4617720"/>
              <a:gd name="connsiteY2" fmla="*/ 74008 h 893765"/>
              <a:gd name="connsiteX3" fmla="*/ 0 w 4617720"/>
              <a:gd name="connsiteY3" fmla="*/ 893765 h 893765"/>
              <a:gd name="connsiteX0" fmla="*/ 0 w 4617720"/>
              <a:gd name="connsiteY0" fmla="*/ 1001524 h 1001524"/>
              <a:gd name="connsiteX1" fmla="*/ 3257550 w 4617720"/>
              <a:gd name="connsiteY1" fmla="*/ 0 h 1001524"/>
              <a:gd name="connsiteX2" fmla="*/ 4617720 w 4617720"/>
              <a:gd name="connsiteY2" fmla="*/ 181767 h 1001524"/>
              <a:gd name="connsiteX3" fmla="*/ 0 w 4617720"/>
              <a:gd name="connsiteY3" fmla="*/ 1001524 h 1001524"/>
              <a:gd name="connsiteX0" fmla="*/ 0 w 4472940"/>
              <a:gd name="connsiteY0" fmla="*/ 1001524 h 1001524"/>
              <a:gd name="connsiteX1" fmla="*/ 3257550 w 4472940"/>
              <a:gd name="connsiteY1" fmla="*/ 0 h 1001524"/>
              <a:gd name="connsiteX2" fmla="*/ 4472940 w 4472940"/>
              <a:gd name="connsiteY2" fmla="*/ 993128 h 1001524"/>
              <a:gd name="connsiteX3" fmla="*/ 0 w 4472940"/>
              <a:gd name="connsiteY3" fmla="*/ 1001524 h 1001524"/>
              <a:gd name="connsiteX0" fmla="*/ 0 w 5025390"/>
              <a:gd name="connsiteY0" fmla="*/ 668739 h 993128"/>
              <a:gd name="connsiteX1" fmla="*/ 3810000 w 5025390"/>
              <a:gd name="connsiteY1" fmla="*/ 0 h 993128"/>
              <a:gd name="connsiteX2" fmla="*/ 5025390 w 5025390"/>
              <a:gd name="connsiteY2" fmla="*/ 993128 h 993128"/>
              <a:gd name="connsiteX3" fmla="*/ 0 w 5025390"/>
              <a:gd name="connsiteY3" fmla="*/ 668739 h 993128"/>
              <a:gd name="connsiteX0" fmla="*/ 0 w 3810000"/>
              <a:gd name="connsiteY0" fmla="*/ 668739 h 1642851"/>
              <a:gd name="connsiteX1" fmla="*/ 3810000 w 3810000"/>
              <a:gd name="connsiteY1" fmla="*/ 0 h 1642851"/>
              <a:gd name="connsiteX2" fmla="*/ 1215390 w 3810000"/>
              <a:gd name="connsiteY2" fmla="*/ 1642851 h 1642851"/>
              <a:gd name="connsiteX3" fmla="*/ 0 w 3810000"/>
              <a:gd name="connsiteY3" fmla="*/ 668739 h 1642851"/>
              <a:gd name="connsiteX0" fmla="*/ 0 w 2419350"/>
              <a:gd name="connsiteY0" fmla="*/ 335954 h 1310066"/>
              <a:gd name="connsiteX1" fmla="*/ 2419350 w 2419350"/>
              <a:gd name="connsiteY1" fmla="*/ 0 h 1310066"/>
              <a:gd name="connsiteX2" fmla="*/ 1215390 w 2419350"/>
              <a:gd name="connsiteY2" fmla="*/ 1310066 h 1310066"/>
              <a:gd name="connsiteX3" fmla="*/ 0 w 2419350"/>
              <a:gd name="connsiteY3" fmla="*/ 335954 h 1310066"/>
              <a:gd name="connsiteX0" fmla="*/ 0 w 3562350"/>
              <a:gd name="connsiteY0" fmla="*/ 209179 h 1183291"/>
              <a:gd name="connsiteX1" fmla="*/ 3562350 w 3562350"/>
              <a:gd name="connsiteY1" fmla="*/ 0 h 1183291"/>
              <a:gd name="connsiteX2" fmla="*/ 1215390 w 3562350"/>
              <a:gd name="connsiteY2" fmla="*/ 1183291 h 1183291"/>
              <a:gd name="connsiteX3" fmla="*/ 0 w 3562350"/>
              <a:gd name="connsiteY3" fmla="*/ 209179 h 1183291"/>
              <a:gd name="connsiteX0" fmla="*/ 0 w 3867150"/>
              <a:gd name="connsiteY0" fmla="*/ 383495 h 1357607"/>
              <a:gd name="connsiteX1" fmla="*/ 3867150 w 3867150"/>
              <a:gd name="connsiteY1" fmla="*/ 0 h 1357607"/>
              <a:gd name="connsiteX2" fmla="*/ 1215390 w 3867150"/>
              <a:gd name="connsiteY2" fmla="*/ 1357607 h 1357607"/>
              <a:gd name="connsiteX3" fmla="*/ 0 w 3867150"/>
              <a:gd name="connsiteY3" fmla="*/ 383495 h 1357607"/>
              <a:gd name="connsiteX0" fmla="*/ 0 w 3619500"/>
              <a:gd name="connsiteY0" fmla="*/ 716280 h 1357607"/>
              <a:gd name="connsiteX1" fmla="*/ 3619500 w 3619500"/>
              <a:gd name="connsiteY1" fmla="*/ 0 h 1357607"/>
              <a:gd name="connsiteX2" fmla="*/ 967740 w 3619500"/>
              <a:gd name="connsiteY2" fmla="*/ 1357607 h 1357607"/>
              <a:gd name="connsiteX3" fmla="*/ 0 w 3619500"/>
              <a:gd name="connsiteY3" fmla="*/ 716280 h 1357607"/>
              <a:gd name="connsiteX0" fmla="*/ 0 w 5886450"/>
              <a:gd name="connsiteY0" fmla="*/ 747974 h 1389301"/>
              <a:gd name="connsiteX1" fmla="*/ 5886450 w 5886450"/>
              <a:gd name="connsiteY1" fmla="*/ 0 h 1389301"/>
              <a:gd name="connsiteX2" fmla="*/ 967740 w 5886450"/>
              <a:gd name="connsiteY2" fmla="*/ 1389301 h 1389301"/>
              <a:gd name="connsiteX3" fmla="*/ 0 w 5886450"/>
              <a:gd name="connsiteY3" fmla="*/ 747974 h 1389301"/>
              <a:gd name="connsiteX0" fmla="*/ 0 w 5886450"/>
              <a:gd name="connsiteY0" fmla="*/ 747974 h 771272"/>
              <a:gd name="connsiteX1" fmla="*/ 5886450 w 5886450"/>
              <a:gd name="connsiteY1" fmla="*/ 0 h 771272"/>
              <a:gd name="connsiteX2" fmla="*/ 2586990 w 5886450"/>
              <a:gd name="connsiteY2" fmla="*/ 771272 h 771272"/>
              <a:gd name="connsiteX3" fmla="*/ 0 w 5886450"/>
              <a:gd name="connsiteY3" fmla="*/ 747974 h 771272"/>
              <a:gd name="connsiteX0" fmla="*/ 0 w 5486400"/>
              <a:gd name="connsiteY0" fmla="*/ 0 h 783950"/>
              <a:gd name="connsiteX1" fmla="*/ 5486400 w 5486400"/>
              <a:gd name="connsiteY1" fmla="*/ 12678 h 783950"/>
              <a:gd name="connsiteX2" fmla="*/ 2186940 w 5486400"/>
              <a:gd name="connsiteY2" fmla="*/ 783950 h 783950"/>
              <a:gd name="connsiteX3" fmla="*/ 0 w 5486400"/>
              <a:gd name="connsiteY3" fmla="*/ 0 h 783950"/>
              <a:gd name="connsiteX0" fmla="*/ 0 w 5486400"/>
              <a:gd name="connsiteY0" fmla="*/ 0 h 720562"/>
              <a:gd name="connsiteX1" fmla="*/ 5486400 w 5486400"/>
              <a:gd name="connsiteY1" fmla="*/ 12678 h 720562"/>
              <a:gd name="connsiteX2" fmla="*/ 1920240 w 5486400"/>
              <a:gd name="connsiteY2" fmla="*/ 720562 h 720562"/>
              <a:gd name="connsiteX3" fmla="*/ 0 w 5486400"/>
              <a:gd name="connsiteY3" fmla="*/ 0 h 720562"/>
              <a:gd name="connsiteX0" fmla="*/ 0 w 5276850"/>
              <a:gd name="connsiteY0" fmla="*/ 320106 h 1040668"/>
              <a:gd name="connsiteX1" fmla="*/ 5276850 w 5276850"/>
              <a:gd name="connsiteY1" fmla="*/ 0 h 1040668"/>
              <a:gd name="connsiteX2" fmla="*/ 1920240 w 5276850"/>
              <a:gd name="connsiteY2" fmla="*/ 1040668 h 1040668"/>
              <a:gd name="connsiteX3" fmla="*/ 0 w 5276850"/>
              <a:gd name="connsiteY3" fmla="*/ 320106 h 1040668"/>
              <a:gd name="connsiteX0" fmla="*/ 1356360 w 3356610"/>
              <a:gd name="connsiteY0" fmla="*/ 0 h 1750611"/>
              <a:gd name="connsiteX1" fmla="*/ 3356610 w 3356610"/>
              <a:gd name="connsiteY1" fmla="*/ 709943 h 1750611"/>
              <a:gd name="connsiteX2" fmla="*/ 0 w 3356610"/>
              <a:gd name="connsiteY2" fmla="*/ 1750611 h 1750611"/>
              <a:gd name="connsiteX3" fmla="*/ 1356360 w 3356610"/>
              <a:gd name="connsiteY3" fmla="*/ 0 h 1750611"/>
              <a:gd name="connsiteX0" fmla="*/ 1356360 w 3737610"/>
              <a:gd name="connsiteY0" fmla="*/ 98249 h 1848860"/>
              <a:gd name="connsiteX1" fmla="*/ 3737610 w 3737610"/>
              <a:gd name="connsiteY1" fmla="*/ 0 h 1848860"/>
              <a:gd name="connsiteX2" fmla="*/ 0 w 3737610"/>
              <a:gd name="connsiteY2" fmla="*/ 1848860 h 1848860"/>
              <a:gd name="connsiteX3" fmla="*/ 1356360 w 3737610"/>
              <a:gd name="connsiteY3" fmla="*/ 98249 h 1848860"/>
              <a:gd name="connsiteX0" fmla="*/ 0 w 2381250"/>
              <a:gd name="connsiteY0" fmla="*/ 98249 h 2213339"/>
              <a:gd name="connsiteX1" fmla="*/ 2381250 w 2381250"/>
              <a:gd name="connsiteY1" fmla="*/ 0 h 2213339"/>
              <a:gd name="connsiteX2" fmla="*/ 624840 w 2381250"/>
              <a:gd name="connsiteY2" fmla="*/ 2213339 h 2213339"/>
              <a:gd name="connsiteX3" fmla="*/ 0 w 2381250"/>
              <a:gd name="connsiteY3" fmla="*/ 98249 h 2213339"/>
              <a:gd name="connsiteX0" fmla="*/ 0 w 1962150"/>
              <a:gd name="connsiteY0" fmla="*/ 0 h 2226018"/>
              <a:gd name="connsiteX1" fmla="*/ 1962150 w 1962150"/>
              <a:gd name="connsiteY1" fmla="*/ 12679 h 2226018"/>
              <a:gd name="connsiteX2" fmla="*/ 205740 w 1962150"/>
              <a:gd name="connsiteY2" fmla="*/ 2226018 h 2226018"/>
              <a:gd name="connsiteX3" fmla="*/ 0 w 1962150"/>
              <a:gd name="connsiteY3" fmla="*/ 0 h 2226018"/>
              <a:gd name="connsiteX0" fmla="*/ 0 w 2247900"/>
              <a:gd name="connsiteY0" fmla="*/ 3168 h 2213339"/>
              <a:gd name="connsiteX1" fmla="*/ 2247900 w 2247900"/>
              <a:gd name="connsiteY1" fmla="*/ 0 h 2213339"/>
              <a:gd name="connsiteX2" fmla="*/ 491490 w 2247900"/>
              <a:gd name="connsiteY2" fmla="*/ 2213339 h 2213339"/>
              <a:gd name="connsiteX3" fmla="*/ 0 w 2247900"/>
              <a:gd name="connsiteY3" fmla="*/ 3168 h 2213339"/>
              <a:gd name="connsiteX0" fmla="*/ 0 w 2324100"/>
              <a:gd name="connsiteY0" fmla="*/ 3168 h 2213339"/>
              <a:gd name="connsiteX1" fmla="*/ 2324100 w 2324100"/>
              <a:gd name="connsiteY1" fmla="*/ 0 h 2213339"/>
              <a:gd name="connsiteX2" fmla="*/ 567690 w 2324100"/>
              <a:gd name="connsiteY2" fmla="*/ 2213339 h 2213339"/>
              <a:gd name="connsiteX3" fmla="*/ 0 w 2324100"/>
              <a:gd name="connsiteY3" fmla="*/ 3168 h 221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100" h="2213339">
                <a:moveTo>
                  <a:pt x="0" y="3168"/>
                </a:moveTo>
                <a:lnTo>
                  <a:pt x="2324100" y="0"/>
                </a:lnTo>
                <a:lnTo>
                  <a:pt x="567690" y="2213339"/>
                </a:lnTo>
                <a:lnTo>
                  <a:pt x="0" y="316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2"/>
          <p:cNvSpPr/>
          <p:nvPr/>
        </p:nvSpPr>
        <p:spPr>
          <a:xfrm rot="10800000">
            <a:off x="11653837" y="4178801"/>
            <a:ext cx="553402" cy="2646431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2971800"/>
              <a:gd name="connsiteY0" fmla="*/ 1790700 h 1790700"/>
              <a:gd name="connsiteX1" fmla="*/ 1828800 w 2971800"/>
              <a:gd name="connsiteY1" fmla="*/ 0 h 1790700"/>
              <a:gd name="connsiteX2" fmla="*/ 2971800 w 2971800"/>
              <a:gd name="connsiteY2" fmla="*/ 628650 h 1790700"/>
              <a:gd name="connsiteX3" fmla="*/ 0 w 2971800"/>
              <a:gd name="connsiteY3" fmla="*/ 1790700 h 1790700"/>
              <a:gd name="connsiteX0" fmla="*/ 0 w 2971800"/>
              <a:gd name="connsiteY0" fmla="*/ 1162050 h 1162050"/>
              <a:gd name="connsiteX1" fmla="*/ 1162050 w 2971800"/>
              <a:gd name="connsiteY1" fmla="*/ 52767 h 1162050"/>
              <a:gd name="connsiteX2" fmla="*/ 2971800 w 2971800"/>
              <a:gd name="connsiteY2" fmla="*/ 0 h 1162050"/>
              <a:gd name="connsiteX3" fmla="*/ 0 w 2971800"/>
              <a:gd name="connsiteY3" fmla="*/ 1162050 h 1162050"/>
              <a:gd name="connsiteX0" fmla="*/ 0 w 2628900"/>
              <a:gd name="connsiteY0" fmla="*/ 1109283 h 1109283"/>
              <a:gd name="connsiteX1" fmla="*/ 1162050 w 2628900"/>
              <a:gd name="connsiteY1" fmla="*/ 0 h 1109283"/>
              <a:gd name="connsiteX2" fmla="*/ 2628900 w 2628900"/>
              <a:gd name="connsiteY2" fmla="*/ 295865 h 1109283"/>
              <a:gd name="connsiteX3" fmla="*/ 0 w 2628900"/>
              <a:gd name="connsiteY3" fmla="*/ 1109283 h 1109283"/>
              <a:gd name="connsiteX0" fmla="*/ 0 w 2628900"/>
              <a:gd name="connsiteY0" fmla="*/ 1159993 h 1159993"/>
              <a:gd name="connsiteX1" fmla="*/ 1116330 w 2628900"/>
              <a:gd name="connsiteY1" fmla="*/ 0 h 1159993"/>
              <a:gd name="connsiteX2" fmla="*/ 2628900 w 2628900"/>
              <a:gd name="connsiteY2" fmla="*/ 346575 h 1159993"/>
              <a:gd name="connsiteX3" fmla="*/ 0 w 2628900"/>
              <a:gd name="connsiteY3" fmla="*/ 1159993 h 1159993"/>
              <a:gd name="connsiteX0" fmla="*/ 0 w 2651760"/>
              <a:gd name="connsiteY0" fmla="*/ 1153654 h 1153654"/>
              <a:gd name="connsiteX1" fmla="*/ 1139190 w 2651760"/>
              <a:gd name="connsiteY1" fmla="*/ 0 h 1153654"/>
              <a:gd name="connsiteX2" fmla="*/ 2651760 w 2651760"/>
              <a:gd name="connsiteY2" fmla="*/ 346575 h 1153654"/>
              <a:gd name="connsiteX3" fmla="*/ 0 w 2651760"/>
              <a:gd name="connsiteY3" fmla="*/ 1153654 h 1153654"/>
              <a:gd name="connsiteX0" fmla="*/ 0 w 4617720"/>
              <a:gd name="connsiteY0" fmla="*/ 1166332 h 1166332"/>
              <a:gd name="connsiteX1" fmla="*/ 3105150 w 4617720"/>
              <a:gd name="connsiteY1" fmla="*/ 0 h 1166332"/>
              <a:gd name="connsiteX2" fmla="*/ 4617720 w 4617720"/>
              <a:gd name="connsiteY2" fmla="*/ 346575 h 1166332"/>
              <a:gd name="connsiteX3" fmla="*/ 0 w 4617720"/>
              <a:gd name="connsiteY3" fmla="*/ 1166332 h 1166332"/>
              <a:gd name="connsiteX0" fmla="*/ 0 w 4617720"/>
              <a:gd name="connsiteY0" fmla="*/ 893765 h 893765"/>
              <a:gd name="connsiteX1" fmla="*/ 3272790 w 4617720"/>
              <a:gd name="connsiteY1" fmla="*/ 0 h 893765"/>
              <a:gd name="connsiteX2" fmla="*/ 4617720 w 4617720"/>
              <a:gd name="connsiteY2" fmla="*/ 74008 h 893765"/>
              <a:gd name="connsiteX3" fmla="*/ 0 w 4617720"/>
              <a:gd name="connsiteY3" fmla="*/ 893765 h 893765"/>
              <a:gd name="connsiteX0" fmla="*/ 0 w 4617720"/>
              <a:gd name="connsiteY0" fmla="*/ 1001524 h 1001524"/>
              <a:gd name="connsiteX1" fmla="*/ 3257550 w 4617720"/>
              <a:gd name="connsiteY1" fmla="*/ 0 h 1001524"/>
              <a:gd name="connsiteX2" fmla="*/ 4617720 w 4617720"/>
              <a:gd name="connsiteY2" fmla="*/ 181767 h 1001524"/>
              <a:gd name="connsiteX3" fmla="*/ 0 w 4617720"/>
              <a:gd name="connsiteY3" fmla="*/ 1001524 h 1001524"/>
              <a:gd name="connsiteX0" fmla="*/ 0 w 4472940"/>
              <a:gd name="connsiteY0" fmla="*/ 1001524 h 1001524"/>
              <a:gd name="connsiteX1" fmla="*/ 3257550 w 4472940"/>
              <a:gd name="connsiteY1" fmla="*/ 0 h 1001524"/>
              <a:gd name="connsiteX2" fmla="*/ 4472940 w 4472940"/>
              <a:gd name="connsiteY2" fmla="*/ 993128 h 1001524"/>
              <a:gd name="connsiteX3" fmla="*/ 0 w 4472940"/>
              <a:gd name="connsiteY3" fmla="*/ 1001524 h 1001524"/>
              <a:gd name="connsiteX0" fmla="*/ 0 w 5025390"/>
              <a:gd name="connsiteY0" fmla="*/ 668739 h 993128"/>
              <a:gd name="connsiteX1" fmla="*/ 3810000 w 5025390"/>
              <a:gd name="connsiteY1" fmla="*/ 0 h 993128"/>
              <a:gd name="connsiteX2" fmla="*/ 5025390 w 5025390"/>
              <a:gd name="connsiteY2" fmla="*/ 993128 h 993128"/>
              <a:gd name="connsiteX3" fmla="*/ 0 w 5025390"/>
              <a:gd name="connsiteY3" fmla="*/ 668739 h 993128"/>
              <a:gd name="connsiteX0" fmla="*/ 0 w 3810000"/>
              <a:gd name="connsiteY0" fmla="*/ 668739 h 1642851"/>
              <a:gd name="connsiteX1" fmla="*/ 3810000 w 3810000"/>
              <a:gd name="connsiteY1" fmla="*/ 0 h 1642851"/>
              <a:gd name="connsiteX2" fmla="*/ 1215390 w 3810000"/>
              <a:gd name="connsiteY2" fmla="*/ 1642851 h 1642851"/>
              <a:gd name="connsiteX3" fmla="*/ 0 w 3810000"/>
              <a:gd name="connsiteY3" fmla="*/ 668739 h 1642851"/>
              <a:gd name="connsiteX0" fmla="*/ 0 w 2419350"/>
              <a:gd name="connsiteY0" fmla="*/ 335954 h 1310066"/>
              <a:gd name="connsiteX1" fmla="*/ 2419350 w 2419350"/>
              <a:gd name="connsiteY1" fmla="*/ 0 h 1310066"/>
              <a:gd name="connsiteX2" fmla="*/ 1215390 w 2419350"/>
              <a:gd name="connsiteY2" fmla="*/ 1310066 h 1310066"/>
              <a:gd name="connsiteX3" fmla="*/ 0 w 2419350"/>
              <a:gd name="connsiteY3" fmla="*/ 335954 h 1310066"/>
              <a:gd name="connsiteX0" fmla="*/ 0 w 3562350"/>
              <a:gd name="connsiteY0" fmla="*/ 209179 h 1183291"/>
              <a:gd name="connsiteX1" fmla="*/ 3562350 w 3562350"/>
              <a:gd name="connsiteY1" fmla="*/ 0 h 1183291"/>
              <a:gd name="connsiteX2" fmla="*/ 1215390 w 3562350"/>
              <a:gd name="connsiteY2" fmla="*/ 1183291 h 1183291"/>
              <a:gd name="connsiteX3" fmla="*/ 0 w 3562350"/>
              <a:gd name="connsiteY3" fmla="*/ 209179 h 1183291"/>
              <a:gd name="connsiteX0" fmla="*/ 0 w 3867150"/>
              <a:gd name="connsiteY0" fmla="*/ 383495 h 1357607"/>
              <a:gd name="connsiteX1" fmla="*/ 3867150 w 3867150"/>
              <a:gd name="connsiteY1" fmla="*/ 0 h 1357607"/>
              <a:gd name="connsiteX2" fmla="*/ 1215390 w 3867150"/>
              <a:gd name="connsiteY2" fmla="*/ 1357607 h 1357607"/>
              <a:gd name="connsiteX3" fmla="*/ 0 w 3867150"/>
              <a:gd name="connsiteY3" fmla="*/ 383495 h 1357607"/>
              <a:gd name="connsiteX0" fmla="*/ 0 w 3619500"/>
              <a:gd name="connsiteY0" fmla="*/ 716280 h 1357607"/>
              <a:gd name="connsiteX1" fmla="*/ 3619500 w 3619500"/>
              <a:gd name="connsiteY1" fmla="*/ 0 h 1357607"/>
              <a:gd name="connsiteX2" fmla="*/ 967740 w 3619500"/>
              <a:gd name="connsiteY2" fmla="*/ 1357607 h 1357607"/>
              <a:gd name="connsiteX3" fmla="*/ 0 w 3619500"/>
              <a:gd name="connsiteY3" fmla="*/ 716280 h 1357607"/>
              <a:gd name="connsiteX0" fmla="*/ 0 w 5886450"/>
              <a:gd name="connsiteY0" fmla="*/ 747974 h 1389301"/>
              <a:gd name="connsiteX1" fmla="*/ 5886450 w 5886450"/>
              <a:gd name="connsiteY1" fmla="*/ 0 h 1389301"/>
              <a:gd name="connsiteX2" fmla="*/ 967740 w 5886450"/>
              <a:gd name="connsiteY2" fmla="*/ 1389301 h 1389301"/>
              <a:gd name="connsiteX3" fmla="*/ 0 w 5886450"/>
              <a:gd name="connsiteY3" fmla="*/ 747974 h 1389301"/>
              <a:gd name="connsiteX0" fmla="*/ 0 w 5886450"/>
              <a:gd name="connsiteY0" fmla="*/ 747974 h 771272"/>
              <a:gd name="connsiteX1" fmla="*/ 5886450 w 5886450"/>
              <a:gd name="connsiteY1" fmla="*/ 0 h 771272"/>
              <a:gd name="connsiteX2" fmla="*/ 2586990 w 5886450"/>
              <a:gd name="connsiteY2" fmla="*/ 771272 h 771272"/>
              <a:gd name="connsiteX3" fmla="*/ 0 w 5886450"/>
              <a:gd name="connsiteY3" fmla="*/ 747974 h 771272"/>
              <a:gd name="connsiteX0" fmla="*/ 0 w 5486400"/>
              <a:gd name="connsiteY0" fmla="*/ 0 h 783950"/>
              <a:gd name="connsiteX1" fmla="*/ 5486400 w 5486400"/>
              <a:gd name="connsiteY1" fmla="*/ 12678 h 783950"/>
              <a:gd name="connsiteX2" fmla="*/ 2186940 w 5486400"/>
              <a:gd name="connsiteY2" fmla="*/ 783950 h 783950"/>
              <a:gd name="connsiteX3" fmla="*/ 0 w 5486400"/>
              <a:gd name="connsiteY3" fmla="*/ 0 h 783950"/>
              <a:gd name="connsiteX0" fmla="*/ 0 w 5486400"/>
              <a:gd name="connsiteY0" fmla="*/ 0 h 720562"/>
              <a:gd name="connsiteX1" fmla="*/ 5486400 w 5486400"/>
              <a:gd name="connsiteY1" fmla="*/ 12678 h 720562"/>
              <a:gd name="connsiteX2" fmla="*/ 1920240 w 5486400"/>
              <a:gd name="connsiteY2" fmla="*/ 720562 h 720562"/>
              <a:gd name="connsiteX3" fmla="*/ 0 w 5486400"/>
              <a:gd name="connsiteY3" fmla="*/ 0 h 720562"/>
              <a:gd name="connsiteX0" fmla="*/ 0 w 5276850"/>
              <a:gd name="connsiteY0" fmla="*/ 320106 h 1040668"/>
              <a:gd name="connsiteX1" fmla="*/ 5276850 w 5276850"/>
              <a:gd name="connsiteY1" fmla="*/ 0 h 1040668"/>
              <a:gd name="connsiteX2" fmla="*/ 1920240 w 5276850"/>
              <a:gd name="connsiteY2" fmla="*/ 1040668 h 1040668"/>
              <a:gd name="connsiteX3" fmla="*/ 0 w 5276850"/>
              <a:gd name="connsiteY3" fmla="*/ 320106 h 1040668"/>
              <a:gd name="connsiteX0" fmla="*/ 1356360 w 3356610"/>
              <a:gd name="connsiteY0" fmla="*/ 0 h 1750611"/>
              <a:gd name="connsiteX1" fmla="*/ 3356610 w 3356610"/>
              <a:gd name="connsiteY1" fmla="*/ 709943 h 1750611"/>
              <a:gd name="connsiteX2" fmla="*/ 0 w 3356610"/>
              <a:gd name="connsiteY2" fmla="*/ 1750611 h 1750611"/>
              <a:gd name="connsiteX3" fmla="*/ 1356360 w 3356610"/>
              <a:gd name="connsiteY3" fmla="*/ 0 h 1750611"/>
              <a:gd name="connsiteX0" fmla="*/ 1356360 w 3737610"/>
              <a:gd name="connsiteY0" fmla="*/ 98249 h 1848860"/>
              <a:gd name="connsiteX1" fmla="*/ 3737610 w 3737610"/>
              <a:gd name="connsiteY1" fmla="*/ 0 h 1848860"/>
              <a:gd name="connsiteX2" fmla="*/ 0 w 3737610"/>
              <a:gd name="connsiteY2" fmla="*/ 1848860 h 1848860"/>
              <a:gd name="connsiteX3" fmla="*/ 1356360 w 3737610"/>
              <a:gd name="connsiteY3" fmla="*/ 98249 h 1848860"/>
              <a:gd name="connsiteX0" fmla="*/ 0 w 2381250"/>
              <a:gd name="connsiteY0" fmla="*/ 98249 h 2213339"/>
              <a:gd name="connsiteX1" fmla="*/ 2381250 w 2381250"/>
              <a:gd name="connsiteY1" fmla="*/ 0 h 2213339"/>
              <a:gd name="connsiteX2" fmla="*/ 624840 w 2381250"/>
              <a:gd name="connsiteY2" fmla="*/ 2213339 h 2213339"/>
              <a:gd name="connsiteX3" fmla="*/ 0 w 2381250"/>
              <a:gd name="connsiteY3" fmla="*/ 98249 h 2213339"/>
              <a:gd name="connsiteX0" fmla="*/ 0 w 1962150"/>
              <a:gd name="connsiteY0" fmla="*/ 0 h 2226018"/>
              <a:gd name="connsiteX1" fmla="*/ 1962150 w 1962150"/>
              <a:gd name="connsiteY1" fmla="*/ 12679 h 2226018"/>
              <a:gd name="connsiteX2" fmla="*/ 205740 w 1962150"/>
              <a:gd name="connsiteY2" fmla="*/ 2226018 h 2226018"/>
              <a:gd name="connsiteX3" fmla="*/ 0 w 1962150"/>
              <a:gd name="connsiteY3" fmla="*/ 0 h 2226018"/>
              <a:gd name="connsiteX0" fmla="*/ 0 w 2247900"/>
              <a:gd name="connsiteY0" fmla="*/ 3168 h 2213339"/>
              <a:gd name="connsiteX1" fmla="*/ 2247900 w 2247900"/>
              <a:gd name="connsiteY1" fmla="*/ 0 h 2213339"/>
              <a:gd name="connsiteX2" fmla="*/ 491490 w 2247900"/>
              <a:gd name="connsiteY2" fmla="*/ 2213339 h 2213339"/>
              <a:gd name="connsiteX3" fmla="*/ 0 w 2247900"/>
              <a:gd name="connsiteY3" fmla="*/ 3168 h 2213339"/>
              <a:gd name="connsiteX0" fmla="*/ 0 w 2324100"/>
              <a:gd name="connsiteY0" fmla="*/ 3168 h 2213339"/>
              <a:gd name="connsiteX1" fmla="*/ 2324100 w 2324100"/>
              <a:gd name="connsiteY1" fmla="*/ 0 h 2213339"/>
              <a:gd name="connsiteX2" fmla="*/ 567690 w 2324100"/>
              <a:gd name="connsiteY2" fmla="*/ 2213339 h 2213339"/>
              <a:gd name="connsiteX3" fmla="*/ 0 w 2324100"/>
              <a:gd name="connsiteY3" fmla="*/ 3168 h 2213339"/>
              <a:gd name="connsiteX0" fmla="*/ 0 w 1619250"/>
              <a:gd name="connsiteY0" fmla="*/ 779666 h 2989837"/>
              <a:gd name="connsiteX1" fmla="*/ 1619250 w 1619250"/>
              <a:gd name="connsiteY1" fmla="*/ 0 h 2989837"/>
              <a:gd name="connsiteX2" fmla="*/ 567690 w 1619250"/>
              <a:gd name="connsiteY2" fmla="*/ 2989837 h 2989837"/>
              <a:gd name="connsiteX3" fmla="*/ 0 w 1619250"/>
              <a:gd name="connsiteY3" fmla="*/ 779666 h 2989837"/>
              <a:gd name="connsiteX0" fmla="*/ 0 w 2110740"/>
              <a:gd name="connsiteY0" fmla="*/ 779666 h 2181645"/>
              <a:gd name="connsiteX1" fmla="*/ 1619250 w 2110740"/>
              <a:gd name="connsiteY1" fmla="*/ 0 h 2181645"/>
              <a:gd name="connsiteX2" fmla="*/ 2110740 w 2110740"/>
              <a:gd name="connsiteY2" fmla="*/ 2181645 h 2181645"/>
              <a:gd name="connsiteX3" fmla="*/ 0 w 2110740"/>
              <a:gd name="connsiteY3" fmla="*/ 779666 h 2181645"/>
              <a:gd name="connsiteX0" fmla="*/ 0 w 2110740"/>
              <a:gd name="connsiteY0" fmla="*/ 858901 h 2260880"/>
              <a:gd name="connsiteX1" fmla="*/ 1600200 w 2110740"/>
              <a:gd name="connsiteY1" fmla="*/ 0 h 2260880"/>
              <a:gd name="connsiteX2" fmla="*/ 2110740 w 2110740"/>
              <a:gd name="connsiteY2" fmla="*/ 2260880 h 2260880"/>
              <a:gd name="connsiteX3" fmla="*/ 0 w 2110740"/>
              <a:gd name="connsiteY3" fmla="*/ 858901 h 2260880"/>
              <a:gd name="connsiteX0" fmla="*/ 0 w 529590"/>
              <a:gd name="connsiteY0" fmla="*/ 1841409 h 2260880"/>
              <a:gd name="connsiteX1" fmla="*/ 19050 w 529590"/>
              <a:gd name="connsiteY1" fmla="*/ 0 h 2260880"/>
              <a:gd name="connsiteX2" fmla="*/ 529590 w 529590"/>
              <a:gd name="connsiteY2" fmla="*/ 2260880 h 2260880"/>
              <a:gd name="connsiteX3" fmla="*/ 0 w 529590"/>
              <a:gd name="connsiteY3" fmla="*/ 1841409 h 2260880"/>
              <a:gd name="connsiteX0" fmla="*/ 0 w 553402"/>
              <a:gd name="connsiteY0" fmla="*/ 1841409 h 2201455"/>
              <a:gd name="connsiteX1" fmla="*/ 19050 w 553402"/>
              <a:gd name="connsiteY1" fmla="*/ 0 h 2201455"/>
              <a:gd name="connsiteX2" fmla="*/ 553402 w 553402"/>
              <a:gd name="connsiteY2" fmla="*/ 2201455 h 2201455"/>
              <a:gd name="connsiteX3" fmla="*/ 0 w 553402"/>
              <a:gd name="connsiteY3" fmla="*/ 1841409 h 2201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3402" h="2201455">
                <a:moveTo>
                  <a:pt x="0" y="1841409"/>
                </a:moveTo>
                <a:lnTo>
                  <a:pt x="19050" y="0"/>
                </a:lnTo>
                <a:lnTo>
                  <a:pt x="553402" y="2201455"/>
                </a:lnTo>
                <a:lnTo>
                  <a:pt x="0" y="184140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占位符 18"/>
          <p:cNvSpPr>
            <a:spLocks noGrp="1"/>
          </p:cNvSpPr>
          <p:nvPr>
            <p:ph type="body" sz="quarter" idx="11"/>
          </p:nvPr>
        </p:nvSpPr>
        <p:spPr>
          <a:xfrm>
            <a:off x="838635" y="508406"/>
            <a:ext cx="7205742" cy="945032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66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3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6338282" y="1931334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l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4" name="文本占位符 18"/>
          <p:cNvSpPr>
            <a:spLocks noGrp="1"/>
          </p:cNvSpPr>
          <p:nvPr>
            <p:ph type="body" sz="quarter" idx="13"/>
          </p:nvPr>
        </p:nvSpPr>
        <p:spPr>
          <a:xfrm>
            <a:off x="7600980" y="2726483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l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grpSp>
        <p:nvGrpSpPr>
          <p:cNvPr id="15" name="组合 2"/>
          <p:cNvGrpSpPr/>
          <p:nvPr userDrawn="1"/>
        </p:nvGrpSpPr>
        <p:grpSpPr>
          <a:xfrm>
            <a:off x="4862531" y="2189291"/>
            <a:ext cx="2654865" cy="1764796"/>
            <a:chOff x="4441506" y="1885950"/>
            <a:chExt cx="3449243" cy="2292851"/>
          </a:xfrm>
        </p:grpSpPr>
        <p:sp>
          <p:nvSpPr>
            <p:cNvPr id="16" name="椭圆 15"/>
            <p:cNvSpPr/>
            <p:nvPr/>
          </p:nvSpPr>
          <p:spPr>
            <a:xfrm>
              <a:off x="5962650" y="1885950"/>
              <a:ext cx="247174" cy="24717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4441506" y="2592624"/>
              <a:ext cx="247174" cy="24717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5432106" y="3931627"/>
              <a:ext cx="247174" cy="24717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7643575" y="2720673"/>
              <a:ext cx="247174" cy="24717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5962650" y="2762554"/>
              <a:ext cx="420570" cy="42057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2" name="直接连接符 9"/>
            <p:cNvCxnSpPr>
              <a:stCxn id="17" idx="2"/>
              <a:endCxn id="18" idx="7"/>
            </p:cNvCxnSpPr>
            <p:nvPr/>
          </p:nvCxnSpPr>
          <p:spPr>
            <a:xfrm flipH="1">
              <a:off x="4652482" y="2009537"/>
              <a:ext cx="1310168" cy="6192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10"/>
            <p:cNvCxnSpPr>
              <a:stCxn id="18" idx="4"/>
            </p:cNvCxnSpPr>
            <p:nvPr/>
          </p:nvCxnSpPr>
          <p:spPr>
            <a:xfrm>
              <a:off x="4565093" y="2839798"/>
              <a:ext cx="903211" cy="11280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13"/>
            <p:cNvCxnSpPr>
              <a:stCxn id="21" idx="0"/>
              <a:endCxn id="17" idx="6"/>
            </p:cNvCxnSpPr>
            <p:nvPr/>
          </p:nvCxnSpPr>
          <p:spPr>
            <a:xfrm flipH="1" flipV="1">
              <a:off x="6209824" y="2009537"/>
              <a:ext cx="1557338" cy="7111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14"/>
            <p:cNvCxnSpPr>
              <a:stCxn id="18" idx="1"/>
            </p:cNvCxnSpPr>
            <p:nvPr/>
          </p:nvCxnSpPr>
          <p:spPr>
            <a:xfrm>
              <a:off x="4477704" y="2628822"/>
              <a:ext cx="1651752" cy="3294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15"/>
            <p:cNvCxnSpPr>
              <a:stCxn id="17" idx="0"/>
            </p:cNvCxnSpPr>
            <p:nvPr/>
          </p:nvCxnSpPr>
          <p:spPr>
            <a:xfrm>
              <a:off x="6086237" y="1885950"/>
              <a:ext cx="86698" cy="10900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16"/>
            <p:cNvCxnSpPr/>
            <p:nvPr/>
          </p:nvCxnSpPr>
          <p:spPr>
            <a:xfrm flipV="1">
              <a:off x="5555693" y="2864903"/>
              <a:ext cx="661152" cy="11845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17"/>
            <p:cNvCxnSpPr>
              <a:endCxn id="21" idx="2"/>
            </p:cNvCxnSpPr>
            <p:nvPr/>
          </p:nvCxnSpPr>
          <p:spPr>
            <a:xfrm flipV="1">
              <a:off x="6216845" y="2844260"/>
              <a:ext cx="1426730" cy="11278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19"/>
            <p:cNvCxnSpPr>
              <a:endCxn id="21" idx="3"/>
            </p:cNvCxnSpPr>
            <p:nvPr/>
          </p:nvCxnSpPr>
          <p:spPr>
            <a:xfrm flipV="1">
              <a:off x="5643082" y="2931649"/>
              <a:ext cx="2036691" cy="10361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20"/>
            <p:cNvCxnSpPr>
              <a:stCxn id="17" idx="2"/>
            </p:cNvCxnSpPr>
            <p:nvPr/>
          </p:nvCxnSpPr>
          <p:spPr>
            <a:xfrm flipH="1">
              <a:off x="5555693" y="2009537"/>
              <a:ext cx="406957" cy="20456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文本占位符 18"/>
          <p:cNvSpPr>
            <a:spLocks noGrp="1"/>
          </p:cNvSpPr>
          <p:nvPr>
            <p:ph type="body" sz="quarter" idx="15"/>
          </p:nvPr>
        </p:nvSpPr>
        <p:spPr>
          <a:xfrm>
            <a:off x="5624992" y="4132324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l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6" name="文本占位符 18"/>
          <p:cNvSpPr>
            <a:spLocks noGrp="1"/>
          </p:cNvSpPr>
          <p:nvPr>
            <p:ph type="body" sz="quarter" idx="16"/>
          </p:nvPr>
        </p:nvSpPr>
        <p:spPr>
          <a:xfrm>
            <a:off x="1683140" y="2597719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r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355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五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/>
          <p:cNvSpPr/>
          <p:nvPr/>
        </p:nvSpPr>
        <p:spPr>
          <a:xfrm>
            <a:off x="-38100" y="4724400"/>
            <a:ext cx="1142998" cy="2152650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1038827"/>
              <a:gd name="connsiteY0" fmla="*/ 1790700 h 1790700"/>
              <a:gd name="connsiteX1" fmla="*/ 0 w 1038827"/>
              <a:gd name="connsiteY1" fmla="*/ 0 h 1790700"/>
              <a:gd name="connsiteX2" fmla="*/ 1038827 w 1038827"/>
              <a:gd name="connsiteY2" fmla="*/ 455337 h 1790700"/>
              <a:gd name="connsiteX3" fmla="*/ 0 w 1038827"/>
              <a:gd name="connsiteY3" fmla="*/ 1790700 h 1790700"/>
              <a:gd name="connsiteX0" fmla="*/ 0 w 1131424"/>
              <a:gd name="connsiteY0" fmla="*/ 1790700 h 1790700"/>
              <a:gd name="connsiteX1" fmla="*/ 0 w 1131424"/>
              <a:gd name="connsiteY1" fmla="*/ 0 h 1790700"/>
              <a:gd name="connsiteX2" fmla="*/ 1131424 w 1131424"/>
              <a:gd name="connsiteY2" fmla="*/ 647907 h 1790700"/>
              <a:gd name="connsiteX3" fmla="*/ 0 w 1131424"/>
              <a:gd name="connsiteY3" fmla="*/ 1790700 h 1790700"/>
              <a:gd name="connsiteX0" fmla="*/ 0 w 1131424"/>
              <a:gd name="connsiteY0" fmla="*/ 1790700 h 1790700"/>
              <a:gd name="connsiteX1" fmla="*/ 0 w 1131424"/>
              <a:gd name="connsiteY1" fmla="*/ 0 h 1790700"/>
              <a:gd name="connsiteX2" fmla="*/ 1131424 w 1131424"/>
              <a:gd name="connsiteY2" fmla="*/ 301281 h 1790700"/>
              <a:gd name="connsiteX3" fmla="*/ 0 w 1131424"/>
              <a:gd name="connsiteY3" fmla="*/ 1790700 h 1790700"/>
              <a:gd name="connsiteX0" fmla="*/ 0 w 1142998"/>
              <a:gd name="connsiteY0" fmla="*/ 1790700 h 1790700"/>
              <a:gd name="connsiteX1" fmla="*/ 0 w 1142998"/>
              <a:gd name="connsiteY1" fmla="*/ 0 h 1790700"/>
              <a:gd name="connsiteX2" fmla="*/ 1142998 w 1142998"/>
              <a:gd name="connsiteY2" fmla="*/ 638278 h 1790700"/>
              <a:gd name="connsiteX3" fmla="*/ 0 w 1142998"/>
              <a:gd name="connsiteY3" fmla="*/ 1790700 h 179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2998" h="1790700">
                <a:moveTo>
                  <a:pt x="0" y="1790700"/>
                </a:moveTo>
                <a:lnTo>
                  <a:pt x="0" y="0"/>
                </a:lnTo>
                <a:lnTo>
                  <a:pt x="1142998" y="638278"/>
                </a:lnTo>
                <a:lnTo>
                  <a:pt x="0" y="17907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2"/>
          <p:cNvSpPr/>
          <p:nvPr/>
        </p:nvSpPr>
        <p:spPr>
          <a:xfrm>
            <a:off x="-54770" y="5482592"/>
            <a:ext cx="2668429" cy="1401126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2971800"/>
              <a:gd name="connsiteY0" fmla="*/ 1790700 h 1790700"/>
              <a:gd name="connsiteX1" fmla="*/ 1828800 w 2971800"/>
              <a:gd name="connsiteY1" fmla="*/ 0 h 1790700"/>
              <a:gd name="connsiteX2" fmla="*/ 2971800 w 2971800"/>
              <a:gd name="connsiteY2" fmla="*/ 628650 h 1790700"/>
              <a:gd name="connsiteX3" fmla="*/ 0 w 2971800"/>
              <a:gd name="connsiteY3" fmla="*/ 1790700 h 1790700"/>
              <a:gd name="connsiteX0" fmla="*/ 0 w 2971800"/>
              <a:gd name="connsiteY0" fmla="*/ 1162050 h 1162050"/>
              <a:gd name="connsiteX1" fmla="*/ 1162050 w 2971800"/>
              <a:gd name="connsiteY1" fmla="*/ 52767 h 1162050"/>
              <a:gd name="connsiteX2" fmla="*/ 2971800 w 2971800"/>
              <a:gd name="connsiteY2" fmla="*/ 0 h 1162050"/>
              <a:gd name="connsiteX3" fmla="*/ 0 w 2971800"/>
              <a:gd name="connsiteY3" fmla="*/ 1162050 h 1162050"/>
              <a:gd name="connsiteX0" fmla="*/ 0 w 2628900"/>
              <a:gd name="connsiteY0" fmla="*/ 1109283 h 1109283"/>
              <a:gd name="connsiteX1" fmla="*/ 1162050 w 2628900"/>
              <a:gd name="connsiteY1" fmla="*/ 0 h 1109283"/>
              <a:gd name="connsiteX2" fmla="*/ 2628900 w 2628900"/>
              <a:gd name="connsiteY2" fmla="*/ 295865 h 1109283"/>
              <a:gd name="connsiteX3" fmla="*/ 0 w 2628900"/>
              <a:gd name="connsiteY3" fmla="*/ 1109283 h 1109283"/>
              <a:gd name="connsiteX0" fmla="*/ 0 w 2628900"/>
              <a:gd name="connsiteY0" fmla="*/ 1159993 h 1159993"/>
              <a:gd name="connsiteX1" fmla="*/ 1116330 w 2628900"/>
              <a:gd name="connsiteY1" fmla="*/ 0 h 1159993"/>
              <a:gd name="connsiteX2" fmla="*/ 2628900 w 2628900"/>
              <a:gd name="connsiteY2" fmla="*/ 346575 h 1159993"/>
              <a:gd name="connsiteX3" fmla="*/ 0 w 2628900"/>
              <a:gd name="connsiteY3" fmla="*/ 1159993 h 1159993"/>
              <a:gd name="connsiteX0" fmla="*/ 0 w 2651760"/>
              <a:gd name="connsiteY0" fmla="*/ 1153654 h 1153654"/>
              <a:gd name="connsiteX1" fmla="*/ 1139190 w 2651760"/>
              <a:gd name="connsiteY1" fmla="*/ 0 h 1153654"/>
              <a:gd name="connsiteX2" fmla="*/ 2651760 w 2651760"/>
              <a:gd name="connsiteY2" fmla="*/ 346575 h 1153654"/>
              <a:gd name="connsiteX3" fmla="*/ 0 w 2651760"/>
              <a:gd name="connsiteY3" fmla="*/ 1153654 h 1153654"/>
              <a:gd name="connsiteX0" fmla="*/ 0 w 2668429"/>
              <a:gd name="connsiteY0" fmla="*/ 1165539 h 1165539"/>
              <a:gd name="connsiteX1" fmla="*/ 1155859 w 2668429"/>
              <a:gd name="connsiteY1" fmla="*/ 0 h 1165539"/>
              <a:gd name="connsiteX2" fmla="*/ 2668429 w 2668429"/>
              <a:gd name="connsiteY2" fmla="*/ 346575 h 1165539"/>
              <a:gd name="connsiteX3" fmla="*/ 0 w 2668429"/>
              <a:gd name="connsiteY3" fmla="*/ 1165539 h 1165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8429" h="1165539">
                <a:moveTo>
                  <a:pt x="0" y="1165539"/>
                </a:moveTo>
                <a:lnTo>
                  <a:pt x="1155859" y="0"/>
                </a:lnTo>
                <a:lnTo>
                  <a:pt x="2668429" y="346575"/>
                </a:lnTo>
                <a:lnTo>
                  <a:pt x="0" y="116553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2"/>
          <p:cNvSpPr/>
          <p:nvPr/>
        </p:nvSpPr>
        <p:spPr>
          <a:xfrm>
            <a:off x="-30480" y="5669282"/>
            <a:ext cx="4472940" cy="1203960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2971800"/>
              <a:gd name="connsiteY0" fmla="*/ 1790700 h 1790700"/>
              <a:gd name="connsiteX1" fmla="*/ 1828800 w 2971800"/>
              <a:gd name="connsiteY1" fmla="*/ 0 h 1790700"/>
              <a:gd name="connsiteX2" fmla="*/ 2971800 w 2971800"/>
              <a:gd name="connsiteY2" fmla="*/ 628650 h 1790700"/>
              <a:gd name="connsiteX3" fmla="*/ 0 w 2971800"/>
              <a:gd name="connsiteY3" fmla="*/ 1790700 h 1790700"/>
              <a:gd name="connsiteX0" fmla="*/ 0 w 2971800"/>
              <a:gd name="connsiteY0" fmla="*/ 1162050 h 1162050"/>
              <a:gd name="connsiteX1" fmla="*/ 1162050 w 2971800"/>
              <a:gd name="connsiteY1" fmla="*/ 52767 h 1162050"/>
              <a:gd name="connsiteX2" fmla="*/ 2971800 w 2971800"/>
              <a:gd name="connsiteY2" fmla="*/ 0 h 1162050"/>
              <a:gd name="connsiteX3" fmla="*/ 0 w 2971800"/>
              <a:gd name="connsiteY3" fmla="*/ 1162050 h 1162050"/>
              <a:gd name="connsiteX0" fmla="*/ 0 w 2628900"/>
              <a:gd name="connsiteY0" fmla="*/ 1109283 h 1109283"/>
              <a:gd name="connsiteX1" fmla="*/ 1162050 w 2628900"/>
              <a:gd name="connsiteY1" fmla="*/ 0 h 1109283"/>
              <a:gd name="connsiteX2" fmla="*/ 2628900 w 2628900"/>
              <a:gd name="connsiteY2" fmla="*/ 295865 h 1109283"/>
              <a:gd name="connsiteX3" fmla="*/ 0 w 2628900"/>
              <a:gd name="connsiteY3" fmla="*/ 1109283 h 1109283"/>
              <a:gd name="connsiteX0" fmla="*/ 0 w 2628900"/>
              <a:gd name="connsiteY0" fmla="*/ 1159993 h 1159993"/>
              <a:gd name="connsiteX1" fmla="*/ 1116330 w 2628900"/>
              <a:gd name="connsiteY1" fmla="*/ 0 h 1159993"/>
              <a:gd name="connsiteX2" fmla="*/ 2628900 w 2628900"/>
              <a:gd name="connsiteY2" fmla="*/ 346575 h 1159993"/>
              <a:gd name="connsiteX3" fmla="*/ 0 w 2628900"/>
              <a:gd name="connsiteY3" fmla="*/ 1159993 h 1159993"/>
              <a:gd name="connsiteX0" fmla="*/ 0 w 2651760"/>
              <a:gd name="connsiteY0" fmla="*/ 1153654 h 1153654"/>
              <a:gd name="connsiteX1" fmla="*/ 1139190 w 2651760"/>
              <a:gd name="connsiteY1" fmla="*/ 0 h 1153654"/>
              <a:gd name="connsiteX2" fmla="*/ 2651760 w 2651760"/>
              <a:gd name="connsiteY2" fmla="*/ 346575 h 1153654"/>
              <a:gd name="connsiteX3" fmla="*/ 0 w 2651760"/>
              <a:gd name="connsiteY3" fmla="*/ 1153654 h 1153654"/>
              <a:gd name="connsiteX0" fmla="*/ 0 w 4617720"/>
              <a:gd name="connsiteY0" fmla="*/ 1166332 h 1166332"/>
              <a:gd name="connsiteX1" fmla="*/ 3105150 w 4617720"/>
              <a:gd name="connsiteY1" fmla="*/ 0 h 1166332"/>
              <a:gd name="connsiteX2" fmla="*/ 4617720 w 4617720"/>
              <a:gd name="connsiteY2" fmla="*/ 346575 h 1166332"/>
              <a:gd name="connsiteX3" fmla="*/ 0 w 4617720"/>
              <a:gd name="connsiteY3" fmla="*/ 1166332 h 1166332"/>
              <a:gd name="connsiteX0" fmla="*/ 0 w 4617720"/>
              <a:gd name="connsiteY0" fmla="*/ 893765 h 893765"/>
              <a:gd name="connsiteX1" fmla="*/ 3272790 w 4617720"/>
              <a:gd name="connsiteY1" fmla="*/ 0 h 893765"/>
              <a:gd name="connsiteX2" fmla="*/ 4617720 w 4617720"/>
              <a:gd name="connsiteY2" fmla="*/ 74008 h 893765"/>
              <a:gd name="connsiteX3" fmla="*/ 0 w 4617720"/>
              <a:gd name="connsiteY3" fmla="*/ 893765 h 893765"/>
              <a:gd name="connsiteX0" fmla="*/ 0 w 4617720"/>
              <a:gd name="connsiteY0" fmla="*/ 1001524 h 1001524"/>
              <a:gd name="connsiteX1" fmla="*/ 3257550 w 4617720"/>
              <a:gd name="connsiteY1" fmla="*/ 0 h 1001524"/>
              <a:gd name="connsiteX2" fmla="*/ 4617720 w 4617720"/>
              <a:gd name="connsiteY2" fmla="*/ 181767 h 1001524"/>
              <a:gd name="connsiteX3" fmla="*/ 0 w 4617720"/>
              <a:gd name="connsiteY3" fmla="*/ 1001524 h 1001524"/>
              <a:gd name="connsiteX0" fmla="*/ 0 w 4472940"/>
              <a:gd name="connsiteY0" fmla="*/ 1001524 h 1001524"/>
              <a:gd name="connsiteX1" fmla="*/ 3257550 w 4472940"/>
              <a:gd name="connsiteY1" fmla="*/ 0 h 1001524"/>
              <a:gd name="connsiteX2" fmla="*/ 4472940 w 4472940"/>
              <a:gd name="connsiteY2" fmla="*/ 993128 h 1001524"/>
              <a:gd name="connsiteX3" fmla="*/ 0 w 4472940"/>
              <a:gd name="connsiteY3" fmla="*/ 1001524 h 1001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2940" h="1001524">
                <a:moveTo>
                  <a:pt x="0" y="1001524"/>
                </a:moveTo>
                <a:lnTo>
                  <a:pt x="3257550" y="0"/>
                </a:lnTo>
                <a:lnTo>
                  <a:pt x="4472940" y="993128"/>
                </a:lnTo>
                <a:lnTo>
                  <a:pt x="0" y="100152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2"/>
          <p:cNvSpPr/>
          <p:nvPr/>
        </p:nvSpPr>
        <p:spPr>
          <a:xfrm>
            <a:off x="3188970" y="5433060"/>
            <a:ext cx="3562350" cy="1422467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2971800"/>
              <a:gd name="connsiteY0" fmla="*/ 1790700 h 1790700"/>
              <a:gd name="connsiteX1" fmla="*/ 1828800 w 2971800"/>
              <a:gd name="connsiteY1" fmla="*/ 0 h 1790700"/>
              <a:gd name="connsiteX2" fmla="*/ 2971800 w 2971800"/>
              <a:gd name="connsiteY2" fmla="*/ 628650 h 1790700"/>
              <a:gd name="connsiteX3" fmla="*/ 0 w 2971800"/>
              <a:gd name="connsiteY3" fmla="*/ 1790700 h 1790700"/>
              <a:gd name="connsiteX0" fmla="*/ 0 w 2971800"/>
              <a:gd name="connsiteY0" fmla="*/ 1162050 h 1162050"/>
              <a:gd name="connsiteX1" fmla="*/ 1162050 w 2971800"/>
              <a:gd name="connsiteY1" fmla="*/ 52767 h 1162050"/>
              <a:gd name="connsiteX2" fmla="*/ 2971800 w 2971800"/>
              <a:gd name="connsiteY2" fmla="*/ 0 h 1162050"/>
              <a:gd name="connsiteX3" fmla="*/ 0 w 2971800"/>
              <a:gd name="connsiteY3" fmla="*/ 1162050 h 1162050"/>
              <a:gd name="connsiteX0" fmla="*/ 0 w 2628900"/>
              <a:gd name="connsiteY0" fmla="*/ 1109283 h 1109283"/>
              <a:gd name="connsiteX1" fmla="*/ 1162050 w 2628900"/>
              <a:gd name="connsiteY1" fmla="*/ 0 h 1109283"/>
              <a:gd name="connsiteX2" fmla="*/ 2628900 w 2628900"/>
              <a:gd name="connsiteY2" fmla="*/ 295865 h 1109283"/>
              <a:gd name="connsiteX3" fmla="*/ 0 w 2628900"/>
              <a:gd name="connsiteY3" fmla="*/ 1109283 h 1109283"/>
              <a:gd name="connsiteX0" fmla="*/ 0 w 2628900"/>
              <a:gd name="connsiteY0" fmla="*/ 1159993 h 1159993"/>
              <a:gd name="connsiteX1" fmla="*/ 1116330 w 2628900"/>
              <a:gd name="connsiteY1" fmla="*/ 0 h 1159993"/>
              <a:gd name="connsiteX2" fmla="*/ 2628900 w 2628900"/>
              <a:gd name="connsiteY2" fmla="*/ 346575 h 1159993"/>
              <a:gd name="connsiteX3" fmla="*/ 0 w 2628900"/>
              <a:gd name="connsiteY3" fmla="*/ 1159993 h 1159993"/>
              <a:gd name="connsiteX0" fmla="*/ 0 w 2651760"/>
              <a:gd name="connsiteY0" fmla="*/ 1153654 h 1153654"/>
              <a:gd name="connsiteX1" fmla="*/ 1139190 w 2651760"/>
              <a:gd name="connsiteY1" fmla="*/ 0 h 1153654"/>
              <a:gd name="connsiteX2" fmla="*/ 2651760 w 2651760"/>
              <a:gd name="connsiteY2" fmla="*/ 346575 h 1153654"/>
              <a:gd name="connsiteX3" fmla="*/ 0 w 2651760"/>
              <a:gd name="connsiteY3" fmla="*/ 1153654 h 1153654"/>
              <a:gd name="connsiteX0" fmla="*/ 0 w 4617720"/>
              <a:gd name="connsiteY0" fmla="*/ 1166332 h 1166332"/>
              <a:gd name="connsiteX1" fmla="*/ 3105150 w 4617720"/>
              <a:gd name="connsiteY1" fmla="*/ 0 h 1166332"/>
              <a:gd name="connsiteX2" fmla="*/ 4617720 w 4617720"/>
              <a:gd name="connsiteY2" fmla="*/ 346575 h 1166332"/>
              <a:gd name="connsiteX3" fmla="*/ 0 w 4617720"/>
              <a:gd name="connsiteY3" fmla="*/ 1166332 h 1166332"/>
              <a:gd name="connsiteX0" fmla="*/ 0 w 4617720"/>
              <a:gd name="connsiteY0" fmla="*/ 893765 h 893765"/>
              <a:gd name="connsiteX1" fmla="*/ 3272790 w 4617720"/>
              <a:gd name="connsiteY1" fmla="*/ 0 h 893765"/>
              <a:gd name="connsiteX2" fmla="*/ 4617720 w 4617720"/>
              <a:gd name="connsiteY2" fmla="*/ 74008 h 893765"/>
              <a:gd name="connsiteX3" fmla="*/ 0 w 4617720"/>
              <a:gd name="connsiteY3" fmla="*/ 893765 h 893765"/>
              <a:gd name="connsiteX0" fmla="*/ 0 w 4617720"/>
              <a:gd name="connsiteY0" fmla="*/ 1001524 h 1001524"/>
              <a:gd name="connsiteX1" fmla="*/ 3257550 w 4617720"/>
              <a:gd name="connsiteY1" fmla="*/ 0 h 1001524"/>
              <a:gd name="connsiteX2" fmla="*/ 4617720 w 4617720"/>
              <a:gd name="connsiteY2" fmla="*/ 181767 h 1001524"/>
              <a:gd name="connsiteX3" fmla="*/ 0 w 4617720"/>
              <a:gd name="connsiteY3" fmla="*/ 1001524 h 1001524"/>
              <a:gd name="connsiteX0" fmla="*/ 0 w 4472940"/>
              <a:gd name="connsiteY0" fmla="*/ 1001524 h 1001524"/>
              <a:gd name="connsiteX1" fmla="*/ 3257550 w 4472940"/>
              <a:gd name="connsiteY1" fmla="*/ 0 h 1001524"/>
              <a:gd name="connsiteX2" fmla="*/ 4472940 w 4472940"/>
              <a:gd name="connsiteY2" fmla="*/ 993128 h 1001524"/>
              <a:gd name="connsiteX3" fmla="*/ 0 w 4472940"/>
              <a:gd name="connsiteY3" fmla="*/ 1001524 h 1001524"/>
              <a:gd name="connsiteX0" fmla="*/ 0 w 5025390"/>
              <a:gd name="connsiteY0" fmla="*/ 668739 h 993128"/>
              <a:gd name="connsiteX1" fmla="*/ 3810000 w 5025390"/>
              <a:gd name="connsiteY1" fmla="*/ 0 h 993128"/>
              <a:gd name="connsiteX2" fmla="*/ 5025390 w 5025390"/>
              <a:gd name="connsiteY2" fmla="*/ 993128 h 993128"/>
              <a:gd name="connsiteX3" fmla="*/ 0 w 5025390"/>
              <a:gd name="connsiteY3" fmla="*/ 668739 h 993128"/>
              <a:gd name="connsiteX0" fmla="*/ 0 w 3810000"/>
              <a:gd name="connsiteY0" fmla="*/ 668739 h 1642851"/>
              <a:gd name="connsiteX1" fmla="*/ 3810000 w 3810000"/>
              <a:gd name="connsiteY1" fmla="*/ 0 h 1642851"/>
              <a:gd name="connsiteX2" fmla="*/ 1215390 w 3810000"/>
              <a:gd name="connsiteY2" fmla="*/ 1642851 h 1642851"/>
              <a:gd name="connsiteX3" fmla="*/ 0 w 3810000"/>
              <a:gd name="connsiteY3" fmla="*/ 668739 h 1642851"/>
              <a:gd name="connsiteX0" fmla="*/ 0 w 2419350"/>
              <a:gd name="connsiteY0" fmla="*/ 335954 h 1310066"/>
              <a:gd name="connsiteX1" fmla="*/ 2419350 w 2419350"/>
              <a:gd name="connsiteY1" fmla="*/ 0 h 1310066"/>
              <a:gd name="connsiteX2" fmla="*/ 1215390 w 2419350"/>
              <a:gd name="connsiteY2" fmla="*/ 1310066 h 1310066"/>
              <a:gd name="connsiteX3" fmla="*/ 0 w 2419350"/>
              <a:gd name="connsiteY3" fmla="*/ 335954 h 1310066"/>
              <a:gd name="connsiteX0" fmla="*/ 0 w 3562350"/>
              <a:gd name="connsiteY0" fmla="*/ 209179 h 1183291"/>
              <a:gd name="connsiteX1" fmla="*/ 3562350 w 3562350"/>
              <a:gd name="connsiteY1" fmla="*/ 0 h 1183291"/>
              <a:gd name="connsiteX2" fmla="*/ 1215390 w 3562350"/>
              <a:gd name="connsiteY2" fmla="*/ 1183291 h 1183291"/>
              <a:gd name="connsiteX3" fmla="*/ 0 w 3562350"/>
              <a:gd name="connsiteY3" fmla="*/ 209179 h 1183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2350" h="1183291">
                <a:moveTo>
                  <a:pt x="0" y="209179"/>
                </a:moveTo>
                <a:lnTo>
                  <a:pt x="3562350" y="0"/>
                </a:lnTo>
                <a:lnTo>
                  <a:pt x="1215390" y="1183291"/>
                </a:lnTo>
                <a:lnTo>
                  <a:pt x="0" y="2091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2"/>
          <p:cNvSpPr/>
          <p:nvPr/>
        </p:nvSpPr>
        <p:spPr>
          <a:xfrm rot="10800000">
            <a:off x="4392931" y="5233036"/>
            <a:ext cx="3633787" cy="1632017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2971800"/>
              <a:gd name="connsiteY0" fmla="*/ 1790700 h 1790700"/>
              <a:gd name="connsiteX1" fmla="*/ 1828800 w 2971800"/>
              <a:gd name="connsiteY1" fmla="*/ 0 h 1790700"/>
              <a:gd name="connsiteX2" fmla="*/ 2971800 w 2971800"/>
              <a:gd name="connsiteY2" fmla="*/ 628650 h 1790700"/>
              <a:gd name="connsiteX3" fmla="*/ 0 w 2971800"/>
              <a:gd name="connsiteY3" fmla="*/ 1790700 h 1790700"/>
              <a:gd name="connsiteX0" fmla="*/ 0 w 2971800"/>
              <a:gd name="connsiteY0" fmla="*/ 1162050 h 1162050"/>
              <a:gd name="connsiteX1" fmla="*/ 1162050 w 2971800"/>
              <a:gd name="connsiteY1" fmla="*/ 52767 h 1162050"/>
              <a:gd name="connsiteX2" fmla="*/ 2971800 w 2971800"/>
              <a:gd name="connsiteY2" fmla="*/ 0 h 1162050"/>
              <a:gd name="connsiteX3" fmla="*/ 0 w 2971800"/>
              <a:gd name="connsiteY3" fmla="*/ 1162050 h 1162050"/>
              <a:gd name="connsiteX0" fmla="*/ 0 w 2628900"/>
              <a:gd name="connsiteY0" fmla="*/ 1109283 h 1109283"/>
              <a:gd name="connsiteX1" fmla="*/ 1162050 w 2628900"/>
              <a:gd name="connsiteY1" fmla="*/ 0 h 1109283"/>
              <a:gd name="connsiteX2" fmla="*/ 2628900 w 2628900"/>
              <a:gd name="connsiteY2" fmla="*/ 295865 h 1109283"/>
              <a:gd name="connsiteX3" fmla="*/ 0 w 2628900"/>
              <a:gd name="connsiteY3" fmla="*/ 1109283 h 1109283"/>
              <a:gd name="connsiteX0" fmla="*/ 0 w 2628900"/>
              <a:gd name="connsiteY0" fmla="*/ 1159993 h 1159993"/>
              <a:gd name="connsiteX1" fmla="*/ 1116330 w 2628900"/>
              <a:gd name="connsiteY1" fmla="*/ 0 h 1159993"/>
              <a:gd name="connsiteX2" fmla="*/ 2628900 w 2628900"/>
              <a:gd name="connsiteY2" fmla="*/ 346575 h 1159993"/>
              <a:gd name="connsiteX3" fmla="*/ 0 w 2628900"/>
              <a:gd name="connsiteY3" fmla="*/ 1159993 h 1159993"/>
              <a:gd name="connsiteX0" fmla="*/ 0 w 2651760"/>
              <a:gd name="connsiteY0" fmla="*/ 1153654 h 1153654"/>
              <a:gd name="connsiteX1" fmla="*/ 1139190 w 2651760"/>
              <a:gd name="connsiteY1" fmla="*/ 0 h 1153654"/>
              <a:gd name="connsiteX2" fmla="*/ 2651760 w 2651760"/>
              <a:gd name="connsiteY2" fmla="*/ 346575 h 1153654"/>
              <a:gd name="connsiteX3" fmla="*/ 0 w 2651760"/>
              <a:gd name="connsiteY3" fmla="*/ 1153654 h 1153654"/>
              <a:gd name="connsiteX0" fmla="*/ 0 w 4617720"/>
              <a:gd name="connsiteY0" fmla="*/ 1166332 h 1166332"/>
              <a:gd name="connsiteX1" fmla="*/ 3105150 w 4617720"/>
              <a:gd name="connsiteY1" fmla="*/ 0 h 1166332"/>
              <a:gd name="connsiteX2" fmla="*/ 4617720 w 4617720"/>
              <a:gd name="connsiteY2" fmla="*/ 346575 h 1166332"/>
              <a:gd name="connsiteX3" fmla="*/ 0 w 4617720"/>
              <a:gd name="connsiteY3" fmla="*/ 1166332 h 1166332"/>
              <a:gd name="connsiteX0" fmla="*/ 0 w 4617720"/>
              <a:gd name="connsiteY0" fmla="*/ 893765 h 893765"/>
              <a:gd name="connsiteX1" fmla="*/ 3272790 w 4617720"/>
              <a:gd name="connsiteY1" fmla="*/ 0 h 893765"/>
              <a:gd name="connsiteX2" fmla="*/ 4617720 w 4617720"/>
              <a:gd name="connsiteY2" fmla="*/ 74008 h 893765"/>
              <a:gd name="connsiteX3" fmla="*/ 0 w 4617720"/>
              <a:gd name="connsiteY3" fmla="*/ 893765 h 893765"/>
              <a:gd name="connsiteX0" fmla="*/ 0 w 4617720"/>
              <a:gd name="connsiteY0" fmla="*/ 1001524 h 1001524"/>
              <a:gd name="connsiteX1" fmla="*/ 3257550 w 4617720"/>
              <a:gd name="connsiteY1" fmla="*/ 0 h 1001524"/>
              <a:gd name="connsiteX2" fmla="*/ 4617720 w 4617720"/>
              <a:gd name="connsiteY2" fmla="*/ 181767 h 1001524"/>
              <a:gd name="connsiteX3" fmla="*/ 0 w 4617720"/>
              <a:gd name="connsiteY3" fmla="*/ 1001524 h 1001524"/>
              <a:gd name="connsiteX0" fmla="*/ 0 w 4472940"/>
              <a:gd name="connsiteY0" fmla="*/ 1001524 h 1001524"/>
              <a:gd name="connsiteX1" fmla="*/ 3257550 w 4472940"/>
              <a:gd name="connsiteY1" fmla="*/ 0 h 1001524"/>
              <a:gd name="connsiteX2" fmla="*/ 4472940 w 4472940"/>
              <a:gd name="connsiteY2" fmla="*/ 993128 h 1001524"/>
              <a:gd name="connsiteX3" fmla="*/ 0 w 4472940"/>
              <a:gd name="connsiteY3" fmla="*/ 1001524 h 1001524"/>
              <a:gd name="connsiteX0" fmla="*/ 0 w 5025390"/>
              <a:gd name="connsiteY0" fmla="*/ 668739 h 993128"/>
              <a:gd name="connsiteX1" fmla="*/ 3810000 w 5025390"/>
              <a:gd name="connsiteY1" fmla="*/ 0 h 993128"/>
              <a:gd name="connsiteX2" fmla="*/ 5025390 w 5025390"/>
              <a:gd name="connsiteY2" fmla="*/ 993128 h 993128"/>
              <a:gd name="connsiteX3" fmla="*/ 0 w 5025390"/>
              <a:gd name="connsiteY3" fmla="*/ 668739 h 993128"/>
              <a:gd name="connsiteX0" fmla="*/ 0 w 3810000"/>
              <a:gd name="connsiteY0" fmla="*/ 668739 h 1642851"/>
              <a:gd name="connsiteX1" fmla="*/ 3810000 w 3810000"/>
              <a:gd name="connsiteY1" fmla="*/ 0 h 1642851"/>
              <a:gd name="connsiteX2" fmla="*/ 1215390 w 3810000"/>
              <a:gd name="connsiteY2" fmla="*/ 1642851 h 1642851"/>
              <a:gd name="connsiteX3" fmla="*/ 0 w 3810000"/>
              <a:gd name="connsiteY3" fmla="*/ 668739 h 1642851"/>
              <a:gd name="connsiteX0" fmla="*/ 0 w 2419350"/>
              <a:gd name="connsiteY0" fmla="*/ 335954 h 1310066"/>
              <a:gd name="connsiteX1" fmla="*/ 2419350 w 2419350"/>
              <a:gd name="connsiteY1" fmla="*/ 0 h 1310066"/>
              <a:gd name="connsiteX2" fmla="*/ 1215390 w 2419350"/>
              <a:gd name="connsiteY2" fmla="*/ 1310066 h 1310066"/>
              <a:gd name="connsiteX3" fmla="*/ 0 w 2419350"/>
              <a:gd name="connsiteY3" fmla="*/ 335954 h 1310066"/>
              <a:gd name="connsiteX0" fmla="*/ 0 w 3562350"/>
              <a:gd name="connsiteY0" fmla="*/ 209179 h 1183291"/>
              <a:gd name="connsiteX1" fmla="*/ 3562350 w 3562350"/>
              <a:gd name="connsiteY1" fmla="*/ 0 h 1183291"/>
              <a:gd name="connsiteX2" fmla="*/ 1215390 w 3562350"/>
              <a:gd name="connsiteY2" fmla="*/ 1183291 h 1183291"/>
              <a:gd name="connsiteX3" fmla="*/ 0 w 3562350"/>
              <a:gd name="connsiteY3" fmla="*/ 209179 h 1183291"/>
              <a:gd name="connsiteX0" fmla="*/ 0 w 3867150"/>
              <a:gd name="connsiteY0" fmla="*/ 383495 h 1357607"/>
              <a:gd name="connsiteX1" fmla="*/ 3867150 w 3867150"/>
              <a:gd name="connsiteY1" fmla="*/ 0 h 1357607"/>
              <a:gd name="connsiteX2" fmla="*/ 1215390 w 3867150"/>
              <a:gd name="connsiteY2" fmla="*/ 1357607 h 1357607"/>
              <a:gd name="connsiteX3" fmla="*/ 0 w 3867150"/>
              <a:gd name="connsiteY3" fmla="*/ 383495 h 1357607"/>
              <a:gd name="connsiteX0" fmla="*/ 0 w 3619500"/>
              <a:gd name="connsiteY0" fmla="*/ 716280 h 1357607"/>
              <a:gd name="connsiteX1" fmla="*/ 3619500 w 3619500"/>
              <a:gd name="connsiteY1" fmla="*/ 0 h 1357607"/>
              <a:gd name="connsiteX2" fmla="*/ 967740 w 3619500"/>
              <a:gd name="connsiteY2" fmla="*/ 1357607 h 1357607"/>
              <a:gd name="connsiteX3" fmla="*/ 0 w 3619500"/>
              <a:gd name="connsiteY3" fmla="*/ 716280 h 1357607"/>
              <a:gd name="connsiteX0" fmla="*/ 0 w 3633787"/>
              <a:gd name="connsiteY0" fmla="*/ 716280 h 1357607"/>
              <a:gd name="connsiteX1" fmla="*/ 3633787 w 3633787"/>
              <a:gd name="connsiteY1" fmla="*/ 0 h 1357607"/>
              <a:gd name="connsiteX2" fmla="*/ 967740 w 3633787"/>
              <a:gd name="connsiteY2" fmla="*/ 1357607 h 1357607"/>
              <a:gd name="connsiteX3" fmla="*/ 0 w 3633787"/>
              <a:gd name="connsiteY3" fmla="*/ 716280 h 1357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3787" h="1357607">
                <a:moveTo>
                  <a:pt x="0" y="716280"/>
                </a:moveTo>
                <a:lnTo>
                  <a:pt x="3633787" y="0"/>
                </a:lnTo>
                <a:lnTo>
                  <a:pt x="967740" y="1357607"/>
                </a:lnTo>
                <a:lnTo>
                  <a:pt x="0" y="7162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2"/>
          <p:cNvSpPr/>
          <p:nvPr/>
        </p:nvSpPr>
        <p:spPr>
          <a:xfrm rot="10800000">
            <a:off x="4441506" y="5997509"/>
            <a:ext cx="5529263" cy="866208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2971800"/>
              <a:gd name="connsiteY0" fmla="*/ 1790700 h 1790700"/>
              <a:gd name="connsiteX1" fmla="*/ 1828800 w 2971800"/>
              <a:gd name="connsiteY1" fmla="*/ 0 h 1790700"/>
              <a:gd name="connsiteX2" fmla="*/ 2971800 w 2971800"/>
              <a:gd name="connsiteY2" fmla="*/ 628650 h 1790700"/>
              <a:gd name="connsiteX3" fmla="*/ 0 w 2971800"/>
              <a:gd name="connsiteY3" fmla="*/ 1790700 h 1790700"/>
              <a:gd name="connsiteX0" fmla="*/ 0 w 2971800"/>
              <a:gd name="connsiteY0" fmla="*/ 1162050 h 1162050"/>
              <a:gd name="connsiteX1" fmla="*/ 1162050 w 2971800"/>
              <a:gd name="connsiteY1" fmla="*/ 52767 h 1162050"/>
              <a:gd name="connsiteX2" fmla="*/ 2971800 w 2971800"/>
              <a:gd name="connsiteY2" fmla="*/ 0 h 1162050"/>
              <a:gd name="connsiteX3" fmla="*/ 0 w 2971800"/>
              <a:gd name="connsiteY3" fmla="*/ 1162050 h 1162050"/>
              <a:gd name="connsiteX0" fmla="*/ 0 w 2628900"/>
              <a:gd name="connsiteY0" fmla="*/ 1109283 h 1109283"/>
              <a:gd name="connsiteX1" fmla="*/ 1162050 w 2628900"/>
              <a:gd name="connsiteY1" fmla="*/ 0 h 1109283"/>
              <a:gd name="connsiteX2" fmla="*/ 2628900 w 2628900"/>
              <a:gd name="connsiteY2" fmla="*/ 295865 h 1109283"/>
              <a:gd name="connsiteX3" fmla="*/ 0 w 2628900"/>
              <a:gd name="connsiteY3" fmla="*/ 1109283 h 1109283"/>
              <a:gd name="connsiteX0" fmla="*/ 0 w 2628900"/>
              <a:gd name="connsiteY0" fmla="*/ 1159993 h 1159993"/>
              <a:gd name="connsiteX1" fmla="*/ 1116330 w 2628900"/>
              <a:gd name="connsiteY1" fmla="*/ 0 h 1159993"/>
              <a:gd name="connsiteX2" fmla="*/ 2628900 w 2628900"/>
              <a:gd name="connsiteY2" fmla="*/ 346575 h 1159993"/>
              <a:gd name="connsiteX3" fmla="*/ 0 w 2628900"/>
              <a:gd name="connsiteY3" fmla="*/ 1159993 h 1159993"/>
              <a:gd name="connsiteX0" fmla="*/ 0 w 2651760"/>
              <a:gd name="connsiteY0" fmla="*/ 1153654 h 1153654"/>
              <a:gd name="connsiteX1" fmla="*/ 1139190 w 2651760"/>
              <a:gd name="connsiteY1" fmla="*/ 0 h 1153654"/>
              <a:gd name="connsiteX2" fmla="*/ 2651760 w 2651760"/>
              <a:gd name="connsiteY2" fmla="*/ 346575 h 1153654"/>
              <a:gd name="connsiteX3" fmla="*/ 0 w 2651760"/>
              <a:gd name="connsiteY3" fmla="*/ 1153654 h 1153654"/>
              <a:gd name="connsiteX0" fmla="*/ 0 w 4617720"/>
              <a:gd name="connsiteY0" fmla="*/ 1166332 h 1166332"/>
              <a:gd name="connsiteX1" fmla="*/ 3105150 w 4617720"/>
              <a:gd name="connsiteY1" fmla="*/ 0 h 1166332"/>
              <a:gd name="connsiteX2" fmla="*/ 4617720 w 4617720"/>
              <a:gd name="connsiteY2" fmla="*/ 346575 h 1166332"/>
              <a:gd name="connsiteX3" fmla="*/ 0 w 4617720"/>
              <a:gd name="connsiteY3" fmla="*/ 1166332 h 1166332"/>
              <a:gd name="connsiteX0" fmla="*/ 0 w 4617720"/>
              <a:gd name="connsiteY0" fmla="*/ 893765 h 893765"/>
              <a:gd name="connsiteX1" fmla="*/ 3272790 w 4617720"/>
              <a:gd name="connsiteY1" fmla="*/ 0 h 893765"/>
              <a:gd name="connsiteX2" fmla="*/ 4617720 w 4617720"/>
              <a:gd name="connsiteY2" fmla="*/ 74008 h 893765"/>
              <a:gd name="connsiteX3" fmla="*/ 0 w 4617720"/>
              <a:gd name="connsiteY3" fmla="*/ 893765 h 893765"/>
              <a:gd name="connsiteX0" fmla="*/ 0 w 4617720"/>
              <a:gd name="connsiteY0" fmla="*/ 1001524 h 1001524"/>
              <a:gd name="connsiteX1" fmla="*/ 3257550 w 4617720"/>
              <a:gd name="connsiteY1" fmla="*/ 0 h 1001524"/>
              <a:gd name="connsiteX2" fmla="*/ 4617720 w 4617720"/>
              <a:gd name="connsiteY2" fmla="*/ 181767 h 1001524"/>
              <a:gd name="connsiteX3" fmla="*/ 0 w 4617720"/>
              <a:gd name="connsiteY3" fmla="*/ 1001524 h 1001524"/>
              <a:gd name="connsiteX0" fmla="*/ 0 w 4472940"/>
              <a:gd name="connsiteY0" fmla="*/ 1001524 h 1001524"/>
              <a:gd name="connsiteX1" fmla="*/ 3257550 w 4472940"/>
              <a:gd name="connsiteY1" fmla="*/ 0 h 1001524"/>
              <a:gd name="connsiteX2" fmla="*/ 4472940 w 4472940"/>
              <a:gd name="connsiteY2" fmla="*/ 993128 h 1001524"/>
              <a:gd name="connsiteX3" fmla="*/ 0 w 4472940"/>
              <a:gd name="connsiteY3" fmla="*/ 1001524 h 1001524"/>
              <a:gd name="connsiteX0" fmla="*/ 0 w 5025390"/>
              <a:gd name="connsiteY0" fmla="*/ 668739 h 993128"/>
              <a:gd name="connsiteX1" fmla="*/ 3810000 w 5025390"/>
              <a:gd name="connsiteY1" fmla="*/ 0 h 993128"/>
              <a:gd name="connsiteX2" fmla="*/ 5025390 w 5025390"/>
              <a:gd name="connsiteY2" fmla="*/ 993128 h 993128"/>
              <a:gd name="connsiteX3" fmla="*/ 0 w 5025390"/>
              <a:gd name="connsiteY3" fmla="*/ 668739 h 993128"/>
              <a:gd name="connsiteX0" fmla="*/ 0 w 3810000"/>
              <a:gd name="connsiteY0" fmla="*/ 668739 h 1642851"/>
              <a:gd name="connsiteX1" fmla="*/ 3810000 w 3810000"/>
              <a:gd name="connsiteY1" fmla="*/ 0 h 1642851"/>
              <a:gd name="connsiteX2" fmla="*/ 1215390 w 3810000"/>
              <a:gd name="connsiteY2" fmla="*/ 1642851 h 1642851"/>
              <a:gd name="connsiteX3" fmla="*/ 0 w 3810000"/>
              <a:gd name="connsiteY3" fmla="*/ 668739 h 1642851"/>
              <a:gd name="connsiteX0" fmla="*/ 0 w 2419350"/>
              <a:gd name="connsiteY0" fmla="*/ 335954 h 1310066"/>
              <a:gd name="connsiteX1" fmla="*/ 2419350 w 2419350"/>
              <a:gd name="connsiteY1" fmla="*/ 0 h 1310066"/>
              <a:gd name="connsiteX2" fmla="*/ 1215390 w 2419350"/>
              <a:gd name="connsiteY2" fmla="*/ 1310066 h 1310066"/>
              <a:gd name="connsiteX3" fmla="*/ 0 w 2419350"/>
              <a:gd name="connsiteY3" fmla="*/ 335954 h 1310066"/>
              <a:gd name="connsiteX0" fmla="*/ 0 w 3562350"/>
              <a:gd name="connsiteY0" fmla="*/ 209179 h 1183291"/>
              <a:gd name="connsiteX1" fmla="*/ 3562350 w 3562350"/>
              <a:gd name="connsiteY1" fmla="*/ 0 h 1183291"/>
              <a:gd name="connsiteX2" fmla="*/ 1215390 w 3562350"/>
              <a:gd name="connsiteY2" fmla="*/ 1183291 h 1183291"/>
              <a:gd name="connsiteX3" fmla="*/ 0 w 3562350"/>
              <a:gd name="connsiteY3" fmla="*/ 209179 h 1183291"/>
              <a:gd name="connsiteX0" fmla="*/ 0 w 3867150"/>
              <a:gd name="connsiteY0" fmla="*/ 383495 h 1357607"/>
              <a:gd name="connsiteX1" fmla="*/ 3867150 w 3867150"/>
              <a:gd name="connsiteY1" fmla="*/ 0 h 1357607"/>
              <a:gd name="connsiteX2" fmla="*/ 1215390 w 3867150"/>
              <a:gd name="connsiteY2" fmla="*/ 1357607 h 1357607"/>
              <a:gd name="connsiteX3" fmla="*/ 0 w 3867150"/>
              <a:gd name="connsiteY3" fmla="*/ 383495 h 1357607"/>
              <a:gd name="connsiteX0" fmla="*/ 0 w 3619500"/>
              <a:gd name="connsiteY0" fmla="*/ 716280 h 1357607"/>
              <a:gd name="connsiteX1" fmla="*/ 3619500 w 3619500"/>
              <a:gd name="connsiteY1" fmla="*/ 0 h 1357607"/>
              <a:gd name="connsiteX2" fmla="*/ 967740 w 3619500"/>
              <a:gd name="connsiteY2" fmla="*/ 1357607 h 1357607"/>
              <a:gd name="connsiteX3" fmla="*/ 0 w 3619500"/>
              <a:gd name="connsiteY3" fmla="*/ 716280 h 1357607"/>
              <a:gd name="connsiteX0" fmla="*/ 0 w 5886450"/>
              <a:gd name="connsiteY0" fmla="*/ 747974 h 1389301"/>
              <a:gd name="connsiteX1" fmla="*/ 5886450 w 5886450"/>
              <a:gd name="connsiteY1" fmla="*/ 0 h 1389301"/>
              <a:gd name="connsiteX2" fmla="*/ 967740 w 5886450"/>
              <a:gd name="connsiteY2" fmla="*/ 1389301 h 1389301"/>
              <a:gd name="connsiteX3" fmla="*/ 0 w 5886450"/>
              <a:gd name="connsiteY3" fmla="*/ 747974 h 1389301"/>
              <a:gd name="connsiteX0" fmla="*/ 0 w 5886450"/>
              <a:gd name="connsiteY0" fmla="*/ 747974 h 771272"/>
              <a:gd name="connsiteX1" fmla="*/ 5886450 w 5886450"/>
              <a:gd name="connsiteY1" fmla="*/ 0 h 771272"/>
              <a:gd name="connsiteX2" fmla="*/ 2586990 w 5886450"/>
              <a:gd name="connsiteY2" fmla="*/ 771272 h 771272"/>
              <a:gd name="connsiteX3" fmla="*/ 0 w 5886450"/>
              <a:gd name="connsiteY3" fmla="*/ 747974 h 771272"/>
              <a:gd name="connsiteX0" fmla="*/ 0 w 5486400"/>
              <a:gd name="connsiteY0" fmla="*/ 0 h 783950"/>
              <a:gd name="connsiteX1" fmla="*/ 5486400 w 5486400"/>
              <a:gd name="connsiteY1" fmla="*/ 12678 h 783950"/>
              <a:gd name="connsiteX2" fmla="*/ 2186940 w 5486400"/>
              <a:gd name="connsiteY2" fmla="*/ 783950 h 783950"/>
              <a:gd name="connsiteX3" fmla="*/ 0 w 5486400"/>
              <a:gd name="connsiteY3" fmla="*/ 0 h 783950"/>
              <a:gd name="connsiteX0" fmla="*/ 0 w 5486400"/>
              <a:gd name="connsiteY0" fmla="*/ 0 h 720562"/>
              <a:gd name="connsiteX1" fmla="*/ 5486400 w 5486400"/>
              <a:gd name="connsiteY1" fmla="*/ 12678 h 720562"/>
              <a:gd name="connsiteX2" fmla="*/ 1920240 w 5486400"/>
              <a:gd name="connsiteY2" fmla="*/ 720562 h 720562"/>
              <a:gd name="connsiteX3" fmla="*/ 0 w 5486400"/>
              <a:gd name="connsiteY3" fmla="*/ 0 h 720562"/>
              <a:gd name="connsiteX0" fmla="*/ 0 w 5529262"/>
              <a:gd name="connsiteY0" fmla="*/ 0 h 720562"/>
              <a:gd name="connsiteX1" fmla="*/ 5529262 w 5529262"/>
              <a:gd name="connsiteY1" fmla="*/ 12678 h 720562"/>
              <a:gd name="connsiteX2" fmla="*/ 1920240 w 5529262"/>
              <a:gd name="connsiteY2" fmla="*/ 720562 h 720562"/>
              <a:gd name="connsiteX3" fmla="*/ 0 w 5529262"/>
              <a:gd name="connsiteY3" fmla="*/ 0 h 720562"/>
              <a:gd name="connsiteX0" fmla="*/ 0 w 5524500"/>
              <a:gd name="connsiteY0" fmla="*/ 0 h 720562"/>
              <a:gd name="connsiteX1" fmla="*/ 5524500 w 5524500"/>
              <a:gd name="connsiteY1" fmla="*/ 8716 h 720562"/>
              <a:gd name="connsiteX2" fmla="*/ 1920240 w 5524500"/>
              <a:gd name="connsiteY2" fmla="*/ 720562 h 720562"/>
              <a:gd name="connsiteX3" fmla="*/ 0 w 5524500"/>
              <a:gd name="connsiteY3" fmla="*/ 0 h 720562"/>
              <a:gd name="connsiteX0" fmla="*/ 0 w 5529263"/>
              <a:gd name="connsiteY0" fmla="*/ 0 h 720562"/>
              <a:gd name="connsiteX1" fmla="*/ 5529263 w 5529263"/>
              <a:gd name="connsiteY1" fmla="*/ 8716 h 720562"/>
              <a:gd name="connsiteX2" fmla="*/ 1920240 w 5529263"/>
              <a:gd name="connsiteY2" fmla="*/ 720562 h 720562"/>
              <a:gd name="connsiteX3" fmla="*/ 0 w 5529263"/>
              <a:gd name="connsiteY3" fmla="*/ 0 h 720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9263" h="720562">
                <a:moveTo>
                  <a:pt x="0" y="0"/>
                </a:moveTo>
                <a:lnTo>
                  <a:pt x="5529263" y="8716"/>
                </a:lnTo>
                <a:lnTo>
                  <a:pt x="1920240" y="72056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2"/>
          <p:cNvSpPr/>
          <p:nvPr/>
        </p:nvSpPr>
        <p:spPr>
          <a:xfrm rot="10800000">
            <a:off x="8020049" y="4744302"/>
            <a:ext cx="3269125" cy="2104458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2971800"/>
              <a:gd name="connsiteY0" fmla="*/ 1790700 h 1790700"/>
              <a:gd name="connsiteX1" fmla="*/ 1828800 w 2971800"/>
              <a:gd name="connsiteY1" fmla="*/ 0 h 1790700"/>
              <a:gd name="connsiteX2" fmla="*/ 2971800 w 2971800"/>
              <a:gd name="connsiteY2" fmla="*/ 628650 h 1790700"/>
              <a:gd name="connsiteX3" fmla="*/ 0 w 2971800"/>
              <a:gd name="connsiteY3" fmla="*/ 1790700 h 1790700"/>
              <a:gd name="connsiteX0" fmla="*/ 0 w 2971800"/>
              <a:gd name="connsiteY0" fmla="*/ 1162050 h 1162050"/>
              <a:gd name="connsiteX1" fmla="*/ 1162050 w 2971800"/>
              <a:gd name="connsiteY1" fmla="*/ 52767 h 1162050"/>
              <a:gd name="connsiteX2" fmla="*/ 2971800 w 2971800"/>
              <a:gd name="connsiteY2" fmla="*/ 0 h 1162050"/>
              <a:gd name="connsiteX3" fmla="*/ 0 w 2971800"/>
              <a:gd name="connsiteY3" fmla="*/ 1162050 h 1162050"/>
              <a:gd name="connsiteX0" fmla="*/ 0 w 2628900"/>
              <a:gd name="connsiteY0" fmla="*/ 1109283 h 1109283"/>
              <a:gd name="connsiteX1" fmla="*/ 1162050 w 2628900"/>
              <a:gd name="connsiteY1" fmla="*/ 0 h 1109283"/>
              <a:gd name="connsiteX2" fmla="*/ 2628900 w 2628900"/>
              <a:gd name="connsiteY2" fmla="*/ 295865 h 1109283"/>
              <a:gd name="connsiteX3" fmla="*/ 0 w 2628900"/>
              <a:gd name="connsiteY3" fmla="*/ 1109283 h 1109283"/>
              <a:gd name="connsiteX0" fmla="*/ 0 w 2628900"/>
              <a:gd name="connsiteY0" fmla="*/ 1159993 h 1159993"/>
              <a:gd name="connsiteX1" fmla="*/ 1116330 w 2628900"/>
              <a:gd name="connsiteY1" fmla="*/ 0 h 1159993"/>
              <a:gd name="connsiteX2" fmla="*/ 2628900 w 2628900"/>
              <a:gd name="connsiteY2" fmla="*/ 346575 h 1159993"/>
              <a:gd name="connsiteX3" fmla="*/ 0 w 2628900"/>
              <a:gd name="connsiteY3" fmla="*/ 1159993 h 1159993"/>
              <a:gd name="connsiteX0" fmla="*/ 0 w 2651760"/>
              <a:gd name="connsiteY0" fmla="*/ 1153654 h 1153654"/>
              <a:gd name="connsiteX1" fmla="*/ 1139190 w 2651760"/>
              <a:gd name="connsiteY1" fmla="*/ 0 h 1153654"/>
              <a:gd name="connsiteX2" fmla="*/ 2651760 w 2651760"/>
              <a:gd name="connsiteY2" fmla="*/ 346575 h 1153654"/>
              <a:gd name="connsiteX3" fmla="*/ 0 w 2651760"/>
              <a:gd name="connsiteY3" fmla="*/ 1153654 h 1153654"/>
              <a:gd name="connsiteX0" fmla="*/ 0 w 4617720"/>
              <a:gd name="connsiteY0" fmla="*/ 1166332 h 1166332"/>
              <a:gd name="connsiteX1" fmla="*/ 3105150 w 4617720"/>
              <a:gd name="connsiteY1" fmla="*/ 0 h 1166332"/>
              <a:gd name="connsiteX2" fmla="*/ 4617720 w 4617720"/>
              <a:gd name="connsiteY2" fmla="*/ 346575 h 1166332"/>
              <a:gd name="connsiteX3" fmla="*/ 0 w 4617720"/>
              <a:gd name="connsiteY3" fmla="*/ 1166332 h 1166332"/>
              <a:gd name="connsiteX0" fmla="*/ 0 w 4617720"/>
              <a:gd name="connsiteY0" fmla="*/ 893765 h 893765"/>
              <a:gd name="connsiteX1" fmla="*/ 3272790 w 4617720"/>
              <a:gd name="connsiteY1" fmla="*/ 0 h 893765"/>
              <a:gd name="connsiteX2" fmla="*/ 4617720 w 4617720"/>
              <a:gd name="connsiteY2" fmla="*/ 74008 h 893765"/>
              <a:gd name="connsiteX3" fmla="*/ 0 w 4617720"/>
              <a:gd name="connsiteY3" fmla="*/ 893765 h 893765"/>
              <a:gd name="connsiteX0" fmla="*/ 0 w 4617720"/>
              <a:gd name="connsiteY0" fmla="*/ 1001524 h 1001524"/>
              <a:gd name="connsiteX1" fmla="*/ 3257550 w 4617720"/>
              <a:gd name="connsiteY1" fmla="*/ 0 h 1001524"/>
              <a:gd name="connsiteX2" fmla="*/ 4617720 w 4617720"/>
              <a:gd name="connsiteY2" fmla="*/ 181767 h 1001524"/>
              <a:gd name="connsiteX3" fmla="*/ 0 w 4617720"/>
              <a:gd name="connsiteY3" fmla="*/ 1001524 h 1001524"/>
              <a:gd name="connsiteX0" fmla="*/ 0 w 4472940"/>
              <a:gd name="connsiteY0" fmla="*/ 1001524 h 1001524"/>
              <a:gd name="connsiteX1" fmla="*/ 3257550 w 4472940"/>
              <a:gd name="connsiteY1" fmla="*/ 0 h 1001524"/>
              <a:gd name="connsiteX2" fmla="*/ 4472940 w 4472940"/>
              <a:gd name="connsiteY2" fmla="*/ 993128 h 1001524"/>
              <a:gd name="connsiteX3" fmla="*/ 0 w 4472940"/>
              <a:gd name="connsiteY3" fmla="*/ 1001524 h 1001524"/>
              <a:gd name="connsiteX0" fmla="*/ 0 w 5025390"/>
              <a:gd name="connsiteY0" fmla="*/ 668739 h 993128"/>
              <a:gd name="connsiteX1" fmla="*/ 3810000 w 5025390"/>
              <a:gd name="connsiteY1" fmla="*/ 0 h 993128"/>
              <a:gd name="connsiteX2" fmla="*/ 5025390 w 5025390"/>
              <a:gd name="connsiteY2" fmla="*/ 993128 h 993128"/>
              <a:gd name="connsiteX3" fmla="*/ 0 w 5025390"/>
              <a:gd name="connsiteY3" fmla="*/ 668739 h 993128"/>
              <a:gd name="connsiteX0" fmla="*/ 0 w 3810000"/>
              <a:gd name="connsiteY0" fmla="*/ 668739 h 1642851"/>
              <a:gd name="connsiteX1" fmla="*/ 3810000 w 3810000"/>
              <a:gd name="connsiteY1" fmla="*/ 0 h 1642851"/>
              <a:gd name="connsiteX2" fmla="*/ 1215390 w 3810000"/>
              <a:gd name="connsiteY2" fmla="*/ 1642851 h 1642851"/>
              <a:gd name="connsiteX3" fmla="*/ 0 w 3810000"/>
              <a:gd name="connsiteY3" fmla="*/ 668739 h 1642851"/>
              <a:gd name="connsiteX0" fmla="*/ 0 w 2419350"/>
              <a:gd name="connsiteY0" fmla="*/ 335954 h 1310066"/>
              <a:gd name="connsiteX1" fmla="*/ 2419350 w 2419350"/>
              <a:gd name="connsiteY1" fmla="*/ 0 h 1310066"/>
              <a:gd name="connsiteX2" fmla="*/ 1215390 w 2419350"/>
              <a:gd name="connsiteY2" fmla="*/ 1310066 h 1310066"/>
              <a:gd name="connsiteX3" fmla="*/ 0 w 2419350"/>
              <a:gd name="connsiteY3" fmla="*/ 335954 h 1310066"/>
              <a:gd name="connsiteX0" fmla="*/ 0 w 3562350"/>
              <a:gd name="connsiteY0" fmla="*/ 209179 h 1183291"/>
              <a:gd name="connsiteX1" fmla="*/ 3562350 w 3562350"/>
              <a:gd name="connsiteY1" fmla="*/ 0 h 1183291"/>
              <a:gd name="connsiteX2" fmla="*/ 1215390 w 3562350"/>
              <a:gd name="connsiteY2" fmla="*/ 1183291 h 1183291"/>
              <a:gd name="connsiteX3" fmla="*/ 0 w 3562350"/>
              <a:gd name="connsiteY3" fmla="*/ 209179 h 1183291"/>
              <a:gd name="connsiteX0" fmla="*/ 0 w 3867150"/>
              <a:gd name="connsiteY0" fmla="*/ 383495 h 1357607"/>
              <a:gd name="connsiteX1" fmla="*/ 3867150 w 3867150"/>
              <a:gd name="connsiteY1" fmla="*/ 0 h 1357607"/>
              <a:gd name="connsiteX2" fmla="*/ 1215390 w 3867150"/>
              <a:gd name="connsiteY2" fmla="*/ 1357607 h 1357607"/>
              <a:gd name="connsiteX3" fmla="*/ 0 w 3867150"/>
              <a:gd name="connsiteY3" fmla="*/ 383495 h 1357607"/>
              <a:gd name="connsiteX0" fmla="*/ 0 w 3619500"/>
              <a:gd name="connsiteY0" fmla="*/ 716280 h 1357607"/>
              <a:gd name="connsiteX1" fmla="*/ 3619500 w 3619500"/>
              <a:gd name="connsiteY1" fmla="*/ 0 h 1357607"/>
              <a:gd name="connsiteX2" fmla="*/ 967740 w 3619500"/>
              <a:gd name="connsiteY2" fmla="*/ 1357607 h 1357607"/>
              <a:gd name="connsiteX3" fmla="*/ 0 w 3619500"/>
              <a:gd name="connsiteY3" fmla="*/ 716280 h 1357607"/>
              <a:gd name="connsiteX0" fmla="*/ 0 w 5886450"/>
              <a:gd name="connsiteY0" fmla="*/ 747974 h 1389301"/>
              <a:gd name="connsiteX1" fmla="*/ 5886450 w 5886450"/>
              <a:gd name="connsiteY1" fmla="*/ 0 h 1389301"/>
              <a:gd name="connsiteX2" fmla="*/ 967740 w 5886450"/>
              <a:gd name="connsiteY2" fmla="*/ 1389301 h 1389301"/>
              <a:gd name="connsiteX3" fmla="*/ 0 w 5886450"/>
              <a:gd name="connsiteY3" fmla="*/ 747974 h 1389301"/>
              <a:gd name="connsiteX0" fmla="*/ 0 w 5886450"/>
              <a:gd name="connsiteY0" fmla="*/ 747974 h 771272"/>
              <a:gd name="connsiteX1" fmla="*/ 5886450 w 5886450"/>
              <a:gd name="connsiteY1" fmla="*/ 0 h 771272"/>
              <a:gd name="connsiteX2" fmla="*/ 2586990 w 5886450"/>
              <a:gd name="connsiteY2" fmla="*/ 771272 h 771272"/>
              <a:gd name="connsiteX3" fmla="*/ 0 w 5886450"/>
              <a:gd name="connsiteY3" fmla="*/ 747974 h 771272"/>
              <a:gd name="connsiteX0" fmla="*/ 0 w 5486400"/>
              <a:gd name="connsiteY0" fmla="*/ 0 h 783950"/>
              <a:gd name="connsiteX1" fmla="*/ 5486400 w 5486400"/>
              <a:gd name="connsiteY1" fmla="*/ 12678 h 783950"/>
              <a:gd name="connsiteX2" fmla="*/ 2186940 w 5486400"/>
              <a:gd name="connsiteY2" fmla="*/ 783950 h 783950"/>
              <a:gd name="connsiteX3" fmla="*/ 0 w 5486400"/>
              <a:gd name="connsiteY3" fmla="*/ 0 h 783950"/>
              <a:gd name="connsiteX0" fmla="*/ 0 w 5486400"/>
              <a:gd name="connsiteY0" fmla="*/ 0 h 720562"/>
              <a:gd name="connsiteX1" fmla="*/ 5486400 w 5486400"/>
              <a:gd name="connsiteY1" fmla="*/ 12678 h 720562"/>
              <a:gd name="connsiteX2" fmla="*/ 1920240 w 5486400"/>
              <a:gd name="connsiteY2" fmla="*/ 720562 h 720562"/>
              <a:gd name="connsiteX3" fmla="*/ 0 w 5486400"/>
              <a:gd name="connsiteY3" fmla="*/ 0 h 720562"/>
              <a:gd name="connsiteX0" fmla="*/ 0 w 5276850"/>
              <a:gd name="connsiteY0" fmla="*/ 320106 h 1040668"/>
              <a:gd name="connsiteX1" fmla="*/ 5276850 w 5276850"/>
              <a:gd name="connsiteY1" fmla="*/ 0 h 1040668"/>
              <a:gd name="connsiteX2" fmla="*/ 1920240 w 5276850"/>
              <a:gd name="connsiteY2" fmla="*/ 1040668 h 1040668"/>
              <a:gd name="connsiteX3" fmla="*/ 0 w 5276850"/>
              <a:gd name="connsiteY3" fmla="*/ 320106 h 1040668"/>
              <a:gd name="connsiteX0" fmla="*/ 1356360 w 3356610"/>
              <a:gd name="connsiteY0" fmla="*/ 0 h 1750611"/>
              <a:gd name="connsiteX1" fmla="*/ 3356610 w 3356610"/>
              <a:gd name="connsiteY1" fmla="*/ 709943 h 1750611"/>
              <a:gd name="connsiteX2" fmla="*/ 0 w 3356610"/>
              <a:gd name="connsiteY2" fmla="*/ 1750611 h 1750611"/>
              <a:gd name="connsiteX3" fmla="*/ 1356360 w 3356610"/>
              <a:gd name="connsiteY3" fmla="*/ 0 h 1750611"/>
              <a:gd name="connsiteX0" fmla="*/ 1356360 w 3310890"/>
              <a:gd name="connsiteY0" fmla="*/ 0 h 1750611"/>
              <a:gd name="connsiteX1" fmla="*/ 3310890 w 3310890"/>
              <a:gd name="connsiteY1" fmla="*/ 728959 h 1750611"/>
              <a:gd name="connsiteX2" fmla="*/ 0 w 3310890"/>
              <a:gd name="connsiteY2" fmla="*/ 1750611 h 1750611"/>
              <a:gd name="connsiteX3" fmla="*/ 1356360 w 3310890"/>
              <a:gd name="connsiteY3" fmla="*/ 0 h 1750611"/>
              <a:gd name="connsiteX0" fmla="*/ 1356360 w 3257550"/>
              <a:gd name="connsiteY0" fmla="*/ 0 h 1750611"/>
              <a:gd name="connsiteX1" fmla="*/ 3257550 w 3257550"/>
              <a:gd name="connsiteY1" fmla="*/ 703604 h 1750611"/>
              <a:gd name="connsiteX2" fmla="*/ 0 w 3257550"/>
              <a:gd name="connsiteY2" fmla="*/ 1750611 h 1750611"/>
              <a:gd name="connsiteX3" fmla="*/ 1356360 w 3257550"/>
              <a:gd name="connsiteY3" fmla="*/ 0 h 1750611"/>
              <a:gd name="connsiteX0" fmla="*/ 1367935 w 3269125"/>
              <a:gd name="connsiteY0" fmla="*/ 0 h 1750611"/>
              <a:gd name="connsiteX1" fmla="*/ 3269125 w 3269125"/>
              <a:gd name="connsiteY1" fmla="*/ 703604 h 1750611"/>
              <a:gd name="connsiteX2" fmla="*/ 0 w 3269125"/>
              <a:gd name="connsiteY2" fmla="*/ 1750611 h 1750611"/>
              <a:gd name="connsiteX3" fmla="*/ 1367935 w 3269125"/>
              <a:gd name="connsiteY3" fmla="*/ 0 h 1750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9125" h="1750611">
                <a:moveTo>
                  <a:pt x="1367935" y="0"/>
                </a:moveTo>
                <a:lnTo>
                  <a:pt x="3269125" y="703604"/>
                </a:lnTo>
                <a:lnTo>
                  <a:pt x="0" y="1750611"/>
                </a:lnTo>
                <a:lnTo>
                  <a:pt x="1367935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2"/>
          <p:cNvSpPr/>
          <p:nvPr/>
        </p:nvSpPr>
        <p:spPr>
          <a:xfrm rot="10800000">
            <a:off x="9898380" y="4186523"/>
            <a:ext cx="2324100" cy="2660716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2971800"/>
              <a:gd name="connsiteY0" fmla="*/ 1790700 h 1790700"/>
              <a:gd name="connsiteX1" fmla="*/ 1828800 w 2971800"/>
              <a:gd name="connsiteY1" fmla="*/ 0 h 1790700"/>
              <a:gd name="connsiteX2" fmla="*/ 2971800 w 2971800"/>
              <a:gd name="connsiteY2" fmla="*/ 628650 h 1790700"/>
              <a:gd name="connsiteX3" fmla="*/ 0 w 2971800"/>
              <a:gd name="connsiteY3" fmla="*/ 1790700 h 1790700"/>
              <a:gd name="connsiteX0" fmla="*/ 0 w 2971800"/>
              <a:gd name="connsiteY0" fmla="*/ 1162050 h 1162050"/>
              <a:gd name="connsiteX1" fmla="*/ 1162050 w 2971800"/>
              <a:gd name="connsiteY1" fmla="*/ 52767 h 1162050"/>
              <a:gd name="connsiteX2" fmla="*/ 2971800 w 2971800"/>
              <a:gd name="connsiteY2" fmla="*/ 0 h 1162050"/>
              <a:gd name="connsiteX3" fmla="*/ 0 w 2971800"/>
              <a:gd name="connsiteY3" fmla="*/ 1162050 h 1162050"/>
              <a:gd name="connsiteX0" fmla="*/ 0 w 2628900"/>
              <a:gd name="connsiteY0" fmla="*/ 1109283 h 1109283"/>
              <a:gd name="connsiteX1" fmla="*/ 1162050 w 2628900"/>
              <a:gd name="connsiteY1" fmla="*/ 0 h 1109283"/>
              <a:gd name="connsiteX2" fmla="*/ 2628900 w 2628900"/>
              <a:gd name="connsiteY2" fmla="*/ 295865 h 1109283"/>
              <a:gd name="connsiteX3" fmla="*/ 0 w 2628900"/>
              <a:gd name="connsiteY3" fmla="*/ 1109283 h 1109283"/>
              <a:gd name="connsiteX0" fmla="*/ 0 w 2628900"/>
              <a:gd name="connsiteY0" fmla="*/ 1159993 h 1159993"/>
              <a:gd name="connsiteX1" fmla="*/ 1116330 w 2628900"/>
              <a:gd name="connsiteY1" fmla="*/ 0 h 1159993"/>
              <a:gd name="connsiteX2" fmla="*/ 2628900 w 2628900"/>
              <a:gd name="connsiteY2" fmla="*/ 346575 h 1159993"/>
              <a:gd name="connsiteX3" fmla="*/ 0 w 2628900"/>
              <a:gd name="connsiteY3" fmla="*/ 1159993 h 1159993"/>
              <a:gd name="connsiteX0" fmla="*/ 0 w 2651760"/>
              <a:gd name="connsiteY0" fmla="*/ 1153654 h 1153654"/>
              <a:gd name="connsiteX1" fmla="*/ 1139190 w 2651760"/>
              <a:gd name="connsiteY1" fmla="*/ 0 h 1153654"/>
              <a:gd name="connsiteX2" fmla="*/ 2651760 w 2651760"/>
              <a:gd name="connsiteY2" fmla="*/ 346575 h 1153654"/>
              <a:gd name="connsiteX3" fmla="*/ 0 w 2651760"/>
              <a:gd name="connsiteY3" fmla="*/ 1153654 h 1153654"/>
              <a:gd name="connsiteX0" fmla="*/ 0 w 4617720"/>
              <a:gd name="connsiteY0" fmla="*/ 1166332 h 1166332"/>
              <a:gd name="connsiteX1" fmla="*/ 3105150 w 4617720"/>
              <a:gd name="connsiteY1" fmla="*/ 0 h 1166332"/>
              <a:gd name="connsiteX2" fmla="*/ 4617720 w 4617720"/>
              <a:gd name="connsiteY2" fmla="*/ 346575 h 1166332"/>
              <a:gd name="connsiteX3" fmla="*/ 0 w 4617720"/>
              <a:gd name="connsiteY3" fmla="*/ 1166332 h 1166332"/>
              <a:gd name="connsiteX0" fmla="*/ 0 w 4617720"/>
              <a:gd name="connsiteY0" fmla="*/ 893765 h 893765"/>
              <a:gd name="connsiteX1" fmla="*/ 3272790 w 4617720"/>
              <a:gd name="connsiteY1" fmla="*/ 0 h 893765"/>
              <a:gd name="connsiteX2" fmla="*/ 4617720 w 4617720"/>
              <a:gd name="connsiteY2" fmla="*/ 74008 h 893765"/>
              <a:gd name="connsiteX3" fmla="*/ 0 w 4617720"/>
              <a:gd name="connsiteY3" fmla="*/ 893765 h 893765"/>
              <a:gd name="connsiteX0" fmla="*/ 0 w 4617720"/>
              <a:gd name="connsiteY0" fmla="*/ 1001524 h 1001524"/>
              <a:gd name="connsiteX1" fmla="*/ 3257550 w 4617720"/>
              <a:gd name="connsiteY1" fmla="*/ 0 h 1001524"/>
              <a:gd name="connsiteX2" fmla="*/ 4617720 w 4617720"/>
              <a:gd name="connsiteY2" fmla="*/ 181767 h 1001524"/>
              <a:gd name="connsiteX3" fmla="*/ 0 w 4617720"/>
              <a:gd name="connsiteY3" fmla="*/ 1001524 h 1001524"/>
              <a:gd name="connsiteX0" fmla="*/ 0 w 4472940"/>
              <a:gd name="connsiteY0" fmla="*/ 1001524 h 1001524"/>
              <a:gd name="connsiteX1" fmla="*/ 3257550 w 4472940"/>
              <a:gd name="connsiteY1" fmla="*/ 0 h 1001524"/>
              <a:gd name="connsiteX2" fmla="*/ 4472940 w 4472940"/>
              <a:gd name="connsiteY2" fmla="*/ 993128 h 1001524"/>
              <a:gd name="connsiteX3" fmla="*/ 0 w 4472940"/>
              <a:gd name="connsiteY3" fmla="*/ 1001524 h 1001524"/>
              <a:gd name="connsiteX0" fmla="*/ 0 w 5025390"/>
              <a:gd name="connsiteY0" fmla="*/ 668739 h 993128"/>
              <a:gd name="connsiteX1" fmla="*/ 3810000 w 5025390"/>
              <a:gd name="connsiteY1" fmla="*/ 0 h 993128"/>
              <a:gd name="connsiteX2" fmla="*/ 5025390 w 5025390"/>
              <a:gd name="connsiteY2" fmla="*/ 993128 h 993128"/>
              <a:gd name="connsiteX3" fmla="*/ 0 w 5025390"/>
              <a:gd name="connsiteY3" fmla="*/ 668739 h 993128"/>
              <a:gd name="connsiteX0" fmla="*/ 0 w 3810000"/>
              <a:gd name="connsiteY0" fmla="*/ 668739 h 1642851"/>
              <a:gd name="connsiteX1" fmla="*/ 3810000 w 3810000"/>
              <a:gd name="connsiteY1" fmla="*/ 0 h 1642851"/>
              <a:gd name="connsiteX2" fmla="*/ 1215390 w 3810000"/>
              <a:gd name="connsiteY2" fmla="*/ 1642851 h 1642851"/>
              <a:gd name="connsiteX3" fmla="*/ 0 w 3810000"/>
              <a:gd name="connsiteY3" fmla="*/ 668739 h 1642851"/>
              <a:gd name="connsiteX0" fmla="*/ 0 w 2419350"/>
              <a:gd name="connsiteY0" fmla="*/ 335954 h 1310066"/>
              <a:gd name="connsiteX1" fmla="*/ 2419350 w 2419350"/>
              <a:gd name="connsiteY1" fmla="*/ 0 h 1310066"/>
              <a:gd name="connsiteX2" fmla="*/ 1215390 w 2419350"/>
              <a:gd name="connsiteY2" fmla="*/ 1310066 h 1310066"/>
              <a:gd name="connsiteX3" fmla="*/ 0 w 2419350"/>
              <a:gd name="connsiteY3" fmla="*/ 335954 h 1310066"/>
              <a:gd name="connsiteX0" fmla="*/ 0 w 3562350"/>
              <a:gd name="connsiteY0" fmla="*/ 209179 h 1183291"/>
              <a:gd name="connsiteX1" fmla="*/ 3562350 w 3562350"/>
              <a:gd name="connsiteY1" fmla="*/ 0 h 1183291"/>
              <a:gd name="connsiteX2" fmla="*/ 1215390 w 3562350"/>
              <a:gd name="connsiteY2" fmla="*/ 1183291 h 1183291"/>
              <a:gd name="connsiteX3" fmla="*/ 0 w 3562350"/>
              <a:gd name="connsiteY3" fmla="*/ 209179 h 1183291"/>
              <a:gd name="connsiteX0" fmla="*/ 0 w 3867150"/>
              <a:gd name="connsiteY0" fmla="*/ 383495 h 1357607"/>
              <a:gd name="connsiteX1" fmla="*/ 3867150 w 3867150"/>
              <a:gd name="connsiteY1" fmla="*/ 0 h 1357607"/>
              <a:gd name="connsiteX2" fmla="*/ 1215390 w 3867150"/>
              <a:gd name="connsiteY2" fmla="*/ 1357607 h 1357607"/>
              <a:gd name="connsiteX3" fmla="*/ 0 w 3867150"/>
              <a:gd name="connsiteY3" fmla="*/ 383495 h 1357607"/>
              <a:gd name="connsiteX0" fmla="*/ 0 w 3619500"/>
              <a:gd name="connsiteY0" fmla="*/ 716280 h 1357607"/>
              <a:gd name="connsiteX1" fmla="*/ 3619500 w 3619500"/>
              <a:gd name="connsiteY1" fmla="*/ 0 h 1357607"/>
              <a:gd name="connsiteX2" fmla="*/ 967740 w 3619500"/>
              <a:gd name="connsiteY2" fmla="*/ 1357607 h 1357607"/>
              <a:gd name="connsiteX3" fmla="*/ 0 w 3619500"/>
              <a:gd name="connsiteY3" fmla="*/ 716280 h 1357607"/>
              <a:gd name="connsiteX0" fmla="*/ 0 w 5886450"/>
              <a:gd name="connsiteY0" fmla="*/ 747974 h 1389301"/>
              <a:gd name="connsiteX1" fmla="*/ 5886450 w 5886450"/>
              <a:gd name="connsiteY1" fmla="*/ 0 h 1389301"/>
              <a:gd name="connsiteX2" fmla="*/ 967740 w 5886450"/>
              <a:gd name="connsiteY2" fmla="*/ 1389301 h 1389301"/>
              <a:gd name="connsiteX3" fmla="*/ 0 w 5886450"/>
              <a:gd name="connsiteY3" fmla="*/ 747974 h 1389301"/>
              <a:gd name="connsiteX0" fmla="*/ 0 w 5886450"/>
              <a:gd name="connsiteY0" fmla="*/ 747974 h 771272"/>
              <a:gd name="connsiteX1" fmla="*/ 5886450 w 5886450"/>
              <a:gd name="connsiteY1" fmla="*/ 0 h 771272"/>
              <a:gd name="connsiteX2" fmla="*/ 2586990 w 5886450"/>
              <a:gd name="connsiteY2" fmla="*/ 771272 h 771272"/>
              <a:gd name="connsiteX3" fmla="*/ 0 w 5886450"/>
              <a:gd name="connsiteY3" fmla="*/ 747974 h 771272"/>
              <a:gd name="connsiteX0" fmla="*/ 0 w 5486400"/>
              <a:gd name="connsiteY0" fmla="*/ 0 h 783950"/>
              <a:gd name="connsiteX1" fmla="*/ 5486400 w 5486400"/>
              <a:gd name="connsiteY1" fmla="*/ 12678 h 783950"/>
              <a:gd name="connsiteX2" fmla="*/ 2186940 w 5486400"/>
              <a:gd name="connsiteY2" fmla="*/ 783950 h 783950"/>
              <a:gd name="connsiteX3" fmla="*/ 0 w 5486400"/>
              <a:gd name="connsiteY3" fmla="*/ 0 h 783950"/>
              <a:gd name="connsiteX0" fmla="*/ 0 w 5486400"/>
              <a:gd name="connsiteY0" fmla="*/ 0 h 720562"/>
              <a:gd name="connsiteX1" fmla="*/ 5486400 w 5486400"/>
              <a:gd name="connsiteY1" fmla="*/ 12678 h 720562"/>
              <a:gd name="connsiteX2" fmla="*/ 1920240 w 5486400"/>
              <a:gd name="connsiteY2" fmla="*/ 720562 h 720562"/>
              <a:gd name="connsiteX3" fmla="*/ 0 w 5486400"/>
              <a:gd name="connsiteY3" fmla="*/ 0 h 720562"/>
              <a:gd name="connsiteX0" fmla="*/ 0 w 5276850"/>
              <a:gd name="connsiteY0" fmla="*/ 320106 h 1040668"/>
              <a:gd name="connsiteX1" fmla="*/ 5276850 w 5276850"/>
              <a:gd name="connsiteY1" fmla="*/ 0 h 1040668"/>
              <a:gd name="connsiteX2" fmla="*/ 1920240 w 5276850"/>
              <a:gd name="connsiteY2" fmla="*/ 1040668 h 1040668"/>
              <a:gd name="connsiteX3" fmla="*/ 0 w 5276850"/>
              <a:gd name="connsiteY3" fmla="*/ 320106 h 1040668"/>
              <a:gd name="connsiteX0" fmla="*/ 1356360 w 3356610"/>
              <a:gd name="connsiteY0" fmla="*/ 0 h 1750611"/>
              <a:gd name="connsiteX1" fmla="*/ 3356610 w 3356610"/>
              <a:gd name="connsiteY1" fmla="*/ 709943 h 1750611"/>
              <a:gd name="connsiteX2" fmla="*/ 0 w 3356610"/>
              <a:gd name="connsiteY2" fmla="*/ 1750611 h 1750611"/>
              <a:gd name="connsiteX3" fmla="*/ 1356360 w 3356610"/>
              <a:gd name="connsiteY3" fmla="*/ 0 h 1750611"/>
              <a:gd name="connsiteX0" fmla="*/ 1356360 w 3737610"/>
              <a:gd name="connsiteY0" fmla="*/ 98249 h 1848860"/>
              <a:gd name="connsiteX1" fmla="*/ 3737610 w 3737610"/>
              <a:gd name="connsiteY1" fmla="*/ 0 h 1848860"/>
              <a:gd name="connsiteX2" fmla="*/ 0 w 3737610"/>
              <a:gd name="connsiteY2" fmla="*/ 1848860 h 1848860"/>
              <a:gd name="connsiteX3" fmla="*/ 1356360 w 3737610"/>
              <a:gd name="connsiteY3" fmla="*/ 98249 h 1848860"/>
              <a:gd name="connsiteX0" fmla="*/ 0 w 2381250"/>
              <a:gd name="connsiteY0" fmla="*/ 98249 h 2213339"/>
              <a:gd name="connsiteX1" fmla="*/ 2381250 w 2381250"/>
              <a:gd name="connsiteY1" fmla="*/ 0 h 2213339"/>
              <a:gd name="connsiteX2" fmla="*/ 624840 w 2381250"/>
              <a:gd name="connsiteY2" fmla="*/ 2213339 h 2213339"/>
              <a:gd name="connsiteX3" fmla="*/ 0 w 2381250"/>
              <a:gd name="connsiteY3" fmla="*/ 98249 h 2213339"/>
              <a:gd name="connsiteX0" fmla="*/ 0 w 1962150"/>
              <a:gd name="connsiteY0" fmla="*/ 0 h 2226018"/>
              <a:gd name="connsiteX1" fmla="*/ 1962150 w 1962150"/>
              <a:gd name="connsiteY1" fmla="*/ 12679 h 2226018"/>
              <a:gd name="connsiteX2" fmla="*/ 205740 w 1962150"/>
              <a:gd name="connsiteY2" fmla="*/ 2226018 h 2226018"/>
              <a:gd name="connsiteX3" fmla="*/ 0 w 1962150"/>
              <a:gd name="connsiteY3" fmla="*/ 0 h 2226018"/>
              <a:gd name="connsiteX0" fmla="*/ 0 w 2247900"/>
              <a:gd name="connsiteY0" fmla="*/ 3168 h 2213339"/>
              <a:gd name="connsiteX1" fmla="*/ 2247900 w 2247900"/>
              <a:gd name="connsiteY1" fmla="*/ 0 h 2213339"/>
              <a:gd name="connsiteX2" fmla="*/ 491490 w 2247900"/>
              <a:gd name="connsiteY2" fmla="*/ 2213339 h 2213339"/>
              <a:gd name="connsiteX3" fmla="*/ 0 w 2247900"/>
              <a:gd name="connsiteY3" fmla="*/ 3168 h 2213339"/>
              <a:gd name="connsiteX0" fmla="*/ 0 w 2324100"/>
              <a:gd name="connsiteY0" fmla="*/ 3168 h 2213339"/>
              <a:gd name="connsiteX1" fmla="*/ 2324100 w 2324100"/>
              <a:gd name="connsiteY1" fmla="*/ 0 h 2213339"/>
              <a:gd name="connsiteX2" fmla="*/ 567690 w 2324100"/>
              <a:gd name="connsiteY2" fmla="*/ 2213339 h 2213339"/>
              <a:gd name="connsiteX3" fmla="*/ 0 w 2324100"/>
              <a:gd name="connsiteY3" fmla="*/ 3168 h 221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100" h="2213339">
                <a:moveTo>
                  <a:pt x="0" y="3168"/>
                </a:moveTo>
                <a:lnTo>
                  <a:pt x="2324100" y="0"/>
                </a:lnTo>
                <a:lnTo>
                  <a:pt x="567690" y="2213339"/>
                </a:lnTo>
                <a:lnTo>
                  <a:pt x="0" y="316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2"/>
          <p:cNvSpPr/>
          <p:nvPr/>
        </p:nvSpPr>
        <p:spPr>
          <a:xfrm rot="10800000">
            <a:off x="11653837" y="4178801"/>
            <a:ext cx="553402" cy="2646431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2971800"/>
              <a:gd name="connsiteY0" fmla="*/ 1790700 h 1790700"/>
              <a:gd name="connsiteX1" fmla="*/ 1828800 w 2971800"/>
              <a:gd name="connsiteY1" fmla="*/ 0 h 1790700"/>
              <a:gd name="connsiteX2" fmla="*/ 2971800 w 2971800"/>
              <a:gd name="connsiteY2" fmla="*/ 628650 h 1790700"/>
              <a:gd name="connsiteX3" fmla="*/ 0 w 2971800"/>
              <a:gd name="connsiteY3" fmla="*/ 1790700 h 1790700"/>
              <a:gd name="connsiteX0" fmla="*/ 0 w 2971800"/>
              <a:gd name="connsiteY0" fmla="*/ 1162050 h 1162050"/>
              <a:gd name="connsiteX1" fmla="*/ 1162050 w 2971800"/>
              <a:gd name="connsiteY1" fmla="*/ 52767 h 1162050"/>
              <a:gd name="connsiteX2" fmla="*/ 2971800 w 2971800"/>
              <a:gd name="connsiteY2" fmla="*/ 0 h 1162050"/>
              <a:gd name="connsiteX3" fmla="*/ 0 w 2971800"/>
              <a:gd name="connsiteY3" fmla="*/ 1162050 h 1162050"/>
              <a:gd name="connsiteX0" fmla="*/ 0 w 2628900"/>
              <a:gd name="connsiteY0" fmla="*/ 1109283 h 1109283"/>
              <a:gd name="connsiteX1" fmla="*/ 1162050 w 2628900"/>
              <a:gd name="connsiteY1" fmla="*/ 0 h 1109283"/>
              <a:gd name="connsiteX2" fmla="*/ 2628900 w 2628900"/>
              <a:gd name="connsiteY2" fmla="*/ 295865 h 1109283"/>
              <a:gd name="connsiteX3" fmla="*/ 0 w 2628900"/>
              <a:gd name="connsiteY3" fmla="*/ 1109283 h 1109283"/>
              <a:gd name="connsiteX0" fmla="*/ 0 w 2628900"/>
              <a:gd name="connsiteY0" fmla="*/ 1159993 h 1159993"/>
              <a:gd name="connsiteX1" fmla="*/ 1116330 w 2628900"/>
              <a:gd name="connsiteY1" fmla="*/ 0 h 1159993"/>
              <a:gd name="connsiteX2" fmla="*/ 2628900 w 2628900"/>
              <a:gd name="connsiteY2" fmla="*/ 346575 h 1159993"/>
              <a:gd name="connsiteX3" fmla="*/ 0 w 2628900"/>
              <a:gd name="connsiteY3" fmla="*/ 1159993 h 1159993"/>
              <a:gd name="connsiteX0" fmla="*/ 0 w 2651760"/>
              <a:gd name="connsiteY0" fmla="*/ 1153654 h 1153654"/>
              <a:gd name="connsiteX1" fmla="*/ 1139190 w 2651760"/>
              <a:gd name="connsiteY1" fmla="*/ 0 h 1153654"/>
              <a:gd name="connsiteX2" fmla="*/ 2651760 w 2651760"/>
              <a:gd name="connsiteY2" fmla="*/ 346575 h 1153654"/>
              <a:gd name="connsiteX3" fmla="*/ 0 w 2651760"/>
              <a:gd name="connsiteY3" fmla="*/ 1153654 h 1153654"/>
              <a:gd name="connsiteX0" fmla="*/ 0 w 4617720"/>
              <a:gd name="connsiteY0" fmla="*/ 1166332 h 1166332"/>
              <a:gd name="connsiteX1" fmla="*/ 3105150 w 4617720"/>
              <a:gd name="connsiteY1" fmla="*/ 0 h 1166332"/>
              <a:gd name="connsiteX2" fmla="*/ 4617720 w 4617720"/>
              <a:gd name="connsiteY2" fmla="*/ 346575 h 1166332"/>
              <a:gd name="connsiteX3" fmla="*/ 0 w 4617720"/>
              <a:gd name="connsiteY3" fmla="*/ 1166332 h 1166332"/>
              <a:gd name="connsiteX0" fmla="*/ 0 w 4617720"/>
              <a:gd name="connsiteY0" fmla="*/ 893765 h 893765"/>
              <a:gd name="connsiteX1" fmla="*/ 3272790 w 4617720"/>
              <a:gd name="connsiteY1" fmla="*/ 0 h 893765"/>
              <a:gd name="connsiteX2" fmla="*/ 4617720 w 4617720"/>
              <a:gd name="connsiteY2" fmla="*/ 74008 h 893765"/>
              <a:gd name="connsiteX3" fmla="*/ 0 w 4617720"/>
              <a:gd name="connsiteY3" fmla="*/ 893765 h 893765"/>
              <a:gd name="connsiteX0" fmla="*/ 0 w 4617720"/>
              <a:gd name="connsiteY0" fmla="*/ 1001524 h 1001524"/>
              <a:gd name="connsiteX1" fmla="*/ 3257550 w 4617720"/>
              <a:gd name="connsiteY1" fmla="*/ 0 h 1001524"/>
              <a:gd name="connsiteX2" fmla="*/ 4617720 w 4617720"/>
              <a:gd name="connsiteY2" fmla="*/ 181767 h 1001524"/>
              <a:gd name="connsiteX3" fmla="*/ 0 w 4617720"/>
              <a:gd name="connsiteY3" fmla="*/ 1001524 h 1001524"/>
              <a:gd name="connsiteX0" fmla="*/ 0 w 4472940"/>
              <a:gd name="connsiteY0" fmla="*/ 1001524 h 1001524"/>
              <a:gd name="connsiteX1" fmla="*/ 3257550 w 4472940"/>
              <a:gd name="connsiteY1" fmla="*/ 0 h 1001524"/>
              <a:gd name="connsiteX2" fmla="*/ 4472940 w 4472940"/>
              <a:gd name="connsiteY2" fmla="*/ 993128 h 1001524"/>
              <a:gd name="connsiteX3" fmla="*/ 0 w 4472940"/>
              <a:gd name="connsiteY3" fmla="*/ 1001524 h 1001524"/>
              <a:gd name="connsiteX0" fmla="*/ 0 w 5025390"/>
              <a:gd name="connsiteY0" fmla="*/ 668739 h 993128"/>
              <a:gd name="connsiteX1" fmla="*/ 3810000 w 5025390"/>
              <a:gd name="connsiteY1" fmla="*/ 0 h 993128"/>
              <a:gd name="connsiteX2" fmla="*/ 5025390 w 5025390"/>
              <a:gd name="connsiteY2" fmla="*/ 993128 h 993128"/>
              <a:gd name="connsiteX3" fmla="*/ 0 w 5025390"/>
              <a:gd name="connsiteY3" fmla="*/ 668739 h 993128"/>
              <a:gd name="connsiteX0" fmla="*/ 0 w 3810000"/>
              <a:gd name="connsiteY0" fmla="*/ 668739 h 1642851"/>
              <a:gd name="connsiteX1" fmla="*/ 3810000 w 3810000"/>
              <a:gd name="connsiteY1" fmla="*/ 0 h 1642851"/>
              <a:gd name="connsiteX2" fmla="*/ 1215390 w 3810000"/>
              <a:gd name="connsiteY2" fmla="*/ 1642851 h 1642851"/>
              <a:gd name="connsiteX3" fmla="*/ 0 w 3810000"/>
              <a:gd name="connsiteY3" fmla="*/ 668739 h 1642851"/>
              <a:gd name="connsiteX0" fmla="*/ 0 w 2419350"/>
              <a:gd name="connsiteY0" fmla="*/ 335954 h 1310066"/>
              <a:gd name="connsiteX1" fmla="*/ 2419350 w 2419350"/>
              <a:gd name="connsiteY1" fmla="*/ 0 h 1310066"/>
              <a:gd name="connsiteX2" fmla="*/ 1215390 w 2419350"/>
              <a:gd name="connsiteY2" fmla="*/ 1310066 h 1310066"/>
              <a:gd name="connsiteX3" fmla="*/ 0 w 2419350"/>
              <a:gd name="connsiteY3" fmla="*/ 335954 h 1310066"/>
              <a:gd name="connsiteX0" fmla="*/ 0 w 3562350"/>
              <a:gd name="connsiteY0" fmla="*/ 209179 h 1183291"/>
              <a:gd name="connsiteX1" fmla="*/ 3562350 w 3562350"/>
              <a:gd name="connsiteY1" fmla="*/ 0 h 1183291"/>
              <a:gd name="connsiteX2" fmla="*/ 1215390 w 3562350"/>
              <a:gd name="connsiteY2" fmla="*/ 1183291 h 1183291"/>
              <a:gd name="connsiteX3" fmla="*/ 0 w 3562350"/>
              <a:gd name="connsiteY3" fmla="*/ 209179 h 1183291"/>
              <a:gd name="connsiteX0" fmla="*/ 0 w 3867150"/>
              <a:gd name="connsiteY0" fmla="*/ 383495 h 1357607"/>
              <a:gd name="connsiteX1" fmla="*/ 3867150 w 3867150"/>
              <a:gd name="connsiteY1" fmla="*/ 0 h 1357607"/>
              <a:gd name="connsiteX2" fmla="*/ 1215390 w 3867150"/>
              <a:gd name="connsiteY2" fmla="*/ 1357607 h 1357607"/>
              <a:gd name="connsiteX3" fmla="*/ 0 w 3867150"/>
              <a:gd name="connsiteY3" fmla="*/ 383495 h 1357607"/>
              <a:gd name="connsiteX0" fmla="*/ 0 w 3619500"/>
              <a:gd name="connsiteY0" fmla="*/ 716280 h 1357607"/>
              <a:gd name="connsiteX1" fmla="*/ 3619500 w 3619500"/>
              <a:gd name="connsiteY1" fmla="*/ 0 h 1357607"/>
              <a:gd name="connsiteX2" fmla="*/ 967740 w 3619500"/>
              <a:gd name="connsiteY2" fmla="*/ 1357607 h 1357607"/>
              <a:gd name="connsiteX3" fmla="*/ 0 w 3619500"/>
              <a:gd name="connsiteY3" fmla="*/ 716280 h 1357607"/>
              <a:gd name="connsiteX0" fmla="*/ 0 w 5886450"/>
              <a:gd name="connsiteY0" fmla="*/ 747974 h 1389301"/>
              <a:gd name="connsiteX1" fmla="*/ 5886450 w 5886450"/>
              <a:gd name="connsiteY1" fmla="*/ 0 h 1389301"/>
              <a:gd name="connsiteX2" fmla="*/ 967740 w 5886450"/>
              <a:gd name="connsiteY2" fmla="*/ 1389301 h 1389301"/>
              <a:gd name="connsiteX3" fmla="*/ 0 w 5886450"/>
              <a:gd name="connsiteY3" fmla="*/ 747974 h 1389301"/>
              <a:gd name="connsiteX0" fmla="*/ 0 w 5886450"/>
              <a:gd name="connsiteY0" fmla="*/ 747974 h 771272"/>
              <a:gd name="connsiteX1" fmla="*/ 5886450 w 5886450"/>
              <a:gd name="connsiteY1" fmla="*/ 0 h 771272"/>
              <a:gd name="connsiteX2" fmla="*/ 2586990 w 5886450"/>
              <a:gd name="connsiteY2" fmla="*/ 771272 h 771272"/>
              <a:gd name="connsiteX3" fmla="*/ 0 w 5886450"/>
              <a:gd name="connsiteY3" fmla="*/ 747974 h 771272"/>
              <a:gd name="connsiteX0" fmla="*/ 0 w 5486400"/>
              <a:gd name="connsiteY0" fmla="*/ 0 h 783950"/>
              <a:gd name="connsiteX1" fmla="*/ 5486400 w 5486400"/>
              <a:gd name="connsiteY1" fmla="*/ 12678 h 783950"/>
              <a:gd name="connsiteX2" fmla="*/ 2186940 w 5486400"/>
              <a:gd name="connsiteY2" fmla="*/ 783950 h 783950"/>
              <a:gd name="connsiteX3" fmla="*/ 0 w 5486400"/>
              <a:gd name="connsiteY3" fmla="*/ 0 h 783950"/>
              <a:gd name="connsiteX0" fmla="*/ 0 w 5486400"/>
              <a:gd name="connsiteY0" fmla="*/ 0 h 720562"/>
              <a:gd name="connsiteX1" fmla="*/ 5486400 w 5486400"/>
              <a:gd name="connsiteY1" fmla="*/ 12678 h 720562"/>
              <a:gd name="connsiteX2" fmla="*/ 1920240 w 5486400"/>
              <a:gd name="connsiteY2" fmla="*/ 720562 h 720562"/>
              <a:gd name="connsiteX3" fmla="*/ 0 w 5486400"/>
              <a:gd name="connsiteY3" fmla="*/ 0 h 720562"/>
              <a:gd name="connsiteX0" fmla="*/ 0 w 5276850"/>
              <a:gd name="connsiteY0" fmla="*/ 320106 h 1040668"/>
              <a:gd name="connsiteX1" fmla="*/ 5276850 w 5276850"/>
              <a:gd name="connsiteY1" fmla="*/ 0 h 1040668"/>
              <a:gd name="connsiteX2" fmla="*/ 1920240 w 5276850"/>
              <a:gd name="connsiteY2" fmla="*/ 1040668 h 1040668"/>
              <a:gd name="connsiteX3" fmla="*/ 0 w 5276850"/>
              <a:gd name="connsiteY3" fmla="*/ 320106 h 1040668"/>
              <a:gd name="connsiteX0" fmla="*/ 1356360 w 3356610"/>
              <a:gd name="connsiteY0" fmla="*/ 0 h 1750611"/>
              <a:gd name="connsiteX1" fmla="*/ 3356610 w 3356610"/>
              <a:gd name="connsiteY1" fmla="*/ 709943 h 1750611"/>
              <a:gd name="connsiteX2" fmla="*/ 0 w 3356610"/>
              <a:gd name="connsiteY2" fmla="*/ 1750611 h 1750611"/>
              <a:gd name="connsiteX3" fmla="*/ 1356360 w 3356610"/>
              <a:gd name="connsiteY3" fmla="*/ 0 h 1750611"/>
              <a:gd name="connsiteX0" fmla="*/ 1356360 w 3737610"/>
              <a:gd name="connsiteY0" fmla="*/ 98249 h 1848860"/>
              <a:gd name="connsiteX1" fmla="*/ 3737610 w 3737610"/>
              <a:gd name="connsiteY1" fmla="*/ 0 h 1848860"/>
              <a:gd name="connsiteX2" fmla="*/ 0 w 3737610"/>
              <a:gd name="connsiteY2" fmla="*/ 1848860 h 1848860"/>
              <a:gd name="connsiteX3" fmla="*/ 1356360 w 3737610"/>
              <a:gd name="connsiteY3" fmla="*/ 98249 h 1848860"/>
              <a:gd name="connsiteX0" fmla="*/ 0 w 2381250"/>
              <a:gd name="connsiteY0" fmla="*/ 98249 h 2213339"/>
              <a:gd name="connsiteX1" fmla="*/ 2381250 w 2381250"/>
              <a:gd name="connsiteY1" fmla="*/ 0 h 2213339"/>
              <a:gd name="connsiteX2" fmla="*/ 624840 w 2381250"/>
              <a:gd name="connsiteY2" fmla="*/ 2213339 h 2213339"/>
              <a:gd name="connsiteX3" fmla="*/ 0 w 2381250"/>
              <a:gd name="connsiteY3" fmla="*/ 98249 h 2213339"/>
              <a:gd name="connsiteX0" fmla="*/ 0 w 1962150"/>
              <a:gd name="connsiteY0" fmla="*/ 0 h 2226018"/>
              <a:gd name="connsiteX1" fmla="*/ 1962150 w 1962150"/>
              <a:gd name="connsiteY1" fmla="*/ 12679 h 2226018"/>
              <a:gd name="connsiteX2" fmla="*/ 205740 w 1962150"/>
              <a:gd name="connsiteY2" fmla="*/ 2226018 h 2226018"/>
              <a:gd name="connsiteX3" fmla="*/ 0 w 1962150"/>
              <a:gd name="connsiteY3" fmla="*/ 0 h 2226018"/>
              <a:gd name="connsiteX0" fmla="*/ 0 w 2247900"/>
              <a:gd name="connsiteY0" fmla="*/ 3168 h 2213339"/>
              <a:gd name="connsiteX1" fmla="*/ 2247900 w 2247900"/>
              <a:gd name="connsiteY1" fmla="*/ 0 h 2213339"/>
              <a:gd name="connsiteX2" fmla="*/ 491490 w 2247900"/>
              <a:gd name="connsiteY2" fmla="*/ 2213339 h 2213339"/>
              <a:gd name="connsiteX3" fmla="*/ 0 w 2247900"/>
              <a:gd name="connsiteY3" fmla="*/ 3168 h 2213339"/>
              <a:gd name="connsiteX0" fmla="*/ 0 w 2324100"/>
              <a:gd name="connsiteY0" fmla="*/ 3168 h 2213339"/>
              <a:gd name="connsiteX1" fmla="*/ 2324100 w 2324100"/>
              <a:gd name="connsiteY1" fmla="*/ 0 h 2213339"/>
              <a:gd name="connsiteX2" fmla="*/ 567690 w 2324100"/>
              <a:gd name="connsiteY2" fmla="*/ 2213339 h 2213339"/>
              <a:gd name="connsiteX3" fmla="*/ 0 w 2324100"/>
              <a:gd name="connsiteY3" fmla="*/ 3168 h 2213339"/>
              <a:gd name="connsiteX0" fmla="*/ 0 w 1619250"/>
              <a:gd name="connsiteY0" fmla="*/ 779666 h 2989837"/>
              <a:gd name="connsiteX1" fmla="*/ 1619250 w 1619250"/>
              <a:gd name="connsiteY1" fmla="*/ 0 h 2989837"/>
              <a:gd name="connsiteX2" fmla="*/ 567690 w 1619250"/>
              <a:gd name="connsiteY2" fmla="*/ 2989837 h 2989837"/>
              <a:gd name="connsiteX3" fmla="*/ 0 w 1619250"/>
              <a:gd name="connsiteY3" fmla="*/ 779666 h 2989837"/>
              <a:gd name="connsiteX0" fmla="*/ 0 w 2110740"/>
              <a:gd name="connsiteY0" fmla="*/ 779666 h 2181645"/>
              <a:gd name="connsiteX1" fmla="*/ 1619250 w 2110740"/>
              <a:gd name="connsiteY1" fmla="*/ 0 h 2181645"/>
              <a:gd name="connsiteX2" fmla="*/ 2110740 w 2110740"/>
              <a:gd name="connsiteY2" fmla="*/ 2181645 h 2181645"/>
              <a:gd name="connsiteX3" fmla="*/ 0 w 2110740"/>
              <a:gd name="connsiteY3" fmla="*/ 779666 h 2181645"/>
              <a:gd name="connsiteX0" fmla="*/ 0 w 2110740"/>
              <a:gd name="connsiteY0" fmla="*/ 858901 h 2260880"/>
              <a:gd name="connsiteX1" fmla="*/ 1600200 w 2110740"/>
              <a:gd name="connsiteY1" fmla="*/ 0 h 2260880"/>
              <a:gd name="connsiteX2" fmla="*/ 2110740 w 2110740"/>
              <a:gd name="connsiteY2" fmla="*/ 2260880 h 2260880"/>
              <a:gd name="connsiteX3" fmla="*/ 0 w 2110740"/>
              <a:gd name="connsiteY3" fmla="*/ 858901 h 2260880"/>
              <a:gd name="connsiteX0" fmla="*/ 0 w 529590"/>
              <a:gd name="connsiteY0" fmla="*/ 1841409 h 2260880"/>
              <a:gd name="connsiteX1" fmla="*/ 19050 w 529590"/>
              <a:gd name="connsiteY1" fmla="*/ 0 h 2260880"/>
              <a:gd name="connsiteX2" fmla="*/ 529590 w 529590"/>
              <a:gd name="connsiteY2" fmla="*/ 2260880 h 2260880"/>
              <a:gd name="connsiteX3" fmla="*/ 0 w 529590"/>
              <a:gd name="connsiteY3" fmla="*/ 1841409 h 2260880"/>
              <a:gd name="connsiteX0" fmla="*/ 0 w 553402"/>
              <a:gd name="connsiteY0" fmla="*/ 1841409 h 2201455"/>
              <a:gd name="connsiteX1" fmla="*/ 19050 w 553402"/>
              <a:gd name="connsiteY1" fmla="*/ 0 h 2201455"/>
              <a:gd name="connsiteX2" fmla="*/ 553402 w 553402"/>
              <a:gd name="connsiteY2" fmla="*/ 2201455 h 2201455"/>
              <a:gd name="connsiteX3" fmla="*/ 0 w 553402"/>
              <a:gd name="connsiteY3" fmla="*/ 1841409 h 2201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3402" h="2201455">
                <a:moveTo>
                  <a:pt x="0" y="1841409"/>
                </a:moveTo>
                <a:lnTo>
                  <a:pt x="19050" y="0"/>
                </a:lnTo>
                <a:lnTo>
                  <a:pt x="553402" y="2201455"/>
                </a:lnTo>
                <a:lnTo>
                  <a:pt x="0" y="184140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占位符 18"/>
          <p:cNvSpPr>
            <a:spLocks noGrp="1"/>
          </p:cNvSpPr>
          <p:nvPr>
            <p:ph type="body" sz="quarter" idx="11"/>
          </p:nvPr>
        </p:nvSpPr>
        <p:spPr>
          <a:xfrm>
            <a:off x="838635" y="508406"/>
            <a:ext cx="7205742" cy="945032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66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3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6338282" y="1931334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l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4" name="文本占位符 18"/>
          <p:cNvSpPr>
            <a:spLocks noGrp="1"/>
          </p:cNvSpPr>
          <p:nvPr>
            <p:ph type="body" sz="quarter" idx="13"/>
          </p:nvPr>
        </p:nvSpPr>
        <p:spPr>
          <a:xfrm>
            <a:off x="7600980" y="2726483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l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grpSp>
        <p:nvGrpSpPr>
          <p:cNvPr id="15" name="组合 2"/>
          <p:cNvGrpSpPr/>
          <p:nvPr userDrawn="1"/>
        </p:nvGrpSpPr>
        <p:grpSpPr>
          <a:xfrm>
            <a:off x="4862532" y="2189291"/>
            <a:ext cx="2854644" cy="1764796"/>
            <a:chOff x="4441506" y="1885950"/>
            <a:chExt cx="3708799" cy="2292851"/>
          </a:xfrm>
        </p:grpSpPr>
        <p:sp>
          <p:nvSpPr>
            <p:cNvPr id="16" name="椭圆 15"/>
            <p:cNvSpPr/>
            <p:nvPr/>
          </p:nvSpPr>
          <p:spPr>
            <a:xfrm>
              <a:off x="5962650" y="1885950"/>
              <a:ext cx="247174" cy="24717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4441506" y="2592624"/>
              <a:ext cx="247174" cy="24717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5432106" y="3931627"/>
              <a:ext cx="247174" cy="24717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7903131" y="3671825"/>
              <a:ext cx="247174" cy="24717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7643575" y="2720673"/>
              <a:ext cx="247174" cy="24717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5962650" y="2762554"/>
              <a:ext cx="420570" cy="42057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2" name="直接连接符 9"/>
            <p:cNvCxnSpPr>
              <a:stCxn id="17" idx="2"/>
              <a:endCxn id="18" idx="7"/>
            </p:cNvCxnSpPr>
            <p:nvPr/>
          </p:nvCxnSpPr>
          <p:spPr>
            <a:xfrm flipH="1">
              <a:off x="4652482" y="2009537"/>
              <a:ext cx="1310168" cy="6192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10"/>
            <p:cNvCxnSpPr>
              <a:stCxn id="18" idx="4"/>
              <a:endCxn id="19" idx="1"/>
            </p:cNvCxnSpPr>
            <p:nvPr/>
          </p:nvCxnSpPr>
          <p:spPr>
            <a:xfrm>
              <a:off x="4565093" y="2839798"/>
              <a:ext cx="903211" cy="11280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11"/>
            <p:cNvCxnSpPr>
              <a:stCxn id="19" idx="6"/>
              <a:endCxn id="20" idx="2"/>
            </p:cNvCxnSpPr>
            <p:nvPr/>
          </p:nvCxnSpPr>
          <p:spPr>
            <a:xfrm flipV="1">
              <a:off x="5679280" y="3795412"/>
              <a:ext cx="2223851" cy="2598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12"/>
            <p:cNvCxnSpPr>
              <a:endCxn id="21" idx="4"/>
            </p:cNvCxnSpPr>
            <p:nvPr/>
          </p:nvCxnSpPr>
          <p:spPr>
            <a:xfrm flipH="1" flipV="1">
              <a:off x="7767162" y="2967847"/>
              <a:ext cx="252887" cy="8219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13"/>
            <p:cNvCxnSpPr>
              <a:stCxn id="21" idx="0"/>
              <a:endCxn id="17" idx="6"/>
            </p:cNvCxnSpPr>
            <p:nvPr/>
          </p:nvCxnSpPr>
          <p:spPr>
            <a:xfrm flipH="1" flipV="1">
              <a:off x="6209824" y="2009537"/>
              <a:ext cx="1557338" cy="7111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14"/>
            <p:cNvCxnSpPr>
              <a:stCxn id="18" idx="1"/>
            </p:cNvCxnSpPr>
            <p:nvPr/>
          </p:nvCxnSpPr>
          <p:spPr>
            <a:xfrm>
              <a:off x="4477704" y="2628822"/>
              <a:ext cx="1651752" cy="3294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15"/>
            <p:cNvCxnSpPr>
              <a:stCxn id="17" idx="0"/>
            </p:cNvCxnSpPr>
            <p:nvPr/>
          </p:nvCxnSpPr>
          <p:spPr>
            <a:xfrm>
              <a:off x="6086237" y="1885950"/>
              <a:ext cx="86698" cy="10900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16"/>
            <p:cNvCxnSpPr/>
            <p:nvPr/>
          </p:nvCxnSpPr>
          <p:spPr>
            <a:xfrm flipV="1">
              <a:off x="5555693" y="2864903"/>
              <a:ext cx="661152" cy="11845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17"/>
            <p:cNvCxnSpPr>
              <a:endCxn id="21" idx="2"/>
            </p:cNvCxnSpPr>
            <p:nvPr/>
          </p:nvCxnSpPr>
          <p:spPr>
            <a:xfrm flipV="1">
              <a:off x="6216845" y="2844260"/>
              <a:ext cx="1426730" cy="11278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18"/>
            <p:cNvCxnSpPr>
              <a:stCxn id="20" idx="0"/>
            </p:cNvCxnSpPr>
            <p:nvPr/>
          </p:nvCxnSpPr>
          <p:spPr>
            <a:xfrm flipH="1" flipV="1">
              <a:off x="6216845" y="3048900"/>
              <a:ext cx="1809873" cy="6229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19"/>
            <p:cNvCxnSpPr>
              <a:stCxn id="19" idx="7"/>
              <a:endCxn id="21" idx="3"/>
            </p:cNvCxnSpPr>
            <p:nvPr/>
          </p:nvCxnSpPr>
          <p:spPr>
            <a:xfrm flipV="1">
              <a:off x="5643082" y="2931649"/>
              <a:ext cx="2036691" cy="10361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20"/>
            <p:cNvCxnSpPr>
              <a:stCxn id="17" idx="2"/>
            </p:cNvCxnSpPr>
            <p:nvPr/>
          </p:nvCxnSpPr>
          <p:spPr>
            <a:xfrm flipH="1">
              <a:off x="5555693" y="2009537"/>
              <a:ext cx="406957" cy="20456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文本占位符 18"/>
          <p:cNvSpPr>
            <a:spLocks noGrp="1"/>
          </p:cNvSpPr>
          <p:nvPr>
            <p:ph type="body" sz="quarter" idx="14"/>
          </p:nvPr>
        </p:nvSpPr>
        <p:spPr>
          <a:xfrm>
            <a:off x="7827285" y="3563870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l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5" name="文本占位符 18"/>
          <p:cNvSpPr>
            <a:spLocks noGrp="1"/>
          </p:cNvSpPr>
          <p:nvPr>
            <p:ph type="body" sz="quarter" idx="15"/>
          </p:nvPr>
        </p:nvSpPr>
        <p:spPr>
          <a:xfrm>
            <a:off x="5624992" y="4132324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l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6" name="文本占位符 18"/>
          <p:cNvSpPr>
            <a:spLocks noGrp="1"/>
          </p:cNvSpPr>
          <p:nvPr>
            <p:ph type="body" sz="quarter" idx="16"/>
          </p:nvPr>
        </p:nvSpPr>
        <p:spPr>
          <a:xfrm>
            <a:off x="1683140" y="2597719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r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7048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六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/>
          <p:cNvSpPr/>
          <p:nvPr/>
        </p:nvSpPr>
        <p:spPr>
          <a:xfrm>
            <a:off x="-38100" y="4724400"/>
            <a:ext cx="1142998" cy="2152650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1038827"/>
              <a:gd name="connsiteY0" fmla="*/ 1790700 h 1790700"/>
              <a:gd name="connsiteX1" fmla="*/ 0 w 1038827"/>
              <a:gd name="connsiteY1" fmla="*/ 0 h 1790700"/>
              <a:gd name="connsiteX2" fmla="*/ 1038827 w 1038827"/>
              <a:gd name="connsiteY2" fmla="*/ 455337 h 1790700"/>
              <a:gd name="connsiteX3" fmla="*/ 0 w 1038827"/>
              <a:gd name="connsiteY3" fmla="*/ 1790700 h 1790700"/>
              <a:gd name="connsiteX0" fmla="*/ 0 w 1131424"/>
              <a:gd name="connsiteY0" fmla="*/ 1790700 h 1790700"/>
              <a:gd name="connsiteX1" fmla="*/ 0 w 1131424"/>
              <a:gd name="connsiteY1" fmla="*/ 0 h 1790700"/>
              <a:gd name="connsiteX2" fmla="*/ 1131424 w 1131424"/>
              <a:gd name="connsiteY2" fmla="*/ 647907 h 1790700"/>
              <a:gd name="connsiteX3" fmla="*/ 0 w 1131424"/>
              <a:gd name="connsiteY3" fmla="*/ 1790700 h 1790700"/>
              <a:gd name="connsiteX0" fmla="*/ 0 w 1131424"/>
              <a:gd name="connsiteY0" fmla="*/ 1790700 h 1790700"/>
              <a:gd name="connsiteX1" fmla="*/ 0 w 1131424"/>
              <a:gd name="connsiteY1" fmla="*/ 0 h 1790700"/>
              <a:gd name="connsiteX2" fmla="*/ 1131424 w 1131424"/>
              <a:gd name="connsiteY2" fmla="*/ 301281 h 1790700"/>
              <a:gd name="connsiteX3" fmla="*/ 0 w 1131424"/>
              <a:gd name="connsiteY3" fmla="*/ 1790700 h 1790700"/>
              <a:gd name="connsiteX0" fmla="*/ 0 w 1142998"/>
              <a:gd name="connsiteY0" fmla="*/ 1790700 h 1790700"/>
              <a:gd name="connsiteX1" fmla="*/ 0 w 1142998"/>
              <a:gd name="connsiteY1" fmla="*/ 0 h 1790700"/>
              <a:gd name="connsiteX2" fmla="*/ 1142998 w 1142998"/>
              <a:gd name="connsiteY2" fmla="*/ 638278 h 1790700"/>
              <a:gd name="connsiteX3" fmla="*/ 0 w 1142998"/>
              <a:gd name="connsiteY3" fmla="*/ 1790700 h 179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2998" h="1790700">
                <a:moveTo>
                  <a:pt x="0" y="1790700"/>
                </a:moveTo>
                <a:lnTo>
                  <a:pt x="0" y="0"/>
                </a:lnTo>
                <a:lnTo>
                  <a:pt x="1142998" y="638278"/>
                </a:lnTo>
                <a:lnTo>
                  <a:pt x="0" y="17907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2"/>
          <p:cNvSpPr/>
          <p:nvPr/>
        </p:nvSpPr>
        <p:spPr>
          <a:xfrm>
            <a:off x="-54770" y="5482592"/>
            <a:ext cx="2668429" cy="1401126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2971800"/>
              <a:gd name="connsiteY0" fmla="*/ 1790700 h 1790700"/>
              <a:gd name="connsiteX1" fmla="*/ 1828800 w 2971800"/>
              <a:gd name="connsiteY1" fmla="*/ 0 h 1790700"/>
              <a:gd name="connsiteX2" fmla="*/ 2971800 w 2971800"/>
              <a:gd name="connsiteY2" fmla="*/ 628650 h 1790700"/>
              <a:gd name="connsiteX3" fmla="*/ 0 w 2971800"/>
              <a:gd name="connsiteY3" fmla="*/ 1790700 h 1790700"/>
              <a:gd name="connsiteX0" fmla="*/ 0 w 2971800"/>
              <a:gd name="connsiteY0" fmla="*/ 1162050 h 1162050"/>
              <a:gd name="connsiteX1" fmla="*/ 1162050 w 2971800"/>
              <a:gd name="connsiteY1" fmla="*/ 52767 h 1162050"/>
              <a:gd name="connsiteX2" fmla="*/ 2971800 w 2971800"/>
              <a:gd name="connsiteY2" fmla="*/ 0 h 1162050"/>
              <a:gd name="connsiteX3" fmla="*/ 0 w 2971800"/>
              <a:gd name="connsiteY3" fmla="*/ 1162050 h 1162050"/>
              <a:gd name="connsiteX0" fmla="*/ 0 w 2628900"/>
              <a:gd name="connsiteY0" fmla="*/ 1109283 h 1109283"/>
              <a:gd name="connsiteX1" fmla="*/ 1162050 w 2628900"/>
              <a:gd name="connsiteY1" fmla="*/ 0 h 1109283"/>
              <a:gd name="connsiteX2" fmla="*/ 2628900 w 2628900"/>
              <a:gd name="connsiteY2" fmla="*/ 295865 h 1109283"/>
              <a:gd name="connsiteX3" fmla="*/ 0 w 2628900"/>
              <a:gd name="connsiteY3" fmla="*/ 1109283 h 1109283"/>
              <a:gd name="connsiteX0" fmla="*/ 0 w 2628900"/>
              <a:gd name="connsiteY0" fmla="*/ 1159993 h 1159993"/>
              <a:gd name="connsiteX1" fmla="*/ 1116330 w 2628900"/>
              <a:gd name="connsiteY1" fmla="*/ 0 h 1159993"/>
              <a:gd name="connsiteX2" fmla="*/ 2628900 w 2628900"/>
              <a:gd name="connsiteY2" fmla="*/ 346575 h 1159993"/>
              <a:gd name="connsiteX3" fmla="*/ 0 w 2628900"/>
              <a:gd name="connsiteY3" fmla="*/ 1159993 h 1159993"/>
              <a:gd name="connsiteX0" fmla="*/ 0 w 2651760"/>
              <a:gd name="connsiteY0" fmla="*/ 1153654 h 1153654"/>
              <a:gd name="connsiteX1" fmla="*/ 1139190 w 2651760"/>
              <a:gd name="connsiteY1" fmla="*/ 0 h 1153654"/>
              <a:gd name="connsiteX2" fmla="*/ 2651760 w 2651760"/>
              <a:gd name="connsiteY2" fmla="*/ 346575 h 1153654"/>
              <a:gd name="connsiteX3" fmla="*/ 0 w 2651760"/>
              <a:gd name="connsiteY3" fmla="*/ 1153654 h 1153654"/>
              <a:gd name="connsiteX0" fmla="*/ 0 w 2668429"/>
              <a:gd name="connsiteY0" fmla="*/ 1165539 h 1165539"/>
              <a:gd name="connsiteX1" fmla="*/ 1155859 w 2668429"/>
              <a:gd name="connsiteY1" fmla="*/ 0 h 1165539"/>
              <a:gd name="connsiteX2" fmla="*/ 2668429 w 2668429"/>
              <a:gd name="connsiteY2" fmla="*/ 346575 h 1165539"/>
              <a:gd name="connsiteX3" fmla="*/ 0 w 2668429"/>
              <a:gd name="connsiteY3" fmla="*/ 1165539 h 1165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8429" h="1165539">
                <a:moveTo>
                  <a:pt x="0" y="1165539"/>
                </a:moveTo>
                <a:lnTo>
                  <a:pt x="1155859" y="0"/>
                </a:lnTo>
                <a:lnTo>
                  <a:pt x="2668429" y="346575"/>
                </a:lnTo>
                <a:lnTo>
                  <a:pt x="0" y="116553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2"/>
          <p:cNvSpPr/>
          <p:nvPr/>
        </p:nvSpPr>
        <p:spPr>
          <a:xfrm>
            <a:off x="-30480" y="5669282"/>
            <a:ext cx="4472940" cy="1203960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2971800"/>
              <a:gd name="connsiteY0" fmla="*/ 1790700 h 1790700"/>
              <a:gd name="connsiteX1" fmla="*/ 1828800 w 2971800"/>
              <a:gd name="connsiteY1" fmla="*/ 0 h 1790700"/>
              <a:gd name="connsiteX2" fmla="*/ 2971800 w 2971800"/>
              <a:gd name="connsiteY2" fmla="*/ 628650 h 1790700"/>
              <a:gd name="connsiteX3" fmla="*/ 0 w 2971800"/>
              <a:gd name="connsiteY3" fmla="*/ 1790700 h 1790700"/>
              <a:gd name="connsiteX0" fmla="*/ 0 w 2971800"/>
              <a:gd name="connsiteY0" fmla="*/ 1162050 h 1162050"/>
              <a:gd name="connsiteX1" fmla="*/ 1162050 w 2971800"/>
              <a:gd name="connsiteY1" fmla="*/ 52767 h 1162050"/>
              <a:gd name="connsiteX2" fmla="*/ 2971800 w 2971800"/>
              <a:gd name="connsiteY2" fmla="*/ 0 h 1162050"/>
              <a:gd name="connsiteX3" fmla="*/ 0 w 2971800"/>
              <a:gd name="connsiteY3" fmla="*/ 1162050 h 1162050"/>
              <a:gd name="connsiteX0" fmla="*/ 0 w 2628900"/>
              <a:gd name="connsiteY0" fmla="*/ 1109283 h 1109283"/>
              <a:gd name="connsiteX1" fmla="*/ 1162050 w 2628900"/>
              <a:gd name="connsiteY1" fmla="*/ 0 h 1109283"/>
              <a:gd name="connsiteX2" fmla="*/ 2628900 w 2628900"/>
              <a:gd name="connsiteY2" fmla="*/ 295865 h 1109283"/>
              <a:gd name="connsiteX3" fmla="*/ 0 w 2628900"/>
              <a:gd name="connsiteY3" fmla="*/ 1109283 h 1109283"/>
              <a:gd name="connsiteX0" fmla="*/ 0 w 2628900"/>
              <a:gd name="connsiteY0" fmla="*/ 1159993 h 1159993"/>
              <a:gd name="connsiteX1" fmla="*/ 1116330 w 2628900"/>
              <a:gd name="connsiteY1" fmla="*/ 0 h 1159993"/>
              <a:gd name="connsiteX2" fmla="*/ 2628900 w 2628900"/>
              <a:gd name="connsiteY2" fmla="*/ 346575 h 1159993"/>
              <a:gd name="connsiteX3" fmla="*/ 0 w 2628900"/>
              <a:gd name="connsiteY3" fmla="*/ 1159993 h 1159993"/>
              <a:gd name="connsiteX0" fmla="*/ 0 w 2651760"/>
              <a:gd name="connsiteY0" fmla="*/ 1153654 h 1153654"/>
              <a:gd name="connsiteX1" fmla="*/ 1139190 w 2651760"/>
              <a:gd name="connsiteY1" fmla="*/ 0 h 1153654"/>
              <a:gd name="connsiteX2" fmla="*/ 2651760 w 2651760"/>
              <a:gd name="connsiteY2" fmla="*/ 346575 h 1153654"/>
              <a:gd name="connsiteX3" fmla="*/ 0 w 2651760"/>
              <a:gd name="connsiteY3" fmla="*/ 1153654 h 1153654"/>
              <a:gd name="connsiteX0" fmla="*/ 0 w 4617720"/>
              <a:gd name="connsiteY0" fmla="*/ 1166332 h 1166332"/>
              <a:gd name="connsiteX1" fmla="*/ 3105150 w 4617720"/>
              <a:gd name="connsiteY1" fmla="*/ 0 h 1166332"/>
              <a:gd name="connsiteX2" fmla="*/ 4617720 w 4617720"/>
              <a:gd name="connsiteY2" fmla="*/ 346575 h 1166332"/>
              <a:gd name="connsiteX3" fmla="*/ 0 w 4617720"/>
              <a:gd name="connsiteY3" fmla="*/ 1166332 h 1166332"/>
              <a:gd name="connsiteX0" fmla="*/ 0 w 4617720"/>
              <a:gd name="connsiteY0" fmla="*/ 893765 h 893765"/>
              <a:gd name="connsiteX1" fmla="*/ 3272790 w 4617720"/>
              <a:gd name="connsiteY1" fmla="*/ 0 h 893765"/>
              <a:gd name="connsiteX2" fmla="*/ 4617720 w 4617720"/>
              <a:gd name="connsiteY2" fmla="*/ 74008 h 893765"/>
              <a:gd name="connsiteX3" fmla="*/ 0 w 4617720"/>
              <a:gd name="connsiteY3" fmla="*/ 893765 h 893765"/>
              <a:gd name="connsiteX0" fmla="*/ 0 w 4617720"/>
              <a:gd name="connsiteY0" fmla="*/ 1001524 h 1001524"/>
              <a:gd name="connsiteX1" fmla="*/ 3257550 w 4617720"/>
              <a:gd name="connsiteY1" fmla="*/ 0 h 1001524"/>
              <a:gd name="connsiteX2" fmla="*/ 4617720 w 4617720"/>
              <a:gd name="connsiteY2" fmla="*/ 181767 h 1001524"/>
              <a:gd name="connsiteX3" fmla="*/ 0 w 4617720"/>
              <a:gd name="connsiteY3" fmla="*/ 1001524 h 1001524"/>
              <a:gd name="connsiteX0" fmla="*/ 0 w 4472940"/>
              <a:gd name="connsiteY0" fmla="*/ 1001524 h 1001524"/>
              <a:gd name="connsiteX1" fmla="*/ 3257550 w 4472940"/>
              <a:gd name="connsiteY1" fmla="*/ 0 h 1001524"/>
              <a:gd name="connsiteX2" fmla="*/ 4472940 w 4472940"/>
              <a:gd name="connsiteY2" fmla="*/ 993128 h 1001524"/>
              <a:gd name="connsiteX3" fmla="*/ 0 w 4472940"/>
              <a:gd name="connsiteY3" fmla="*/ 1001524 h 1001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2940" h="1001524">
                <a:moveTo>
                  <a:pt x="0" y="1001524"/>
                </a:moveTo>
                <a:lnTo>
                  <a:pt x="3257550" y="0"/>
                </a:lnTo>
                <a:lnTo>
                  <a:pt x="4472940" y="993128"/>
                </a:lnTo>
                <a:lnTo>
                  <a:pt x="0" y="100152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2"/>
          <p:cNvSpPr/>
          <p:nvPr/>
        </p:nvSpPr>
        <p:spPr>
          <a:xfrm>
            <a:off x="3188970" y="5433060"/>
            <a:ext cx="3562350" cy="1422467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2971800"/>
              <a:gd name="connsiteY0" fmla="*/ 1790700 h 1790700"/>
              <a:gd name="connsiteX1" fmla="*/ 1828800 w 2971800"/>
              <a:gd name="connsiteY1" fmla="*/ 0 h 1790700"/>
              <a:gd name="connsiteX2" fmla="*/ 2971800 w 2971800"/>
              <a:gd name="connsiteY2" fmla="*/ 628650 h 1790700"/>
              <a:gd name="connsiteX3" fmla="*/ 0 w 2971800"/>
              <a:gd name="connsiteY3" fmla="*/ 1790700 h 1790700"/>
              <a:gd name="connsiteX0" fmla="*/ 0 w 2971800"/>
              <a:gd name="connsiteY0" fmla="*/ 1162050 h 1162050"/>
              <a:gd name="connsiteX1" fmla="*/ 1162050 w 2971800"/>
              <a:gd name="connsiteY1" fmla="*/ 52767 h 1162050"/>
              <a:gd name="connsiteX2" fmla="*/ 2971800 w 2971800"/>
              <a:gd name="connsiteY2" fmla="*/ 0 h 1162050"/>
              <a:gd name="connsiteX3" fmla="*/ 0 w 2971800"/>
              <a:gd name="connsiteY3" fmla="*/ 1162050 h 1162050"/>
              <a:gd name="connsiteX0" fmla="*/ 0 w 2628900"/>
              <a:gd name="connsiteY0" fmla="*/ 1109283 h 1109283"/>
              <a:gd name="connsiteX1" fmla="*/ 1162050 w 2628900"/>
              <a:gd name="connsiteY1" fmla="*/ 0 h 1109283"/>
              <a:gd name="connsiteX2" fmla="*/ 2628900 w 2628900"/>
              <a:gd name="connsiteY2" fmla="*/ 295865 h 1109283"/>
              <a:gd name="connsiteX3" fmla="*/ 0 w 2628900"/>
              <a:gd name="connsiteY3" fmla="*/ 1109283 h 1109283"/>
              <a:gd name="connsiteX0" fmla="*/ 0 w 2628900"/>
              <a:gd name="connsiteY0" fmla="*/ 1159993 h 1159993"/>
              <a:gd name="connsiteX1" fmla="*/ 1116330 w 2628900"/>
              <a:gd name="connsiteY1" fmla="*/ 0 h 1159993"/>
              <a:gd name="connsiteX2" fmla="*/ 2628900 w 2628900"/>
              <a:gd name="connsiteY2" fmla="*/ 346575 h 1159993"/>
              <a:gd name="connsiteX3" fmla="*/ 0 w 2628900"/>
              <a:gd name="connsiteY3" fmla="*/ 1159993 h 1159993"/>
              <a:gd name="connsiteX0" fmla="*/ 0 w 2651760"/>
              <a:gd name="connsiteY0" fmla="*/ 1153654 h 1153654"/>
              <a:gd name="connsiteX1" fmla="*/ 1139190 w 2651760"/>
              <a:gd name="connsiteY1" fmla="*/ 0 h 1153654"/>
              <a:gd name="connsiteX2" fmla="*/ 2651760 w 2651760"/>
              <a:gd name="connsiteY2" fmla="*/ 346575 h 1153654"/>
              <a:gd name="connsiteX3" fmla="*/ 0 w 2651760"/>
              <a:gd name="connsiteY3" fmla="*/ 1153654 h 1153654"/>
              <a:gd name="connsiteX0" fmla="*/ 0 w 4617720"/>
              <a:gd name="connsiteY0" fmla="*/ 1166332 h 1166332"/>
              <a:gd name="connsiteX1" fmla="*/ 3105150 w 4617720"/>
              <a:gd name="connsiteY1" fmla="*/ 0 h 1166332"/>
              <a:gd name="connsiteX2" fmla="*/ 4617720 w 4617720"/>
              <a:gd name="connsiteY2" fmla="*/ 346575 h 1166332"/>
              <a:gd name="connsiteX3" fmla="*/ 0 w 4617720"/>
              <a:gd name="connsiteY3" fmla="*/ 1166332 h 1166332"/>
              <a:gd name="connsiteX0" fmla="*/ 0 w 4617720"/>
              <a:gd name="connsiteY0" fmla="*/ 893765 h 893765"/>
              <a:gd name="connsiteX1" fmla="*/ 3272790 w 4617720"/>
              <a:gd name="connsiteY1" fmla="*/ 0 h 893765"/>
              <a:gd name="connsiteX2" fmla="*/ 4617720 w 4617720"/>
              <a:gd name="connsiteY2" fmla="*/ 74008 h 893765"/>
              <a:gd name="connsiteX3" fmla="*/ 0 w 4617720"/>
              <a:gd name="connsiteY3" fmla="*/ 893765 h 893765"/>
              <a:gd name="connsiteX0" fmla="*/ 0 w 4617720"/>
              <a:gd name="connsiteY0" fmla="*/ 1001524 h 1001524"/>
              <a:gd name="connsiteX1" fmla="*/ 3257550 w 4617720"/>
              <a:gd name="connsiteY1" fmla="*/ 0 h 1001524"/>
              <a:gd name="connsiteX2" fmla="*/ 4617720 w 4617720"/>
              <a:gd name="connsiteY2" fmla="*/ 181767 h 1001524"/>
              <a:gd name="connsiteX3" fmla="*/ 0 w 4617720"/>
              <a:gd name="connsiteY3" fmla="*/ 1001524 h 1001524"/>
              <a:gd name="connsiteX0" fmla="*/ 0 w 4472940"/>
              <a:gd name="connsiteY0" fmla="*/ 1001524 h 1001524"/>
              <a:gd name="connsiteX1" fmla="*/ 3257550 w 4472940"/>
              <a:gd name="connsiteY1" fmla="*/ 0 h 1001524"/>
              <a:gd name="connsiteX2" fmla="*/ 4472940 w 4472940"/>
              <a:gd name="connsiteY2" fmla="*/ 993128 h 1001524"/>
              <a:gd name="connsiteX3" fmla="*/ 0 w 4472940"/>
              <a:gd name="connsiteY3" fmla="*/ 1001524 h 1001524"/>
              <a:gd name="connsiteX0" fmla="*/ 0 w 5025390"/>
              <a:gd name="connsiteY0" fmla="*/ 668739 h 993128"/>
              <a:gd name="connsiteX1" fmla="*/ 3810000 w 5025390"/>
              <a:gd name="connsiteY1" fmla="*/ 0 h 993128"/>
              <a:gd name="connsiteX2" fmla="*/ 5025390 w 5025390"/>
              <a:gd name="connsiteY2" fmla="*/ 993128 h 993128"/>
              <a:gd name="connsiteX3" fmla="*/ 0 w 5025390"/>
              <a:gd name="connsiteY3" fmla="*/ 668739 h 993128"/>
              <a:gd name="connsiteX0" fmla="*/ 0 w 3810000"/>
              <a:gd name="connsiteY0" fmla="*/ 668739 h 1642851"/>
              <a:gd name="connsiteX1" fmla="*/ 3810000 w 3810000"/>
              <a:gd name="connsiteY1" fmla="*/ 0 h 1642851"/>
              <a:gd name="connsiteX2" fmla="*/ 1215390 w 3810000"/>
              <a:gd name="connsiteY2" fmla="*/ 1642851 h 1642851"/>
              <a:gd name="connsiteX3" fmla="*/ 0 w 3810000"/>
              <a:gd name="connsiteY3" fmla="*/ 668739 h 1642851"/>
              <a:gd name="connsiteX0" fmla="*/ 0 w 2419350"/>
              <a:gd name="connsiteY0" fmla="*/ 335954 h 1310066"/>
              <a:gd name="connsiteX1" fmla="*/ 2419350 w 2419350"/>
              <a:gd name="connsiteY1" fmla="*/ 0 h 1310066"/>
              <a:gd name="connsiteX2" fmla="*/ 1215390 w 2419350"/>
              <a:gd name="connsiteY2" fmla="*/ 1310066 h 1310066"/>
              <a:gd name="connsiteX3" fmla="*/ 0 w 2419350"/>
              <a:gd name="connsiteY3" fmla="*/ 335954 h 1310066"/>
              <a:gd name="connsiteX0" fmla="*/ 0 w 3562350"/>
              <a:gd name="connsiteY0" fmla="*/ 209179 h 1183291"/>
              <a:gd name="connsiteX1" fmla="*/ 3562350 w 3562350"/>
              <a:gd name="connsiteY1" fmla="*/ 0 h 1183291"/>
              <a:gd name="connsiteX2" fmla="*/ 1215390 w 3562350"/>
              <a:gd name="connsiteY2" fmla="*/ 1183291 h 1183291"/>
              <a:gd name="connsiteX3" fmla="*/ 0 w 3562350"/>
              <a:gd name="connsiteY3" fmla="*/ 209179 h 1183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2350" h="1183291">
                <a:moveTo>
                  <a:pt x="0" y="209179"/>
                </a:moveTo>
                <a:lnTo>
                  <a:pt x="3562350" y="0"/>
                </a:lnTo>
                <a:lnTo>
                  <a:pt x="1215390" y="1183291"/>
                </a:lnTo>
                <a:lnTo>
                  <a:pt x="0" y="2091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2"/>
          <p:cNvSpPr/>
          <p:nvPr/>
        </p:nvSpPr>
        <p:spPr>
          <a:xfrm rot="10800000">
            <a:off x="4392931" y="5233036"/>
            <a:ext cx="3633787" cy="1632017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2971800"/>
              <a:gd name="connsiteY0" fmla="*/ 1790700 h 1790700"/>
              <a:gd name="connsiteX1" fmla="*/ 1828800 w 2971800"/>
              <a:gd name="connsiteY1" fmla="*/ 0 h 1790700"/>
              <a:gd name="connsiteX2" fmla="*/ 2971800 w 2971800"/>
              <a:gd name="connsiteY2" fmla="*/ 628650 h 1790700"/>
              <a:gd name="connsiteX3" fmla="*/ 0 w 2971800"/>
              <a:gd name="connsiteY3" fmla="*/ 1790700 h 1790700"/>
              <a:gd name="connsiteX0" fmla="*/ 0 w 2971800"/>
              <a:gd name="connsiteY0" fmla="*/ 1162050 h 1162050"/>
              <a:gd name="connsiteX1" fmla="*/ 1162050 w 2971800"/>
              <a:gd name="connsiteY1" fmla="*/ 52767 h 1162050"/>
              <a:gd name="connsiteX2" fmla="*/ 2971800 w 2971800"/>
              <a:gd name="connsiteY2" fmla="*/ 0 h 1162050"/>
              <a:gd name="connsiteX3" fmla="*/ 0 w 2971800"/>
              <a:gd name="connsiteY3" fmla="*/ 1162050 h 1162050"/>
              <a:gd name="connsiteX0" fmla="*/ 0 w 2628900"/>
              <a:gd name="connsiteY0" fmla="*/ 1109283 h 1109283"/>
              <a:gd name="connsiteX1" fmla="*/ 1162050 w 2628900"/>
              <a:gd name="connsiteY1" fmla="*/ 0 h 1109283"/>
              <a:gd name="connsiteX2" fmla="*/ 2628900 w 2628900"/>
              <a:gd name="connsiteY2" fmla="*/ 295865 h 1109283"/>
              <a:gd name="connsiteX3" fmla="*/ 0 w 2628900"/>
              <a:gd name="connsiteY3" fmla="*/ 1109283 h 1109283"/>
              <a:gd name="connsiteX0" fmla="*/ 0 w 2628900"/>
              <a:gd name="connsiteY0" fmla="*/ 1159993 h 1159993"/>
              <a:gd name="connsiteX1" fmla="*/ 1116330 w 2628900"/>
              <a:gd name="connsiteY1" fmla="*/ 0 h 1159993"/>
              <a:gd name="connsiteX2" fmla="*/ 2628900 w 2628900"/>
              <a:gd name="connsiteY2" fmla="*/ 346575 h 1159993"/>
              <a:gd name="connsiteX3" fmla="*/ 0 w 2628900"/>
              <a:gd name="connsiteY3" fmla="*/ 1159993 h 1159993"/>
              <a:gd name="connsiteX0" fmla="*/ 0 w 2651760"/>
              <a:gd name="connsiteY0" fmla="*/ 1153654 h 1153654"/>
              <a:gd name="connsiteX1" fmla="*/ 1139190 w 2651760"/>
              <a:gd name="connsiteY1" fmla="*/ 0 h 1153654"/>
              <a:gd name="connsiteX2" fmla="*/ 2651760 w 2651760"/>
              <a:gd name="connsiteY2" fmla="*/ 346575 h 1153654"/>
              <a:gd name="connsiteX3" fmla="*/ 0 w 2651760"/>
              <a:gd name="connsiteY3" fmla="*/ 1153654 h 1153654"/>
              <a:gd name="connsiteX0" fmla="*/ 0 w 4617720"/>
              <a:gd name="connsiteY0" fmla="*/ 1166332 h 1166332"/>
              <a:gd name="connsiteX1" fmla="*/ 3105150 w 4617720"/>
              <a:gd name="connsiteY1" fmla="*/ 0 h 1166332"/>
              <a:gd name="connsiteX2" fmla="*/ 4617720 w 4617720"/>
              <a:gd name="connsiteY2" fmla="*/ 346575 h 1166332"/>
              <a:gd name="connsiteX3" fmla="*/ 0 w 4617720"/>
              <a:gd name="connsiteY3" fmla="*/ 1166332 h 1166332"/>
              <a:gd name="connsiteX0" fmla="*/ 0 w 4617720"/>
              <a:gd name="connsiteY0" fmla="*/ 893765 h 893765"/>
              <a:gd name="connsiteX1" fmla="*/ 3272790 w 4617720"/>
              <a:gd name="connsiteY1" fmla="*/ 0 h 893765"/>
              <a:gd name="connsiteX2" fmla="*/ 4617720 w 4617720"/>
              <a:gd name="connsiteY2" fmla="*/ 74008 h 893765"/>
              <a:gd name="connsiteX3" fmla="*/ 0 w 4617720"/>
              <a:gd name="connsiteY3" fmla="*/ 893765 h 893765"/>
              <a:gd name="connsiteX0" fmla="*/ 0 w 4617720"/>
              <a:gd name="connsiteY0" fmla="*/ 1001524 h 1001524"/>
              <a:gd name="connsiteX1" fmla="*/ 3257550 w 4617720"/>
              <a:gd name="connsiteY1" fmla="*/ 0 h 1001524"/>
              <a:gd name="connsiteX2" fmla="*/ 4617720 w 4617720"/>
              <a:gd name="connsiteY2" fmla="*/ 181767 h 1001524"/>
              <a:gd name="connsiteX3" fmla="*/ 0 w 4617720"/>
              <a:gd name="connsiteY3" fmla="*/ 1001524 h 1001524"/>
              <a:gd name="connsiteX0" fmla="*/ 0 w 4472940"/>
              <a:gd name="connsiteY0" fmla="*/ 1001524 h 1001524"/>
              <a:gd name="connsiteX1" fmla="*/ 3257550 w 4472940"/>
              <a:gd name="connsiteY1" fmla="*/ 0 h 1001524"/>
              <a:gd name="connsiteX2" fmla="*/ 4472940 w 4472940"/>
              <a:gd name="connsiteY2" fmla="*/ 993128 h 1001524"/>
              <a:gd name="connsiteX3" fmla="*/ 0 w 4472940"/>
              <a:gd name="connsiteY3" fmla="*/ 1001524 h 1001524"/>
              <a:gd name="connsiteX0" fmla="*/ 0 w 5025390"/>
              <a:gd name="connsiteY0" fmla="*/ 668739 h 993128"/>
              <a:gd name="connsiteX1" fmla="*/ 3810000 w 5025390"/>
              <a:gd name="connsiteY1" fmla="*/ 0 h 993128"/>
              <a:gd name="connsiteX2" fmla="*/ 5025390 w 5025390"/>
              <a:gd name="connsiteY2" fmla="*/ 993128 h 993128"/>
              <a:gd name="connsiteX3" fmla="*/ 0 w 5025390"/>
              <a:gd name="connsiteY3" fmla="*/ 668739 h 993128"/>
              <a:gd name="connsiteX0" fmla="*/ 0 w 3810000"/>
              <a:gd name="connsiteY0" fmla="*/ 668739 h 1642851"/>
              <a:gd name="connsiteX1" fmla="*/ 3810000 w 3810000"/>
              <a:gd name="connsiteY1" fmla="*/ 0 h 1642851"/>
              <a:gd name="connsiteX2" fmla="*/ 1215390 w 3810000"/>
              <a:gd name="connsiteY2" fmla="*/ 1642851 h 1642851"/>
              <a:gd name="connsiteX3" fmla="*/ 0 w 3810000"/>
              <a:gd name="connsiteY3" fmla="*/ 668739 h 1642851"/>
              <a:gd name="connsiteX0" fmla="*/ 0 w 2419350"/>
              <a:gd name="connsiteY0" fmla="*/ 335954 h 1310066"/>
              <a:gd name="connsiteX1" fmla="*/ 2419350 w 2419350"/>
              <a:gd name="connsiteY1" fmla="*/ 0 h 1310066"/>
              <a:gd name="connsiteX2" fmla="*/ 1215390 w 2419350"/>
              <a:gd name="connsiteY2" fmla="*/ 1310066 h 1310066"/>
              <a:gd name="connsiteX3" fmla="*/ 0 w 2419350"/>
              <a:gd name="connsiteY3" fmla="*/ 335954 h 1310066"/>
              <a:gd name="connsiteX0" fmla="*/ 0 w 3562350"/>
              <a:gd name="connsiteY0" fmla="*/ 209179 h 1183291"/>
              <a:gd name="connsiteX1" fmla="*/ 3562350 w 3562350"/>
              <a:gd name="connsiteY1" fmla="*/ 0 h 1183291"/>
              <a:gd name="connsiteX2" fmla="*/ 1215390 w 3562350"/>
              <a:gd name="connsiteY2" fmla="*/ 1183291 h 1183291"/>
              <a:gd name="connsiteX3" fmla="*/ 0 w 3562350"/>
              <a:gd name="connsiteY3" fmla="*/ 209179 h 1183291"/>
              <a:gd name="connsiteX0" fmla="*/ 0 w 3867150"/>
              <a:gd name="connsiteY0" fmla="*/ 383495 h 1357607"/>
              <a:gd name="connsiteX1" fmla="*/ 3867150 w 3867150"/>
              <a:gd name="connsiteY1" fmla="*/ 0 h 1357607"/>
              <a:gd name="connsiteX2" fmla="*/ 1215390 w 3867150"/>
              <a:gd name="connsiteY2" fmla="*/ 1357607 h 1357607"/>
              <a:gd name="connsiteX3" fmla="*/ 0 w 3867150"/>
              <a:gd name="connsiteY3" fmla="*/ 383495 h 1357607"/>
              <a:gd name="connsiteX0" fmla="*/ 0 w 3619500"/>
              <a:gd name="connsiteY0" fmla="*/ 716280 h 1357607"/>
              <a:gd name="connsiteX1" fmla="*/ 3619500 w 3619500"/>
              <a:gd name="connsiteY1" fmla="*/ 0 h 1357607"/>
              <a:gd name="connsiteX2" fmla="*/ 967740 w 3619500"/>
              <a:gd name="connsiteY2" fmla="*/ 1357607 h 1357607"/>
              <a:gd name="connsiteX3" fmla="*/ 0 w 3619500"/>
              <a:gd name="connsiteY3" fmla="*/ 716280 h 1357607"/>
              <a:gd name="connsiteX0" fmla="*/ 0 w 3633787"/>
              <a:gd name="connsiteY0" fmla="*/ 716280 h 1357607"/>
              <a:gd name="connsiteX1" fmla="*/ 3633787 w 3633787"/>
              <a:gd name="connsiteY1" fmla="*/ 0 h 1357607"/>
              <a:gd name="connsiteX2" fmla="*/ 967740 w 3633787"/>
              <a:gd name="connsiteY2" fmla="*/ 1357607 h 1357607"/>
              <a:gd name="connsiteX3" fmla="*/ 0 w 3633787"/>
              <a:gd name="connsiteY3" fmla="*/ 716280 h 1357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3787" h="1357607">
                <a:moveTo>
                  <a:pt x="0" y="716280"/>
                </a:moveTo>
                <a:lnTo>
                  <a:pt x="3633787" y="0"/>
                </a:lnTo>
                <a:lnTo>
                  <a:pt x="967740" y="1357607"/>
                </a:lnTo>
                <a:lnTo>
                  <a:pt x="0" y="7162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2"/>
          <p:cNvSpPr/>
          <p:nvPr/>
        </p:nvSpPr>
        <p:spPr>
          <a:xfrm rot="10800000">
            <a:off x="4441506" y="5997509"/>
            <a:ext cx="5529263" cy="866208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2971800"/>
              <a:gd name="connsiteY0" fmla="*/ 1790700 h 1790700"/>
              <a:gd name="connsiteX1" fmla="*/ 1828800 w 2971800"/>
              <a:gd name="connsiteY1" fmla="*/ 0 h 1790700"/>
              <a:gd name="connsiteX2" fmla="*/ 2971800 w 2971800"/>
              <a:gd name="connsiteY2" fmla="*/ 628650 h 1790700"/>
              <a:gd name="connsiteX3" fmla="*/ 0 w 2971800"/>
              <a:gd name="connsiteY3" fmla="*/ 1790700 h 1790700"/>
              <a:gd name="connsiteX0" fmla="*/ 0 w 2971800"/>
              <a:gd name="connsiteY0" fmla="*/ 1162050 h 1162050"/>
              <a:gd name="connsiteX1" fmla="*/ 1162050 w 2971800"/>
              <a:gd name="connsiteY1" fmla="*/ 52767 h 1162050"/>
              <a:gd name="connsiteX2" fmla="*/ 2971800 w 2971800"/>
              <a:gd name="connsiteY2" fmla="*/ 0 h 1162050"/>
              <a:gd name="connsiteX3" fmla="*/ 0 w 2971800"/>
              <a:gd name="connsiteY3" fmla="*/ 1162050 h 1162050"/>
              <a:gd name="connsiteX0" fmla="*/ 0 w 2628900"/>
              <a:gd name="connsiteY0" fmla="*/ 1109283 h 1109283"/>
              <a:gd name="connsiteX1" fmla="*/ 1162050 w 2628900"/>
              <a:gd name="connsiteY1" fmla="*/ 0 h 1109283"/>
              <a:gd name="connsiteX2" fmla="*/ 2628900 w 2628900"/>
              <a:gd name="connsiteY2" fmla="*/ 295865 h 1109283"/>
              <a:gd name="connsiteX3" fmla="*/ 0 w 2628900"/>
              <a:gd name="connsiteY3" fmla="*/ 1109283 h 1109283"/>
              <a:gd name="connsiteX0" fmla="*/ 0 w 2628900"/>
              <a:gd name="connsiteY0" fmla="*/ 1159993 h 1159993"/>
              <a:gd name="connsiteX1" fmla="*/ 1116330 w 2628900"/>
              <a:gd name="connsiteY1" fmla="*/ 0 h 1159993"/>
              <a:gd name="connsiteX2" fmla="*/ 2628900 w 2628900"/>
              <a:gd name="connsiteY2" fmla="*/ 346575 h 1159993"/>
              <a:gd name="connsiteX3" fmla="*/ 0 w 2628900"/>
              <a:gd name="connsiteY3" fmla="*/ 1159993 h 1159993"/>
              <a:gd name="connsiteX0" fmla="*/ 0 w 2651760"/>
              <a:gd name="connsiteY0" fmla="*/ 1153654 h 1153654"/>
              <a:gd name="connsiteX1" fmla="*/ 1139190 w 2651760"/>
              <a:gd name="connsiteY1" fmla="*/ 0 h 1153654"/>
              <a:gd name="connsiteX2" fmla="*/ 2651760 w 2651760"/>
              <a:gd name="connsiteY2" fmla="*/ 346575 h 1153654"/>
              <a:gd name="connsiteX3" fmla="*/ 0 w 2651760"/>
              <a:gd name="connsiteY3" fmla="*/ 1153654 h 1153654"/>
              <a:gd name="connsiteX0" fmla="*/ 0 w 4617720"/>
              <a:gd name="connsiteY0" fmla="*/ 1166332 h 1166332"/>
              <a:gd name="connsiteX1" fmla="*/ 3105150 w 4617720"/>
              <a:gd name="connsiteY1" fmla="*/ 0 h 1166332"/>
              <a:gd name="connsiteX2" fmla="*/ 4617720 w 4617720"/>
              <a:gd name="connsiteY2" fmla="*/ 346575 h 1166332"/>
              <a:gd name="connsiteX3" fmla="*/ 0 w 4617720"/>
              <a:gd name="connsiteY3" fmla="*/ 1166332 h 1166332"/>
              <a:gd name="connsiteX0" fmla="*/ 0 w 4617720"/>
              <a:gd name="connsiteY0" fmla="*/ 893765 h 893765"/>
              <a:gd name="connsiteX1" fmla="*/ 3272790 w 4617720"/>
              <a:gd name="connsiteY1" fmla="*/ 0 h 893765"/>
              <a:gd name="connsiteX2" fmla="*/ 4617720 w 4617720"/>
              <a:gd name="connsiteY2" fmla="*/ 74008 h 893765"/>
              <a:gd name="connsiteX3" fmla="*/ 0 w 4617720"/>
              <a:gd name="connsiteY3" fmla="*/ 893765 h 893765"/>
              <a:gd name="connsiteX0" fmla="*/ 0 w 4617720"/>
              <a:gd name="connsiteY0" fmla="*/ 1001524 h 1001524"/>
              <a:gd name="connsiteX1" fmla="*/ 3257550 w 4617720"/>
              <a:gd name="connsiteY1" fmla="*/ 0 h 1001524"/>
              <a:gd name="connsiteX2" fmla="*/ 4617720 w 4617720"/>
              <a:gd name="connsiteY2" fmla="*/ 181767 h 1001524"/>
              <a:gd name="connsiteX3" fmla="*/ 0 w 4617720"/>
              <a:gd name="connsiteY3" fmla="*/ 1001524 h 1001524"/>
              <a:gd name="connsiteX0" fmla="*/ 0 w 4472940"/>
              <a:gd name="connsiteY0" fmla="*/ 1001524 h 1001524"/>
              <a:gd name="connsiteX1" fmla="*/ 3257550 w 4472940"/>
              <a:gd name="connsiteY1" fmla="*/ 0 h 1001524"/>
              <a:gd name="connsiteX2" fmla="*/ 4472940 w 4472940"/>
              <a:gd name="connsiteY2" fmla="*/ 993128 h 1001524"/>
              <a:gd name="connsiteX3" fmla="*/ 0 w 4472940"/>
              <a:gd name="connsiteY3" fmla="*/ 1001524 h 1001524"/>
              <a:gd name="connsiteX0" fmla="*/ 0 w 5025390"/>
              <a:gd name="connsiteY0" fmla="*/ 668739 h 993128"/>
              <a:gd name="connsiteX1" fmla="*/ 3810000 w 5025390"/>
              <a:gd name="connsiteY1" fmla="*/ 0 h 993128"/>
              <a:gd name="connsiteX2" fmla="*/ 5025390 w 5025390"/>
              <a:gd name="connsiteY2" fmla="*/ 993128 h 993128"/>
              <a:gd name="connsiteX3" fmla="*/ 0 w 5025390"/>
              <a:gd name="connsiteY3" fmla="*/ 668739 h 993128"/>
              <a:gd name="connsiteX0" fmla="*/ 0 w 3810000"/>
              <a:gd name="connsiteY0" fmla="*/ 668739 h 1642851"/>
              <a:gd name="connsiteX1" fmla="*/ 3810000 w 3810000"/>
              <a:gd name="connsiteY1" fmla="*/ 0 h 1642851"/>
              <a:gd name="connsiteX2" fmla="*/ 1215390 w 3810000"/>
              <a:gd name="connsiteY2" fmla="*/ 1642851 h 1642851"/>
              <a:gd name="connsiteX3" fmla="*/ 0 w 3810000"/>
              <a:gd name="connsiteY3" fmla="*/ 668739 h 1642851"/>
              <a:gd name="connsiteX0" fmla="*/ 0 w 2419350"/>
              <a:gd name="connsiteY0" fmla="*/ 335954 h 1310066"/>
              <a:gd name="connsiteX1" fmla="*/ 2419350 w 2419350"/>
              <a:gd name="connsiteY1" fmla="*/ 0 h 1310066"/>
              <a:gd name="connsiteX2" fmla="*/ 1215390 w 2419350"/>
              <a:gd name="connsiteY2" fmla="*/ 1310066 h 1310066"/>
              <a:gd name="connsiteX3" fmla="*/ 0 w 2419350"/>
              <a:gd name="connsiteY3" fmla="*/ 335954 h 1310066"/>
              <a:gd name="connsiteX0" fmla="*/ 0 w 3562350"/>
              <a:gd name="connsiteY0" fmla="*/ 209179 h 1183291"/>
              <a:gd name="connsiteX1" fmla="*/ 3562350 w 3562350"/>
              <a:gd name="connsiteY1" fmla="*/ 0 h 1183291"/>
              <a:gd name="connsiteX2" fmla="*/ 1215390 w 3562350"/>
              <a:gd name="connsiteY2" fmla="*/ 1183291 h 1183291"/>
              <a:gd name="connsiteX3" fmla="*/ 0 w 3562350"/>
              <a:gd name="connsiteY3" fmla="*/ 209179 h 1183291"/>
              <a:gd name="connsiteX0" fmla="*/ 0 w 3867150"/>
              <a:gd name="connsiteY0" fmla="*/ 383495 h 1357607"/>
              <a:gd name="connsiteX1" fmla="*/ 3867150 w 3867150"/>
              <a:gd name="connsiteY1" fmla="*/ 0 h 1357607"/>
              <a:gd name="connsiteX2" fmla="*/ 1215390 w 3867150"/>
              <a:gd name="connsiteY2" fmla="*/ 1357607 h 1357607"/>
              <a:gd name="connsiteX3" fmla="*/ 0 w 3867150"/>
              <a:gd name="connsiteY3" fmla="*/ 383495 h 1357607"/>
              <a:gd name="connsiteX0" fmla="*/ 0 w 3619500"/>
              <a:gd name="connsiteY0" fmla="*/ 716280 h 1357607"/>
              <a:gd name="connsiteX1" fmla="*/ 3619500 w 3619500"/>
              <a:gd name="connsiteY1" fmla="*/ 0 h 1357607"/>
              <a:gd name="connsiteX2" fmla="*/ 967740 w 3619500"/>
              <a:gd name="connsiteY2" fmla="*/ 1357607 h 1357607"/>
              <a:gd name="connsiteX3" fmla="*/ 0 w 3619500"/>
              <a:gd name="connsiteY3" fmla="*/ 716280 h 1357607"/>
              <a:gd name="connsiteX0" fmla="*/ 0 w 5886450"/>
              <a:gd name="connsiteY0" fmla="*/ 747974 h 1389301"/>
              <a:gd name="connsiteX1" fmla="*/ 5886450 w 5886450"/>
              <a:gd name="connsiteY1" fmla="*/ 0 h 1389301"/>
              <a:gd name="connsiteX2" fmla="*/ 967740 w 5886450"/>
              <a:gd name="connsiteY2" fmla="*/ 1389301 h 1389301"/>
              <a:gd name="connsiteX3" fmla="*/ 0 w 5886450"/>
              <a:gd name="connsiteY3" fmla="*/ 747974 h 1389301"/>
              <a:gd name="connsiteX0" fmla="*/ 0 w 5886450"/>
              <a:gd name="connsiteY0" fmla="*/ 747974 h 771272"/>
              <a:gd name="connsiteX1" fmla="*/ 5886450 w 5886450"/>
              <a:gd name="connsiteY1" fmla="*/ 0 h 771272"/>
              <a:gd name="connsiteX2" fmla="*/ 2586990 w 5886450"/>
              <a:gd name="connsiteY2" fmla="*/ 771272 h 771272"/>
              <a:gd name="connsiteX3" fmla="*/ 0 w 5886450"/>
              <a:gd name="connsiteY3" fmla="*/ 747974 h 771272"/>
              <a:gd name="connsiteX0" fmla="*/ 0 w 5486400"/>
              <a:gd name="connsiteY0" fmla="*/ 0 h 783950"/>
              <a:gd name="connsiteX1" fmla="*/ 5486400 w 5486400"/>
              <a:gd name="connsiteY1" fmla="*/ 12678 h 783950"/>
              <a:gd name="connsiteX2" fmla="*/ 2186940 w 5486400"/>
              <a:gd name="connsiteY2" fmla="*/ 783950 h 783950"/>
              <a:gd name="connsiteX3" fmla="*/ 0 w 5486400"/>
              <a:gd name="connsiteY3" fmla="*/ 0 h 783950"/>
              <a:gd name="connsiteX0" fmla="*/ 0 w 5486400"/>
              <a:gd name="connsiteY0" fmla="*/ 0 h 720562"/>
              <a:gd name="connsiteX1" fmla="*/ 5486400 w 5486400"/>
              <a:gd name="connsiteY1" fmla="*/ 12678 h 720562"/>
              <a:gd name="connsiteX2" fmla="*/ 1920240 w 5486400"/>
              <a:gd name="connsiteY2" fmla="*/ 720562 h 720562"/>
              <a:gd name="connsiteX3" fmla="*/ 0 w 5486400"/>
              <a:gd name="connsiteY3" fmla="*/ 0 h 720562"/>
              <a:gd name="connsiteX0" fmla="*/ 0 w 5529262"/>
              <a:gd name="connsiteY0" fmla="*/ 0 h 720562"/>
              <a:gd name="connsiteX1" fmla="*/ 5529262 w 5529262"/>
              <a:gd name="connsiteY1" fmla="*/ 12678 h 720562"/>
              <a:gd name="connsiteX2" fmla="*/ 1920240 w 5529262"/>
              <a:gd name="connsiteY2" fmla="*/ 720562 h 720562"/>
              <a:gd name="connsiteX3" fmla="*/ 0 w 5529262"/>
              <a:gd name="connsiteY3" fmla="*/ 0 h 720562"/>
              <a:gd name="connsiteX0" fmla="*/ 0 w 5524500"/>
              <a:gd name="connsiteY0" fmla="*/ 0 h 720562"/>
              <a:gd name="connsiteX1" fmla="*/ 5524500 w 5524500"/>
              <a:gd name="connsiteY1" fmla="*/ 8716 h 720562"/>
              <a:gd name="connsiteX2" fmla="*/ 1920240 w 5524500"/>
              <a:gd name="connsiteY2" fmla="*/ 720562 h 720562"/>
              <a:gd name="connsiteX3" fmla="*/ 0 w 5524500"/>
              <a:gd name="connsiteY3" fmla="*/ 0 h 720562"/>
              <a:gd name="connsiteX0" fmla="*/ 0 w 5529263"/>
              <a:gd name="connsiteY0" fmla="*/ 0 h 720562"/>
              <a:gd name="connsiteX1" fmla="*/ 5529263 w 5529263"/>
              <a:gd name="connsiteY1" fmla="*/ 8716 h 720562"/>
              <a:gd name="connsiteX2" fmla="*/ 1920240 w 5529263"/>
              <a:gd name="connsiteY2" fmla="*/ 720562 h 720562"/>
              <a:gd name="connsiteX3" fmla="*/ 0 w 5529263"/>
              <a:gd name="connsiteY3" fmla="*/ 0 h 720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9263" h="720562">
                <a:moveTo>
                  <a:pt x="0" y="0"/>
                </a:moveTo>
                <a:lnTo>
                  <a:pt x="5529263" y="8716"/>
                </a:lnTo>
                <a:lnTo>
                  <a:pt x="1920240" y="72056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2"/>
          <p:cNvSpPr/>
          <p:nvPr/>
        </p:nvSpPr>
        <p:spPr>
          <a:xfrm rot="10800000">
            <a:off x="8020049" y="4744302"/>
            <a:ext cx="3269125" cy="2104458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2971800"/>
              <a:gd name="connsiteY0" fmla="*/ 1790700 h 1790700"/>
              <a:gd name="connsiteX1" fmla="*/ 1828800 w 2971800"/>
              <a:gd name="connsiteY1" fmla="*/ 0 h 1790700"/>
              <a:gd name="connsiteX2" fmla="*/ 2971800 w 2971800"/>
              <a:gd name="connsiteY2" fmla="*/ 628650 h 1790700"/>
              <a:gd name="connsiteX3" fmla="*/ 0 w 2971800"/>
              <a:gd name="connsiteY3" fmla="*/ 1790700 h 1790700"/>
              <a:gd name="connsiteX0" fmla="*/ 0 w 2971800"/>
              <a:gd name="connsiteY0" fmla="*/ 1162050 h 1162050"/>
              <a:gd name="connsiteX1" fmla="*/ 1162050 w 2971800"/>
              <a:gd name="connsiteY1" fmla="*/ 52767 h 1162050"/>
              <a:gd name="connsiteX2" fmla="*/ 2971800 w 2971800"/>
              <a:gd name="connsiteY2" fmla="*/ 0 h 1162050"/>
              <a:gd name="connsiteX3" fmla="*/ 0 w 2971800"/>
              <a:gd name="connsiteY3" fmla="*/ 1162050 h 1162050"/>
              <a:gd name="connsiteX0" fmla="*/ 0 w 2628900"/>
              <a:gd name="connsiteY0" fmla="*/ 1109283 h 1109283"/>
              <a:gd name="connsiteX1" fmla="*/ 1162050 w 2628900"/>
              <a:gd name="connsiteY1" fmla="*/ 0 h 1109283"/>
              <a:gd name="connsiteX2" fmla="*/ 2628900 w 2628900"/>
              <a:gd name="connsiteY2" fmla="*/ 295865 h 1109283"/>
              <a:gd name="connsiteX3" fmla="*/ 0 w 2628900"/>
              <a:gd name="connsiteY3" fmla="*/ 1109283 h 1109283"/>
              <a:gd name="connsiteX0" fmla="*/ 0 w 2628900"/>
              <a:gd name="connsiteY0" fmla="*/ 1159993 h 1159993"/>
              <a:gd name="connsiteX1" fmla="*/ 1116330 w 2628900"/>
              <a:gd name="connsiteY1" fmla="*/ 0 h 1159993"/>
              <a:gd name="connsiteX2" fmla="*/ 2628900 w 2628900"/>
              <a:gd name="connsiteY2" fmla="*/ 346575 h 1159993"/>
              <a:gd name="connsiteX3" fmla="*/ 0 w 2628900"/>
              <a:gd name="connsiteY3" fmla="*/ 1159993 h 1159993"/>
              <a:gd name="connsiteX0" fmla="*/ 0 w 2651760"/>
              <a:gd name="connsiteY0" fmla="*/ 1153654 h 1153654"/>
              <a:gd name="connsiteX1" fmla="*/ 1139190 w 2651760"/>
              <a:gd name="connsiteY1" fmla="*/ 0 h 1153654"/>
              <a:gd name="connsiteX2" fmla="*/ 2651760 w 2651760"/>
              <a:gd name="connsiteY2" fmla="*/ 346575 h 1153654"/>
              <a:gd name="connsiteX3" fmla="*/ 0 w 2651760"/>
              <a:gd name="connsiteY3" fmla="*/ 1153654 h 1153654"/>
              <a:gd name="connsiteX0" fmla="*/ 0 w 4617720"/>
              <a:gd name="connsiteY0" fmla="*/ 1166332 h 1166332"/>
              <a:gd name="connsiteX1" fmla="*/ 3105150 w 4617720"/>
              <a:gd name="connsiteY1" fmla="*/ 0 h 1166332"/>
              <a:gd name="connsiteX2" fmla="*/ 4617720 w 4617720"/>
              <a:gd name="connsiteY2" fmla="*/ 346575 h 1166332"/>
              <a:gd name="connsiteX3" fmla="*/ 0 w 4617720"/>
              <a:gd name="connsiteY3" fmla="*/ 1166332 h 1166332"/>
              <a:gd name="connsiteX0" fmla="*/ 0 w 4617720"/>
              <a:gd name="connsiteY0" fmla="*/ 893765 h 893765"/>
              <a:gd name="connsiteX1" fmla="*/ 3272790 w 4617720"/>
              <a:gd name="connsiteY1" fmla="*/ 0 h 893765"/>
              <a:gd name="connsiteX2" fmla="*/ 4617720 w 4617720"/>
              <a:gd name="connsiteY2" fmla="*/ 74008 h 893765"/>
              <a:gd name="connsiteX3" fmla="*/ 0 w 4617720"/>
              <a:gd name="connsiteY3" fmla="*/ 893765 h 893765"/>
              <a:gd name="connsiteX0" fmla="*/ 0 w 4617720"/>
              <a:gd name="connsiteY0" fmla="*/ 1001524 h 1001524"/>
              <a:gd name="connsiteX1" fmla="*/ 3257550 w 4617720"/>
              <a:gd name="connsiteY1" fmla="*/ 0 h 1001524"/>
              <a:gd name="connsiteX2" fmla="*/ 4617720 w 4617720"/>
              <a:gd name="connsiteY2" fmla="*/ 181767 h 1001524"/>
              <a:gd name="connsiteX3" fmla="*/ 0 w 4617720"/>
              <a:gd name="connsiteY3" fmla="*/ 1001524 h 1001524"/>
              <a:gd name="connsiteX0" fmla="*/ 0 w 4472940"/>
              <a:gd name="connsiteY0" fmla="*/ 1001524 h 1001524"/>
              <a:gd name="connsiteX1" fmla="*/ 3257550 w 4472940"/>
              <a:gd name="connsiteY1" fmla="*/ 0 h 1001524"/>
              <a:gd name="connsiteX2" fmla="*/ 4472940 w 4472940"/>
              <a:gd name="connsiteY2" fmla="*/ 993128 h 1001524"/>
              <a:gd name="connsiteX3" fmla="*/ 0 w 4472940"/>
              <a:gd name="connsiteY3" fmla="*/ 1001524 h 1001524"/>
              <a:gd name="connsiteX0" fmla="*/ 0 w 5025390"/>
              <a:gd name="connsiteY0" fmla="*/ 668739 h 993128"/>
              <a:gd name="connsiteX1" fmla="*/ 3810000 w 5025390"/>
              <a:gd name="connsiteY1" fmla="*/ 0 h 993128"/>
              <a:gd name="connsiteX2" fmla="*/ 5025390 w 5025390"/>
              <a:gd name="connsiteY2" fmla="*/ 993128 h 993128"/>
              <a:gd name="connsiteX3" fmla="*/ 0 w 5025390"/>
              <a:gd name="connsiteY3" fmla="*/ 668739 h 993128"/>
              <a:gd name="connsiteX0" fmla="*/ 0 w 3810000"/>
              <a:gd name="connsiteY0" fmla="*/ 668739 h 1642851"/>
              <a:gd name="connsiteX1" fmla="*/ 3810000 w 3810000"/>
              <a:gd name="connsiteY1" fmla="*/ 0 h 1642851"/>
              <a:gd name="connsiteX2" fmla="*/ 1215390 w 3810000"/>
              <a:gd name="connsiteY2" fmla="*/ 1642851 h 1642851"/>
              <a:gd name="connsiteX3" fmla="*/ 0 w 3810000"/>
              <a:gd name="connsiteY3" fmla="*/ 668739 h 1642851"/>
              <a:gd name="connsiteX0" fmla="*/ 0 w 2419350"/>
              <a:gd name="connsiteY0" fmla="*/ 335954 h 1310066"/>
              <a:gd name="connsiteX1" fmla="*/ 2419350 w 2419350"/>
              <a:gd name="connsiteY1" fmla="*/ 0 h 1310066"/>
              <a:gd name="connsiteX2" fmla="*/ 1215390 w 2419350"/>
              <a:gd name="connsiteY2" fmla="*/ 1310066 h 1310066"/>
              <a:gd name="connsiteX3" fmla="*/ 0 w 2419350"/>
              <a:gd name="connsiteY3" fmla="*/ 335954 h 1310066"/>
              <a:gd name="connsiteX0" fmla="*/ 0 w 3562350"/>
              <a:gd name="connsiteY0" fmla="*/ 209179 h 1183291"/>
              <a:gd name="connsiteX1" fmla="*/ 3562350 w 3562350"/>
              <a:gd name="connsiteY1" fmla="*/ 0 h 1183291"/>
              <a:gd name="connsiteX2" fmla="*/ 1215390 w 3562350"/>
              <a:gd name="connsiteY2" fmla="*/ 1183291 h 1183291"/>
              <a:gd name="connsiteX3" fmla="*/ 0 w 3562350"/>
              <a:gd name="connsiteY3" fmla="*/ 209179 h 1183291"/>
              <a:gd name="connsiteX0" fmla="*/ 0 w 3867150"/>
              <a:gd name="connsiteY0" fmla="*/ 383495 h 1357607"/>
              <a:gd name="connsiteX1" fmla="*/ 3867150 w 3867150"/>
              <a:gd name="connsiteY1" fmla="*/ 0 h 1357607"/>
              <a:gd name="connsiteX2" fmla="*/ 1215390 w 3867150"/>
              <a:gd name="connsiteY2" fmla="*/ 1357607 h 1357607"/>
              <a:gd name="connsiteX3" fmla="*/ 0 w 3867150"/>
              <a:gd name="connsiteY3" fmla="*/ 383495 h 1357607"/>
              <a:gd name="connsiteX0" fmla="*/ 0 w 3619500"/>
              <a:gd name="connsiteY0" fmla="*/ 716280 h 1357607"/>
              <a:gd name="connsiteX1" fmla="*/ 3619500 w 3619500"/>
              <a:gd name="connsiteY1" fmla="*/ 0 h 1357607"/>
              <a:gd name="connsiteX2" fmla="*/ 967740 w 3619500"/>
              <a:gd name="connsiteY2" fmla="*/ 1357607 h 1357607"/>
              <a:gd name="connsiteX3" fmla="*/ 0 w 3619500"/>
              <a:gd name="connsiteY3" fmla="*/ 716280 h 1357607"/>
              <a:gd name="connsiteX0" fmla="*/ 0 w 5886450"/>
              <a:gd name="connsiteY0" fmla="*/ 747974 h 1389301"/>
              <a:gd name="connsiteX1" fmla="*/ 5886450 w 5886450"/>
              <a:gd name="connsiteY1" fmla="*/ 0 h 1389301"/>
              <a:gd name="connsiteX2" fmla="*/ 967740 w 5886450"/>
              <a:gd name="connsiteY2" fmla="*/ 1389301 h 1389301"/>
              <a:gd name="connsiteX3" fmla="*/ 0 w 5886450"/>
              <a:gd name="connsiteY3" fmla="*/ 747974 h 1389301"/>
              <a:gd name="connsiteX0" fmla="*/ 0 w 5886450"/>
              <a:gd name="connsiteY0" fmla="*/ 747974 h 771272"/>
              <a:gd name="connsiteX1" fmla="*/ 5886450 w 5886450"/>
              <a:gd name="connsiteY1" fmla="*/ 0 h 771272"/>
              <a:gd name="connsiteX2" fmla="*/ 2586990 w 5886450"/>
              <a:gd name="connsiteY2" fmla="*/ 771272 h 771272"/>
              <a:gd name="connsiteX3" fmla="*/ 0 w 5886450"/>
              <a:gd name="connsiteY3" fmla="*/ 747974 h 771272"/>
              <a:gd name="connsiteX0" fmla="*/ 0 w 5486400"/>
              <a:gd name="connsiteY0" fmla="*/ 0 h 783950"/>
              <a:gd name="connsiteX1" fmla="*/ 5486400 w 5486400"/>
              <a:gd name="connsiteY1" fmla="*/ 12678 h 783950"/>
              <a:gd name="connsiteX2" fmla="*/ 2186940 w 5486400"/>
              <a:gd name="connsiteY2" fmla="*/ 783950 h 783950"/>
              <a:gd name="connsiteX3" fmla="*/ 0 w 5486400"/>
              <a:gd name="connsiteY3" fmla="*/ 0 h 783950"/>
              <a:gd name="connsiteX0" fmla="*/ 0 w 5486400"/>
              <a:gd name="connsiteY0" fmla="*/ 0 h 720562"/>
              <a:gd name="connsiteX1" fmla="*/ 5486400 w 5486400"/>
              <a:gd name="connsiteY1" fmla="*/ 12678 h 720562"/>
              <a:gd name="connsiteX2" fmla="*/ 1920240 w 5486400"/>
              <a:gd name="connsiteY2" fmla="*/ 720562 h 720562"/>
              <a:gd name="connsiteX3" fmla="*/ 0 w 5486400"/>
              <a:gd name="connsiteY3" fmla="*/ 0 h 720562"/>
              <a:gd name="connsiteX0" fmla="*/ 0 w 5276850"/>
              <a:gd name="connsiteY0" fmla="*/ 320106 h 1040668"/>
              <a:gd name="connsiteX1" fmla="*/ 5276850 w 5276850"/>
              <a:gd name="connsiteY1" fmla="*/ 0 h 1040668"/>
              <a:gd name="connsiteX2" fmla="*/ 1920240 w 5276850"/>
              <a:gd name="connsiteY2" fmla="*/ 1040668 h 1040668"/>
              <a:gd name="connsiteX3" fmla="*/ 0 w 5276850"/>
              <a:gd name="connsiteY3" fmla="*/ 320106 h 1040668"/>
              <a:gd name="connsiteX0" fmla="*/ 1356360 w 3356610"/>
              <a:gd name="connsiteY0" fmla="*/ 0 h 1750611"/>
              <a:gd name="connsiteX1" fmla="*/ 3356610 w 3356610"/>
              <a:gd name="connsiteY1" fmla="*/ 709943 h 1750611"/>
              <a:gd name="connsiteX2" fmla="*/ 0 w 3356610"/>
              <a:gd name="connsiteY2" fmla="*/ 1750611 h 1750611"/>
              <a:gd name="connsiteX3" fmla="*/ 1356360 w 3356610"/>
              <a:gd name="connsiteY3" fmla="*/ 0 h 1750611"/>
              <a:gd name="connsiteX0" fmla="*/ 1356360 w 3310890"/>
              <a:gd name="connsiteY0" fmla="*/ 0 h 1750611"/>
              <a:gd name="connsiteX1" fmla="*/ 3310890 w 3310890"/>
              <a:gd name="connsiteY1" fmla="*/ 728959 h 1750611"/>
              <a:gd name="connsiteX2" fmla="*/ 0 w 3310890"/>
              <a:gd name="connsiteY2" fmla="*/ 1750611 h 1750611"/>
              <a:gd name="connsiteX3" fmla="*/ 1356360 w 3310890"/>
              <a:gd name="connsiteY3" fmla="*/ 0 h 1750611"/>
              <a:gd name="connsiteX0" fmla="*/ 1356360 w 3257550"/>
              <a:gd name="connsiteY0" fmla="*/ 0 h 1750611"/>
              <a:gd name="connsiteX1" fmla="*/ 3257550 w 3257550"/>
              <a:gd name="connsiteY1" fmla="*/ 703604 h 1750611"/>
              <a:gd name="connsiteX2" fmla="*/ 0 w 3257550"/>
              <a:gd name="connsiteY2" fmla="*/ 1750611 h 1750611"/>
              <a:gd name="connsiteX3" fmla="*/ 1356360 w 3257550"/>
              <a:gd name="connsiteY3" fmla="*/ 0 h 1750611"/>
              <a:gd name="connsiteX0" fmla="*/ 1367935 w 3269125"/>
              <a:gd name="connsiteY0" fmla="*/ 0 h 1750611"/>
              <a:gd name="connsiteX1" fmla="*/ 3269125 w 3269125"/>
              <a:gd name="connsiteY1" fmla="*/ 703604 h 1750611"/>
              <a:gd name="connsiteX2" fmla="*/ 0 w 3269125"/>
              <a:gd name="connsiteY2" fmla="*/ 1750611 h 1750611"/>
              <a:gd name="connsiteX3" fmla="*/ 1367935 w 3269125"/>
              <a:gd name="connsiteY3" fmla="*/ 0 h 1750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9125" h="1750611">
                <a:moveTo>
                  <a:pt x="1367935" y="0"/>
                </a:moveTo>
                <a:lnTo>
                  <a:pt x="3269125" y="703604"/>
                </a:lnTo>
                <a:lnTo>
                  <a:pt x="0" y="1750611"/>
                </a:lnTo>
                <a:lnTo>
                  <a:pt x="1367935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2"/>
          <p:cNvSpPr/>
          <p:nvPr/>
        </p:nvSpPr>
        <p:spPr>
          <a:xfrm rot="10800000">
            <a:off x="9898380" y="4186523"/>
            <a:ext cx="2324100" cy="2660716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2971800"/>
              <a:gd name="connsiteY0" fmla="*/ 1790700 h 1790700"/>
              <a:gd name="connsiteX1" fmla="*/ 1828800 w 2971800"/>
              <a:gd name="connsiteY1" fmla="*/ 0 h 1790700"/>
              <a:gd name="connsiteX2" fmla="*/ 2971800 w 2971800"/>
              <a:gd name="connsiteY2" fmla="*/ 628650 h 1790700"/>
              <a:gd name="connsiteX3" fmla="*/ 0 w 2971800"/>
              <a:gd name="connsiteY3" fmla="*/ 1790700 h 1790700"/>
              <a:gd name="connsiteX0" fmla="*/ 0 w 2971800"/>
              <a:gd name="connsiteY0" fmla="*/ 1162050 h 1162050"/>
              <a:gd name="connsiteX1" fmla="*/ 1162050 w 2971800"/>
              <a:gd name="connsiteY1" fmla="*/ 52767 h 1162050"/>
              <a:gd name="connsiteX2" fmla="*/ 2971800 w 2971800"/>
              <a:gd name="connsiteY2" fmla="*/ 0 h 1162050"/>
              <a:gd name="connsiteX3" fmla="*/ 0 w 2971800"/>
              <a:gd name="connsiteY3" fmla="*/ 1162050 h 1162050"/>
              <a:gd name="connsiteX0" fmla="*/ 0 w 2628900"/>
              <a:gd name="connsiteY0" fmla="*/ 1109283 h 1109283"/>
              <a:gd name="connsiteX1" fmla="*/ 1162050 w 2628900"/>
              <a:gd name="connsiteY1" fmla="*/ 0 h 1109283"/>
              <a:gd name="connsiteX2" fmla="*/ 2628900 w 2628900"/>
              <a:gd name="connsiteY2" fmla="*/ 295865 h 1109283"/>
              <a:gd name="connsiteX3" fmla="*/ 0 w 2628900"/>
              <a:gd name="connsiteY3" fmla="*/ 1109283 h 1109283"/>
              <a:gd name="connsiteX0" fmla="*/ 0 w 2628900"/>
              <a:gd name="connsiteY0" fmla="*/ 1159993 h 1159993"/>
              <a:gd name="connsiteX1" fmla="*/ 1116330 w 2628900"/>
              <a:gd name="connsiteY1" fmla="*/ 0 h 1159993"/>
              <a:gd name="connsiteX2" fmla="*/ 2628900 w 2628900"/>
              <a:gd name="connsiteY2" fmla="*/ 346575 h 1159993"/>
              <a:gd name="connsiteX3" fmla="*/ 0 w 2628900"/>
              <a:gd name="connsiteY3" fmla="*/ 1159993 h 1159993"/>
              <a:gd name="connsiteX0" fmla="*/ 0 w 2651760"/>
              <a:gd name="connsiteY0" fmla="*/ 1153654 h 1153654"/>
              <a:gd name="connsiteX1" fmla="*/ 1139190 w 2651760"/>
              <a:gd name="connsiteY1" fmla="*/ 0 h 1153654"/>
              <a:gd name="connsiteX2" fmla="*/ 2651760 w 2651760"/>
              <a:gd name="connsiteY2" fmla="*/ 346575 h 1153654"/>
              <a:gd name="connsiteX3" fmla="*/ 0 w 2651760"/>
              <a:gd name="connsiteY3" fmla="*/ 1153654 h 1153654"/>
              <a:gd name="connsiteX0" fmla="*/ 0 w 4617720"/>
              <a:gd name="connsiteY0" fmla="*/ 1166332 h 1166332"/>
              <a:gd name="connsiteX1" fmla="*/ 3105150 w 4617720"/>
              <a:gd name="connsiteY1" fmla="*/ 0 h 1166332"/>
              <a:gd name="connsiteX2" fmla="*/ 4617720 w 4617720"/>
              <a:gd name="connsiteY2" fmla="*/ 346575 h 1166332"/>
              <a:gd name="connsiteX3" fmla="*/ 0 w 4617720"/>
              <a:gd name="connsiteY3" fmla="*/ 1166332 h 1166332"/>
              <a:gd name="connsiteX0" fmla="*/ 0 w 4617720"/>
              <a:gd name="connsiteY0" fmla="*/ 893765 h 893765"/>
              <a:gd name="connsiteX1" fmla="*/ 3272790 w 4617720"/>
              <a:gd name="connsiteY1" fmla="*/ 0 h 893765"/>
              <a:gd name="connsiteX2" fmla="*/ 4617720 w 4617720"/>
              <a:gd name="connsiteY2" fmla="*/ 74008 h 893765"/>
              <a:gd name="connsiteX3" fmla="*/ 0 w 4617720"/>
              <a:gd name="connsiteY3" fmla="*/ 893765 h 893765"/>
              <a:gd name="connsiteX0" fmla="*/ 0 w 4617720"/>
              <a:gd name="connsiteY0" fmla="*/ 1001524 h 1001524"/>
              <a:gd name="connsiteX1" fmla="*/ 3257550 w 4617720"/>
              <a:gd name="connsiteY1" fmla="*/ 0 h 1001524"/>
              <a:gd name="connsiteX2" fmla="*/ 4617720 w 4617720"/>
              <a:gd name="connsiteY2" fmla="*/ 181767 h 1001524"/>
              <a:gd name="connsiteX3" fmla="*/ 0 w 4617720"/>
              <a:gd name="connsiteY3" fmla="*/ 1001524 h 1001524"/>
              <a:gd name="connsiteX0" fmla="*/ 0 w 4472940"/>
              <a:gd name="connsiteY0" fmla="*/ 1001524 h 1001524"/>
              <a:gd name="connsiteX1" fmla="*/ 3257550 w 4472940"/>
              <a:gd name="connsiteY1" fmla="*/ 0 h 1001524"/>
              <a:gd name="connsiteX2" fmla="*/ 4472940 w 4472940"/>
              <a:gd name="connsiteY2" fmla="*/ 993128 h 1001524"/>
              <a:gd name="connsiteX3" fmla="*/ 0 w 4472940"/>
              <a:gd name="connsiteY3" fmla="*/ 1001524 h 1001524"/>
              <a:gd name="connsiteX0" fmla="*/ 0 w 5025390"/>
              <a:gd name="connsiteY0" fmla="*/ 668739 h 993128"/>
              <a:gd name="connsiteX1" fmla="*/ 3810000 w 5025390"/>
              <a:gd name="connsiteY1" fmla="*/ 0 h 993128"/>
              <a:gd name="connsiteX2" fmla="*/ 5025390 w 5025390"/>
              <a:gd name="connsiteY2" fmla="*/ 993128 h 993128"/>
              <a:gd name="connsiteX3" fmla="*/ 0 w 5025390"/>
              <a:gd name="connsiteY3" fmla="*/ 668739 h 993128"/>
              <a:gd name="connsiteX0" fmla="*/ 0 w 3810000"/>
              <a:gd name="connsiteY0" fmla="*/ 668739 h 1642851"/>
              <a:gd name="connsiteX1" fmla="*/ 3810000 w 3810000"/>
              <a:gd name="connsiteY1" fmla="*/ 0 h 1642851"/>
              <a:gd name="connsiteX2" fmla="*/ 1215390 w 3810000"/>
              <a:gd name="connsiteY2" fmla="*/ 1642851 h 1642851"/>
              <a:gd name="connsiteX3" fmla="*/ 0 w 3810000"/>
              <a:gd name="connsiteY3" fmla="*/ 668739 h 1642851"/>
              <a:gd name="connsiteX0" fmla="*/ 0 w 2419350"/>
              <a:gd name="connsiteY0" fmla="*/ 335954 h 1310066"/>
              <a:gd name="connsiteX1" fmla="*/ 2419350 w 2419350"/>
              <a:gd name="connsiteY1" fmla="*/ 0 h 1310066"/>
              <a:gd name="connsiteX2" fmla="*/ 1215390 w 2419350"/>
              <a:gd name="connsiteY2" fmla="*/ 1310066 h 1310066"/>
              <a:gd name="connsiteX3" fmla="*/ 0 w 2419350"/>
              <a:gd name="connsiteY3" fmla="*/ 335954 h 1310066"/>
              <a:gd name="connsiteX0" fmla="*/ 0 w 3562350"/>
              <a:gd name="connsiteY0" fmla="*/ 209179 h 1183291"/>
              <a:gd name="connsiteX1" fmla="*/ 3562350 w 3562350"/>
              <a:gd name="connsiteY1" fmla="*/ 0 h 1183291"/>
              <a:gd name="connsiteX2" fmla="*/ 1215390 w 3562350"/>
              <a:gd name="connsiteY2" fmla="*/ 1183291 h 1183291"/>
              <a:gd name="connsiteX3" fmla="*/ 0 w 3562350"/>
              <a:gd name="connsiteY3" fmla="*/ 209179 h 1183291"/>
              <a:gd name="connsiteX0" fmla="*/ 0 w 3867150"/>
              <a:gd name="connsiteY0" fmla="*/ 383495 h 1357607"/>
              <a:gd name="connsiteX1" fmla="*/ 3867150 w 3867150"/>
              <a:gd name="connsiteY1" fmla="*/ 0 h 1357607"/>
              <a:gd name="connsiteX2" fmla="*/ 1215390 w 3867150"/>
              <a:gd name="connsiteY2" fmla="*/ 1357607 h 1357607"/>
              <a:gd name="connsiteX3" fmla="*/ 0 w 3867150"/>
              <a:gd name="connsiteY3" fmla="*/ 383495 h 1357607"/>
              <a:gd name="connsiteX0" fmla="*/ 0 w 3619500"/>
              <a:gd name="connsiteY0" fmla="*/ 716280 h 1357607"/>
              <a:gd name="connsiteX1" fmla="*/ 3619500 w 3619500"/>
              <a:gd name="connsiteY1" fmla="*/ 0 h 1357607"/>
              <a:gd name="connsiteX2" fmla="*/ 967740 w 3619500"/>
              <a:gd name="connsiteY2" fmla="*/ 1357607 h 1357607"/>
              <a:gd name="connsiteX3" fmla="*/ 0 w 3619500"/>
              <a:gd name="connsiteY3" fmla="*/ 716280 h 1357607"/>
              <a:gd name="connsiteX0" fmla="*/ 0 w 5886450"/>
              <a:gd name="connsiteY0" fmla="*/ 747974 h 1389301"/>
              <a:gd name="connsiteX1" fmla="*/ 5886450 w 5886450"/>
              <a:gd name="connsiteY1" fmla="*/ 0 h 1389301"/>
              <a:gd name="connsiteX2" fmla="*/ 967740 w 5886450"/>
              <a:gd name="connsiteY2" fmla="*/ 1389301 h 1389301"/>
              <a:gd name="connsiteX3" fmla="*/ 0 w 5886450"/>
              <a:gd name="connsiteY3" fmla="*/ 747974 h 1389301"/>
              <a:gd name="connsiteX0" fmla="*/ 0 w 5886450"/>
              <a:gd name="connsiteY0" fmla="*/ 747974 h 771272"/>
              <a:gd name="connsiteX1" fmla="*/ 5886450 w 5886450"/>
              <a:gd name="connsiteY1" fmla="*/ 0 h 771272"/>
              <a:gd name="connsiteX2" fmla="*/ 2586990 w 5886450"/>
              <a:gd name="connsiteY2" fmla="*/ 771272 h 771272"/>
              <a:gd name="connsiteX3" fmla="*/ 0 w 5886450"/>
              <a:gd name="connsiteY3" fmla="*/ 747974 h 771272"/>
              <a:gd name="connsiteX0" fmla="*/ 0 w 5486400"/>
              <a:gd name="connsiteY0" fmla="*/ 0 h 783950"/>
              <a:gd name="connsiteX1" fmla="*/ 5486400 w 5486400"/>
              <a:gd name="connsiteY1" fmla="*/ 12678 h 783950"/>
              <a:gd name="connsiteX2" fmla="*/ 2186940 w 5486400"/>
              <a:gd name="connsiteY2" fmla="*/ 783950 h 783950"/>
              <a:gd name="connsiteX3" fmla="*/ 0 w 5486400"/>
              <a:gd name="connsiteY3" fmla="*/ 0 h 783950"/>
              <a:gd name="connsiteX0" fmla="*/ 0 w 5486400"/>
              <a:gd name="connsiteY0" fmla="*/ 0 h 720562"/>
              <a:gd name="connsiteX1" fmla="*/ 5486400 w 5486400"/>
              <a:gd name="connsiteY1" fmla="*/ 12678 h 720562"/>
              <a:gd name="connsiteX2" fmla="*/ 1920240 w 5486400"/>
              <a:gd name="connsiteY2" fmla="*/ 720562 h 720562"/>
              <a:gd name="connsiteX3" fmla="*/ 0 w 5486400"/>
              <a:gd name="connsiteY3" fmla="*/ 0 h 720562"/>
              <a:gd name="connsiteX0" fmla="*/ 0 w 5276850"/>
              <a:gd name="connsiteY0" fmla="*/ 320106 h 1040668"/>
              <a:gd name="connsiteX1" fmla="*/ 5276850 w 5276850"/>
              <a:gd name="connsiteY1" fmla="*/ 0 h 1040668"/>
              <a:gd name="connsiteX2" fmla="*/ 1920240 w 5276850"/>
              <a:gd name="connsiteY2" fmla="*/ 1040668 h 1040668"/>
              <a:gd name="connsiteX3" fmla="*/ 0 w 5276850"/>
              <a:gd name="connsiteY3" fmla="*/ 320106 h 1040668"/>
              <a:gd name="connsiteX0" fmla="*/ 1356360 w 3356610"/>
              <a:gd name="connsiteY0" fmla="*/ 0 h 1750611"/>
              <a:gd name="connsiteX1" fmla="*/ 3356610 w 3356610"/>
              <a:gd name="connsiteY1" fmla="*/ 709943 h 1750611"/>
              <a:gd name="connsiteX2" fmla="*/ 0 w 3356610"/>
              <a:gd name="connsiteY2" fmla="*/ 1750611 h 1750611"/>
              <a:gd name="connsiteX3" fmla="*/ 1356360 w 3356610"/>
              <a:gd name="connsiteY3" fmla="*/ 0 h 1750611"/>
              <a:gd name="connsiteX0" fmla="*/ 1356360 w 3737610"/>
              <a:gd name="connsiteY0" fmla="*/ 98249 h 1848860"/>
              <a:gd name="connsiteX1" fmla="*/ 3737610 w 3737610"/>
              <a:gd name="connsiteY1" fmla="*/ 0 h 1848860"/>
              <a:gd name="connsiteX2" fmla="*/ 0 w 3737610"/>
              <a:gd name="connsiteY2" fmla="*/ 1848860 h 1848860"/>
              <a:gd name="connsiteX3" fmla="*/ 1356360 w 3737610"/>
              <a:gd name="connsiteY3" fmla="*/ 98249 h 1848860"/>
              <a:gd name="connsiteX0" fmla="*/ 0 w 2381250"/>
              <a:gd name="connsiteY0" fmla="*/ 98249 h 2213339"/>
              <a:gd name="connsiteX1" fmla="*/ 2381250 w 2381250"/>
              <a:gd name="connsiteY1" fmla="*/ 0 h 2213339"/>
              <a:gd name="connsiteX2" fmla="*/ 624840 w 2381250"/>
              <a:gd name="connsiteY2" fmla="*/ 2213339 h 2213339"/>
              <a:gd name="connsiteX3" fmla="*/ 0 w 2381250"/>
              <a:gd name="connsiteY3" fmla="*/ 98249 h 2213339"/>
              <a:gd name="connsiteX0" fmla="*/ 0 w 1962150"/>
              <a:gd name="connsiteY0" fmla="*/ 0 h 2226018"/>
              <a:gd name="connsiteX1" fmla="*/ 1962150 w 1962150"/>
              <a:gd name="connsiteY1" fmla="*/ 12679 h 2226018"/>
              <a:gd name="connsiteX2" fmla="*/ 205740 w 1962150"/>
              <a:gd name="connsiteY2" fmla="*/ 2226018 h 2226018"/>
              <a:gd name="connsiteX3" fmla="*/ 0 w 1962150"/>
              <a:gd name="connsiteY3" fmla="*/ 0 h 2226018"/>
              <a:gd name="connsiteX0" fmla="*/ 0 w 2247900"/>
              <a:gd name="connsiteY0" fmla="*/ 3168 h 2213339"/>
              <a:gd name="connsiteX1" fmla="*/ 2247900 w 2247900"/>
              <a:gd name="connsiteY1" fmla="*/ 0 h 2213339"/>
              <a:gd name="connsiteX2" fmla="*/ 491490 w 2247900"/>
              <a:gd name="connsiteY2" fmla="*/ 2213339 h 2213339"/>
              <a:gd name="connsiteX3" fmla="*/ 0 w 2247900"/>
              <a:gd name="connsiteY3" fmla="*/ 3168 h 2213339"/>
              <a:gd name="connsiteX0" fmla="*/ 0 w 2324100"/>
              <a:gd name="connsiteY0" fmla="*/ 3168 h 2213339"/>
              <a:gd name="connsiteX1" fmla="*/ 2324100 w 2324100"/>
              <a:gd name="connsiteY1" fmla="*/ 0 h 2213339"/>
              <a:gd name="connsiteX2" fmla="*/ 567690 w 2324100"/>
              <a:gd name="connsiteY2" fmla="*/ 2213339 h 2213339"/>
              <a:gd name="connsiteX3" fmla="*/ 0 w 2324100"/>
              <a:gd name="connsiteY3" fmla="*/ 3168 h 221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4100" h="2213339">
                <a:moveTo>
                  <a:pt x="0" y="3168"/>
                </a:moveTo>
                <a:lnTo>
                  <a:pt x="2324100" y="0"/>
                </a:lnTo>
                <a:lnTo>
                  <a:pt x="567690" y="2213339"/>
                </a:lnTo>
                <a:lnTo>
                  <a:pt x="0" y="316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2"/>
          <p:cNvSpPr/>
          <p:nvPr/>
        </p:nvSpPr>
        <p:spPr>
          <a:xfrm rot="10800000">
            <a:off x="11653837" y="4178801"/>
            <a:ext cx="553402" cy="2646431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" fmla="*/ 0 w 1600200"/>
              <a:gd name="connsiteY0" fmla="*/ 3848100 h 3848100"/>
              <a:gd name="connsiteX1" fmla="*/ 819150 w 1600200"/>
              <a:gd name="connsiteY1" fmla="*/ 0 h 3848100"/>
              <a:gd name="connsiteX2" fmla="*/ 1600200 w 1600200"/>
              <a:gd name="connsiteY2" fmla="*/ 2095500 h 3848100"/>
              <a:gd name="connsiteX3" fmla="*/ 0 w 1600200"/>
              <a:gd name="connsiteY3" fmla="*/ 3848100 h 3848100"/>
              <a:gd name="connsiteX0" fmla="*/ 0 w 1600200"/>
              <a:gd name="connsiteY0" fmla="*/ 1790700 h 1790700"/>
              <a:gd name="connsiteX1" fmla="*/ 0 w 1600200"/>
              <a:gd name="connsiteY1" fmla="*/ 0 h 1790700"/>
              <a:gd name="connsiteX2" fmla="*/ 1600200 w 1600200"/>
              <a:gd name="connsiteY2" fmla="*/ 38100 h 1790700"/>
              <a:gd name="connsiteX3" fmla="*/ 0 w 1600200"/>
              <a:gd name="connsiteY3" fmla="*/ 1790700 h 1790700"/>
              <a:gd name="connsiteX0" fmla="*/ 0 w 1143000"/>
              <a:gd name="connsiteY0" fmla="*/ 1790700 h 1790700"/>
              <a:gd name="connsiteX1" fmla="*/ 0 w 1143000"/>
              <a:gd name="connsiteY1" fmla="*/ 0 h 1790700"/>
              <a:gd name="connsiteX2" fmla="*/ 1143000 w 1143000"/>
              <a:gd name="connsiteY2" fmla="*/ 628650 h 1790700"/>
              <a:gd name="connsiteX3" fmla="*/ 0 w 1143000"/>
              <a:gd name="connsiteY3" fmla="*/ 1790700 h 1790700"/>
              <a:gd name="connsiteX0" fmla="*/ 0 w 2971800"/>
              <a:gd name="connsiteY0" fmla="*/ 1790700 h 1790700"/>
              <a:gd name="connsiteX1" fmla="*/ 1828800 w 2971800"/>
              <a:gd name="connsiteY1" fmla="*/ 0 h 1790700"/>
              <a:gd name="connsiteX2" fmla="*/ 2971800 w 2971800"/>
              <a:gd name="connsiteY2" fmla="*/ 628650 h 1790700"/>
              <a:gd name="connsiteX3" fmla="*/ 0 w 2971800"/>
              <a:gd name="connsiteY3" fmla="*/ 1790700 h 1790700"/>
              <a:gd name="connsiteX0" fmla="*/ 0 w 2971800"/>
              <a:gd name="connsiteY0" fmla="*/ 1162050 h 1162050"/>
              <a:gd name="connsiteX1" fmla="*/ 1162050 w 2971800"/>
              <a:gd name="connsiteY1" fmla="*/ 52767 h 1162050"/>
              <a:gd name="connsiteX2" fmla="*/ 2971800 w 2971800"/>
              <a:gd name="connsiteY2" fmla="*/ 0 h 1162050"/>
              <a:gd name="connsiteX3" fmla="*/ 0 w 2971800"/>
              <a:gd name="connsiteY3" fmla="*/ 1162050 h 1162050"/>
              <a:gd name="connsiteX0" fmla="*/ 0 w 2628900"/>
              <a:gd name="connsiteY0" fmla="*/ 1109283 h 1109283"/>
              <a:gd name="connsiteX1" fmla="*/ 1162050 w 2628900"/>
              <a:gd name="connsiteY1" fmla="*/ 0 h 1109283"/>
              <a:gd name="connsiteX2" fmla="*/ 2628900 w 2628900"/>
              <a:gd name="connsiteY2" fmla="*/ 295865 h 1109283"/>
              <a:gd name="connsiteX3" fmla="*/ 0 w 2628900"/>
              <a:gd name="connsiteY3" fmla="*/ 1109283 h 1109283"/>
              <a:gd name="connsiteX0" fmla="*/ 0 w 2628900"/>
              <a:gd name="connsiteY0" fmla="*/ 1159993 h 1159993"/>
              <a:gd name="connsiteX1" fmla="*/ 1116330 w 2628900"/>
              <a:gd name="connsiteY1" fmla="*/ 0 h 1159993"/>
              <a:gd name="connsiteX2" fmla="*/ 2628900 w 2628900"/>
              <a:gd name="connsiteY2" fmla="*/ 346575 h 1159993"/>
              <a:gd name="connsiteX3" fmla="*/ 0 w 2628900"/>
              <a:gd name="connsiteY3" fmla="*/ 1159993 h 1159993"/>
              <a:gd name="connsiteX0" fmla="*/ 0 w 2651760"/>
              <a:gd name="connsiteY0" fmla="*/ 1153654 h 1153654"/>
              <a:gd name="connsiteX1" fmla="*/ 1139190 w 2651760"/>
              <a:gd name="connsiteY1" fmla="*/ 0 h 1153654"/>
              <a:gd name="connsiteX2" fmla="*/ 2651760 w 2651760"/>
              <a:gd name="connsiteY2" fmla="*/ 346575 h 1153654"/>
              <a:gd name="connsiteX3" fmla="*/ 0 w 2651760"/>
              <a:gd name="connsiteY3" fmla="*/ 1153654 h 1153654"/>
              <a:gd name="connsiteX0" fmla="*/ 0 w 4617720"/>
              <a:gd name="connsiteY0" fmla="*/ 1166332 h 1166332"/>
              <a:gd name="connsiteX1" fmla="*/ 3105150 w 4617720"/>
              <a:gd name="connsiteY1" fmla="*/ 0 h 1166332"/>
              <a:gd name="connsiteX2" fmla="*/ 4617720 w 4617720"/>
              <a:gd name="connsiteY2" fmla="*/ 346575 h 1166332"/>
              <a:gd name="connsiteX3" fmla="*/ 0 w 4617720"/>
              <a:gd name="connsiteY3" fmla="*/ 1166332 h 1166332"/>
              <a:gd name="connsiteX0" fmla="*/ 0 w 4617720"/>
              <a:gd name="connsiteY0" fmla="*/ 893765 h 893765"/>
              <a:gd name="connsiteX1" fmla="*/ 3272790 w 4617720"/>
              <a:gd name="connsiteY1" fmla="*/ 0 h 893765"/>
              <a:gd name="connsiteX2" fmla="*/ 4617720 w 4617720"/>
              <a:gd name="connsiteY2" fmla="*/ 74008 h 893765"/>
              <a:gd name="connsiteX3" fmla="*/ 0 w 4617720"/>
              <a:gd name="connsiteY3" fmla="*/ 893765 h 893765"/>
              <a:gd name="connsiteX0" fmla="*/ 0 w 4617720"/>
              <a:gd name="connsiteY0" fmla="*/ 1001524 h 1001524"/>
              <a:gd name="connsiteX1" fmla="*/ 3257550 w 4617720"/>
              <a:gd name="connsiteY1" fmla="*/ 0 h 1001524"/>
              <a:gd name="connsiteX2" fmla="*/ 4617720 w 4617720"/>
              <a:gd name="connsiteY2" fmla="*/ 181767 h 1001524"/>
              <a:gd name="connsiteX3" fmla="*/ 0 w 4617720"/>
              <a:gd name="connsiteY3" fmla="*/ 1001524 h 1001524"/>
              <a:gd name="connsiteX0" fmla="*/ 0 w 4472940"/>
              <a:gd name="connsiteY0" fmla="*/ 1001524 h 1001524"/>
              <a:gd name="connsiteX1" fmla="*/ 3257550 w 4472940"/>
              <a:gd name="connsiteY1" fmla="*/ 0 h 1001524"/>
              <a:gd name="connsiteX2" fmla="*/ 4472940 w 4472940"/>
              <a:gd name="connsiteY2" fmla="*/ 993128 h 1001524"/>
              <a:gd name="connsiteX3" fmla="*/ 0 w 4472940"/>
              <a:gd name="connsiteY3" fmla="*/ 1001524 h 1001524"/>
              <a:gd name="connsiteX0" fmla="*/ 0 w 5025390"/>
              <a:gd name="connsiteY0" fmla="*/ 668739 h 993128"/>
              <a:gd name="connsiteX1" fmla="*/ 3810000 w 5025390"/>
              <a:gd name="connsiteY1" fmla="*/ 0 h 993128"/>
              <a:gd name="connsiteX2" fmla="*/ 5025390 w 5025390"/>
              <a:gd name="connsiteY2" fmla="*/ 993128 h 993128"/>
              <a:gd name="connsiteX3" fmla="*/ 0 w 5025390"/>
              <a:gd name="connsiteY3" fmla="*/ 668739 h 993128"/>
              <a:gd name="connsiteX0" fmla="*/ 0 w 3810000"/>
              <a:gd name="connsiteY0" fmla="*/ 668739 h 1642851"/>
              <a:gd name="connsiteX1" fmla="*/ 3810000 w 3810000"/>
              <a:gd name="connsiteY1" fmla="*/ 0 h 1642851"/>
              <a:gd name="connsiteX2" fmla="*/ 1215390 w 3810000"/>
              <a:gd name="connsiteY2" fmla="*/ 1642851 h 1642851"/>
              <a:gd name="connsiteX3" fmla="*/ 0 w 3810000"/>
              <a:gd name="connsiteY3" fmla="*/ 668739 h 1642851"/>
              <a:gd name="connsiteX0" fmla="*/ 0 w 2419350"/>
              <a:gd name="connsiteY0" fmla="*/ 335954 h 1310066"/>
              <a:gd name="connsiteX1" fmla="*/ 2419350 w 2419350"/>
              <a:gd name="connsiteY1" fmla="*/ 0 h 1310066"/>
              <a:gd name="connsiteX2" fmla="*/ 1215390 w 2419350"/>
              <a:gd name="connsiteY2" fmla="*/ 1310066 h 1310066"/>
              <a:gd name="connsiteX3" fmla="*/ 0 w 2419350"/>
              <a:gd name="connsiteY3" fmla="*/ 335954 h 1310066"/>
              <a:gd name="connsiteX0" fmla="*/ 0 w 3562350"/>
              <a:gd name="connsiteY0" fmla="*/ 209179 h 1183291"/>
              <a:gd name="connsiteX1" fmla="*/ 3562350 w 3562350"/>
              <a:gd name="connsiteY1" fmla="*/ 0 h 1183291"/>
              <a:gd name="connsiteX2" fmla="*/ 1215390 w 3562350"/>
              <a:gd name="connsiteY2" fmla="*/ 1183291 h 1183291"/>
              <a:gd name="connsiteX3" fmla="*/ 0 w 3562350"/>
              <a:gd name="connsiteY3" fmla="*/ 209179 h 1183291"/>
              <a:gd name="connsiteX0" fmla="*/ 0 w 3867150"/>
              <a:gd name="connsiteY0" fmla="*/ 383495 h 1357607"/>
              <a:gd name="connsiteX1" fmla="*/ 3867150 w 3867150"/>
              <a:gd name="connsiteY1" fmla="*/ 0 h 1357607"/>
              <a:gd name="connsiteX2" fmla="*/ 1215390 w 3867150"/>
              <a:gd name="connsiteY2" fmla="*/ 1357607 h 1357607"/>
              <a:gd name="connsiteX3" fmla="*/ 0 w 3867150"/>
              <a:gd name="connsiteY3" fmla="*/ 383495 h 1357607"/>
              <a:gd name="connsiteX0" fmla="*/ 0 w 3619500"/>
              <a:gd name="connsiteY0" fmla="*/ 716280 h 1357607"/>
              <a:gd name="connsiteX1" fmla="*/ 3619500 w 3619500"/>
              <a:gd name="connsiteY1" fmla="*/ 0 h 1357607"/>
              <a:gd name="connsiteX2" fmla="*/ 967740 w 3619500"/>
              <a:gd name="connsiteY2" fmla="*/ 1357607 h 1357607"/>
              <a:gd name="connsiteX3" fmla="*/ 0 w 3619500"/>
              <a:gd name="connsiteY3" fmla="*/ 716280 h 1357607"/>
              <a:gd name="connsiteX0" fmla="*/ 0 w 5886450"/>
              <a:gd name="connsiteY0" fmla="*/ 747974 h 1389301"/>
              <a:gd name="connsiteX1" fmla="*/ 5886450 w 5886450"/>
              <a:gd name="connsiteY1" fmla="*/ 0 h 1389301"/>
              <a:gd name="connsiteX2" fmla="*/ 967740 w 5886450"/>
              <a:gd name="connsiteY2" fmla="*/ 1389301 h 1389301"/>
              <a:gd name="connsiteX3" fmla="*/ 0 w 5886450"/>
              <a:gd name="connsiteY3" fmla="*/ 747974 h 1389301"/>
              <a:gd name="connsiteX0" fmla="*/ 0 w 5886450"/>
              <a:gd name="connsiteY0" fmla="*/ 747974 h 771272"/>
              <a:gd name="connsiteX1" fmla="*/ 5886450 w 5886450"/>
              <a:gd name="connsiteY1" fmla="*/ 0 h 771272"/>
              <a:gd name="connsiteX2" fmla="*/ 2586990 w 5886450"/>
              <a:gd name="connsiteY2" fmla="*/ 771272 h 771272"/>
              <a:gd name="connsiteX3" fmla="*/ 0 w 5886450"/>
              <a:gd name="connsiteY3" fmla="*/ 747974 h 771272"/>
              <a:gd name="connsiteX0" fmla="*/ 0 w 5486400"/>
              <a:gd name="connsiteY0" fmla="*/ 0 h 783950"/>
              <a:gd name="connsiteX1" fmla="*/ 5486400 w 5486400"/>
              <a:gd name="connsiteY1" fmla="*/ 12678 h 783950"/>
              <a:gd name="connsiteX2" fmla="*/ 2186940 w 5486400"/>
              <a:gd name="connsiteY2" fmla="*/ 783950 h 783950"/>
              <a:gd name="connsiteX3" fmla="*/ 0 w 5486400"/>
              <a:gd name="connsiteY3" fmla="*/ 0 h 783950"/>
              <a:gd name="connsiteX0" fmla="*/ 0 w 5486400"/>
              <a:gd name="connsiteY0" fmla="*/ 0 h 720562"/>
              <a:gd name="connsiteX1" fmla="*/ 5486400 w 5486400"/>
              <a:gd name="connsiteY1" fmla="*/ 12678 h 720562"/>
              <a:gd name="connsiteX2" fmla="*/ 1920240 w 5486400"/>
              <a:gd name="connsiteY2" fmla="*/ 720562 h 720562"/>
              <a:gd name="connsiteX3" fmla="*/ 0 w 5486400"/>
              <a:gd name="connsiteY3" fmla="*/ 0 h 720562"/>
              <a:gd name="connsiteX0" fmla="*/ 0 w 5276850"/>
              <a:gd name="connsiteY0" fmla="*/ 320106 h 1040668"/>
              <a:gd name="connsiteX1" fmla="*/ 5276850 w 5276850"/>
              <a:gd name="connsiteY1" fmla="*/ 0 h 1040668"/>
              <a:gd name="connsiteX2" fmla="*/ 1920240 w 5276850"/>
              <a:gd name="connsiteY2" fmla="*/ 1040668 h 1040668"/>
              <a:gd name="connsiteX3" fmla="*/ 0 w 5276850"/>
              <a:gd name="connsiteY3" fmla="*/ 320106 h 1040668"/>
              <a:gd name="connsiteX0" fmla="*/ 1356360 w 3356610"/>
              <a:gd name="connsiteY0" fmla="*/ 0 h 1750611"/>
              <a:gd name="connsiteX1" fmla="*/ 3356610 w 3356610"/>
              <a:gd name="connsiteY1" fmla="*/ 709943 h 1750611"/>
              <a:gd name="connsiteX2" fmla="*/ 0 w 3356610"/>
              <a:gd name="connsiteY2" fmla="*/ 1750611 h 1750611"/>
              <a:gd name="connsiteX3" fmla="*/ 1356360 w 3356610"/>
              <a:gd name="connsiteY3" fmla="*/ 0 h 1750611"/>
              <a:gd name="connsiteX0" fmla="*/ 1356360 w 3737610"/>
              <a:gd name="connsiteY0" fmla="*/ 98249 h 1848860"/>
              <a:gd name="connsiteX1" fmla="*/ 3737610 w 3737610"/>
              <a:gd name="connsiteY1" fmla="*/ 0 h 1848860"/>
              <a:gd name="connsiteX2" fmla="*/ 0 w 3737610"/>
              <a:gd name="connsiteY2" fmla="*/ 1848860 h 1848860"/>
              <a:gd name="connsiteX3" fmla="*/ 1356360 w 3737610"/>
              <a:gd name="connsiteY3" fmla="*/ 98249 h 1848860"/>
              <a:gd name="connsiteX0" fmla="*/ 0 w 2381250"/>
              <a:gd name="connsiteY0" fmla="*/ 98249 h 2213339"/>
              <a:gd name="connsiteX1" fmla="*/ 2381250 w 2381250"/>
              <a:gd name="connsiteY1" fmla="*/ 0 h 2213339"/>
              <a:gd name="connsiteX2" fmla="*/ 624840 w 2381250"/>
              <a:gd name="connsiteY2" fmla="*/ 2213339 h 2213339"/>
              <a:gd name="connsiteX3" fmla="*/ 0 w 2381250"/>
              <a:gd name="connsiteY3" fmla="*/ 98249 h 2213339"/>
              <a:gd name="connsiteX0" fmla="*/ 0 w 1962150"/>
              <a:gd name="connsiteY0" fmla="*/ 0 h 2226018"/>
              <a:gd name="connsiteX1" fmla="*/ 1962150 w 1962150"/>
              <a:gd name="connsiteY1" fmla="*/ 12679 h 2226018"/>
              <a:gd name="connsiteX2" fmla="*/ 205740 w 1962150"/>
              <a:gd name="connsiteY2" fmla="*/ 2226018 h 2226018"/>
              <a:gd name="connsiteX3" fmla="*/ 0 w 1962150"/>
              <a:gd name="connsiteY3" fmla="*/ 0 h 2226018"/>
              <a:gd name="connsiteX0" fmla="*/ 0 w 2247900"/>
              <a:gd name="connsiteY0" fmla="*/ 3168 h 2213339"/>
              <a:gd name="connsiteX1" fmla="*/ 2247900 w 2247900"/>
              <a:gd name="connsiteY1" fmla="*/ 0 h 2213339"/>
              <a:gd name="connsiteX2" fmla="*/ 491490 w 2247900"/>
              <a:gd name="connsiteY2" fmla="*/ 2213339 h 2213339"/>
              <a:gd name="connsiteX3" fmla="*/ 0 w 2247900"/>
              <a:gd name="connsiteY3" fmla="*/ 3168 h 2213339"/>
              <a:gd name="connsiteX0" fmla="*/ 0 w 2324100"/>
              <a:gd name="connsiteY0" fmla="*/ 3168 h 2213339"/>
              <a:gd name="connsiteX1" fmla="*/ 2324100 w 2324100"/>
              <a:gd name="connsiteY1" fmla="*/ 0 h 2213339"/>
              <a:gd name="connsiteX2" fmla="*/ 567690 w 2324100"/>
              <a:gd name="connsiteY2" fmla="*/ 2213339 h 2213339"/>
              <a:gd name="connsiteX3" fmla="*/ 0 w 2324100"/>
              <a:gd name="connsiteY3" fmla="*/ 3168 h 2213339"/>
              <a:gd name="connsiteX0" fmla="*/ 0 w 1619250"/>
              <a:gd name="connsiteY0" fmla="*/ 779666 h 2989837"/>
              <a:gd name="connsiteX1" fmla="*/ 1619250 w 1619250"/>
              <a:gd name="connsiteY1" fmla="*/ 0 h 2989837"/>
              <a:gd name="connsiteX2" fmla="*/ 567690 w 1619250"/>
              <a:gd name="connsiteY2" fmla="*/ 2989837 h 2989837"/>
              <a:gd name="connsiteX3" fmla="*/ 0 w 1619250"/>
              <a:gd name="connsiteY3" fmla="*/ 779666 h 2989837"/>
              <a:gd name="connsiteX0" fmla="*/ 0 w 2110740"/>
              <a:gd name="connsiteY0" fmla="*/ 779666 h 2181645"/>
              <a:gd name="connsiteX1" fmla="*/ 1619250 w 2110740"/>
              <a:gd name="connsiteY1" fmla="*/ 0 h 2181645"/>
              <a:gd name="connsiteX2" fmla="*/ 2110740 w 2110740"/>
              <a:gd name="connsiteY2" fmla="*/ 2181645 h 2181645"/>
              <a:gd name="connsiteX3" fmla="*/ 0 w 2110740"/>
              <a:gd name="connsiteY3" fmla="*/ 779666 h 2181645"/>
              <a:gd name="connsiteX0" fmla="*/ 0 w 2110740"/>
              <a:gd name="connsiteY0" fmla="*/ 858901 h 2260880"/>
              <a:gd name="connsiteX1" fmla="*/ 1600200 w 2110740"/>
              <a:gd name="connsiteY1" fmla="*/ 0 h 2260880"/>
              <a:gd name="connsiteX2" fmla="*/ 2110740 w 2110740"/>
              <a:gd name="connsiteY2" fmla="*/ 2260880 h 2260880"/>
              <a:gd name="connsiteX3" fmla="*/ 0 w 2110740"/>
              <a:gd name="connsiteY3" fmla="*/ 858901 h 2260880"/>
              <a:gd name="connsiteX0" fmla="*/ 0 w 529590"/>
              <a:gd name="connsiteY0" fmla="*/ 1841409 h 2260880"/>
              <a:gd name="connsiteX1" fmla="*/ 19050 w 529590"/>
              <a:gd name="connsiteY1" fmla="*/ 0 h 2260880"/>
              <a:gd name="connsiteX2" fmla="*/ 529590 w 529590"/>
              <a:gd name="connsiteY2" fmla="*/ 2260880 h 2260880"/>
              <a:gd name="connsiteX3" fmla="*/ 0 w 529590"/>
              <a:gd name="connsiteY3" fmla="*/ 1841409 h 2260880"/>
              <a:gd name="connsiteX0" fmla="*/ 0 w 553402"/>
              <a:gd name="connsiteY0" fmla="*/ 1841409 h 2201455"/>
              <a:gd name="connsiteX1" fmla="*/ 19050 w 553402"/>
              <a:gd name="connsiteY1" fmla="*/ 0 h 2201455"/>
              <a:gd name="connsiteX2" fmla="*/ 553402 w 553402"/>
              <a:gd name="connsiteY2" fmla="*/ 2201455 h 2201455"/>
              <a:gd name="connsiteX3" fmla="*/ 0 w 553402"/>
              <a:gd name="connsiteY3" fmla="*/ 1841409 h 2201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3402" h="2201455">
                <a:moveTo>
                  <a:pt x="0" y="1841409"/>
                </a:moveTo>
                <a:lnTo>
                  <a:pt x="19050" y="0"/>
                </a:lnTo>
                <a:lnTo>
                  <a:pt x="553402" y="2201455"/>
                </a:lnTo>
                <a:lnTo>
                  <a:pt x="0" y="184140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占位符 18"/>
          <p:cNvSpPr>
            <a:spLocks noGrp="1"/>
          </p:cNvSpPr>
          <p:nvPr>
            <p:ph type="body" sz="quarter" idx="11"/>
          </p:nvPr>
        </p:nvSpPr>
        <p:spPr>
          <a:xfrm>
            <a:off x="838635" y="508406"/>
            <a:ext cx="7205742" cy="945032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66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3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6338282" y="1931334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l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4" name="文本占位符 18"/>
          <p:cNvSpPr>
            <a:spLocks noGrp="1"/>
          </p:cNvSpPr>
          <p:nvPr>
            <p:ph type="body" sz="quarter" idx="13"/>
          </p:nvPr>
        </p:nvSpPr>
        <p:spPr>
          <a:xfrm>
            <a:off x="7600980" y="2726483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l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4" name="文本占位符 18"/>
          <p:cNvSpPr>
            <a:spLocks noGrp="1"/>
          </p:cNvSpPr>
          <p:nvPr userDrawn="1">
            <p:ph type="body" sz="quarter" idx="14"/>
          </p:nvPr>
        </p:nvSpPr>
        <p:spPr>
          <a:xfrm>
            <a:off x="7827285" y="3563870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l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5" name="文本占位符 18"/>
          <p:cNvSpPr>
            <a:spLocks noGrp="1"/>
          </p:cNvSpPr>
          <p:nvPr userDrawn="1">
            <p:ph type="body" sz="quarter" idx="15"/>
          </p:nvPr>
        </p:nvSpPr>
        <p:spPr>
          <a:xfrm>
            <a:off x="5624992" y="4132324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l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6" name="文本占位符 18"/>
          <p:cNvSpPr>
            <a:spLocks noGrp="1"/>
          </p:cNvSpPr>
          <p:nvPr userDrawn="1">
            <p:ph type="body" sz="quarter" idx="16"/>
          </p:nvPr>
        </p:nvSpPr>
        <p:spPr>
          <a:xfrm>
            <a:off x="1683140" y="2597719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r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grpSp>
        <p:nvGrpSpPr>
          <p:cNvPr id="50" name="组 49"/>
          <p:cNvGrpSpPr/>
          <p:nvPr userDrawn="1"/>
        </p:nvGrpSpPr>
        <p:grpSpPr>
          <a:xfrm>
            <a:off x="4437074" y="2189291"/>
            <a:ext cx="3280102" cy="1792658"/>
            <a:chOff x="4437074" y="2189291"/>
            <a:chExt cx="3280102" cy="1792658"/>
          </a:xfrm>
        </p:grpSpPr>
        <p:sp>
          <p:nvSpPr>
            <p:cNvPr id="16" name="椭圆 15"/>
            <p:cNvSpPr/>
            <p:nvPr/>
          </p:nvSpPr>
          <p:spPr>
            <a:xfrm>
              <a:off x="6033349" y="2189291"/>
              <a:ext cx="190249" cy="19024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4862532" y="2733214"/>
              <a:ext cx="190249" cy="19024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5624992" y="3763838"/>
              <a:ext cx="190249" cy="19024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7526927" y="3563870"/>
              <a:ext cx="190249" cy="19024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7327148" y="2831773"/>
              <a:ext cx="190249" cy="19024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6033349" y="2864009"/>
              <a:ext cx="323711" cy="32371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2" name="直接连接符 9"/>
            <p:cNvCxnSpPr>
              <a:stCxn id="17" idx="2"/>
              <a:endCxn id="18" idx="7"/>
            </p:cNvCxnSpPr>
            <p:nvPr/>
          </p:nvCxnSpPr>
          <p:spPr>
            <a:xfrm flipH="1">
              <a:off x="5024919" y="2284415"/>
              <a:ext cx="1008430" cy="4766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10"/>
            <p:cNvCxnSpPr>
              <a:stCxn id="17" idx="5"/>
              <a:endCxn id="18" idx="1"/>
            </p:cNvCxnSpPr>
            <p:nvPr/>
          </p:nvCxnSpPr>
          <p:spPr>
            <a:xfrm>
              <a:off x="5024920" y="2895602"/>
              <a:ext cx="627933" cy="89609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11"/>
            <p:cNvCxnSpPr>
              <a:stCxn id="19" idx="6"/>
              <a:endCxn id="20" idx="2"/>
            </p:cNvCxnSpPr>
            <p:nvPr/>
          </p:nvCxnSpPr>
          <p:spPr>
            <a:xfrm flipV="1">
              <a:off x="5815240" y="3658994"/>
              <a:ext cx="1711687" cy="1999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12"/>
            <p:cNvCxnSpPr>
              <a:endCxn id="21" idx="4"/>
            </p:cNvCxnSpPr>
            <p:nvPr/>
          </p:nvCxnSpPr>
          <p:spPr>
            <a:xfrm flipH="1" flipV="1">
              <a:off x="7422273" y="3022022"/>
              <a:ext cx="194646" cy="6326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13"/>
            <p:cNvCxnSpPr>
              <a:stCxn id="21" idx="0"/>
              <a:endCxn id="17" idx="6"/>
            </p:cNvCxnSpPr>
            <p:nvPr/>
          </p:nvCxnSpPr>
          <p:spPr>
            <a:xfrm flipH="1" flipV="1">
              <a:off x="6223598" y="2284415"/>
              <a:ext cx="1198675" cy="5473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14"/>
            <p:cNvCxnSpPr>
              <a:stCxn id="18" idx="1"/>
            </p:cNvCxnSpPr>
            <p:nvPr/>
          </p:nvCxnSpPr>
          <p:spPr>
            <a:xfrm>
              <a:off x="4890393" y="2761076"/>
              <a:ext cx="1271345" cy="2536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15"/>
            <p:cNvCxnSpPr>
              <a:stCxn id="17" idx="0"/>
            </p:cNvCxnSpPr>
            <p:nvPr/>
          </p:nvCxnSpPr>
          <p:spPr>
            <a:xfrm>
              <a:off x="6128473" y="2189291"/>
              <a:ext cx="66731" cy="8390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16"/>
            <p:cNvCxnSpPr/>
            <p:nvPr/>
          </p:nvCxnSpPr>
          <p:spPr>
            <a:xfrm flipV="1">
              <a:off x="5720116" y="2942786"/>
              <a:ext cx="508885" cy="9117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17"/>
            <p:cNvCxnSpPr>
              <a:endCxn id="21" idx="2"/>
            </p:cNvCxnSpPr>
            <p:nvPr/>
          </p:nvCxnSpPr>
          <p:spPr>
            <a:xfrm flipV="1">
              <a:off x="6229002" y="2926897"/>
              <a:ext cx="1098147" cy="868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18"/>
            <p:cNvCxnSpPr>
              <a:stCxn id="20" idx="0"/>
            </p:cNvCxnSpPr>
            <p:nvPr/>
          </p:nvCxnSpPr>
          <p:spPr>
            <a:xfrm flipH="1" flipV="1">
              <a:off x="6229002" y="3084408"/>
              <a:ext cx="1393050" cy="4794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19"/>
            <p:cNvCxnSpPr>
              <a:stCxn id="19" idx="7"/>
              <a:endCxn id="21" idx="3"/>
            </p:cNvCxnSpPr>
            <p:nvPr/>
          </p:nvCxnSpPr>
          <p:spPr>
            <a:xfrm flipV="1">
              <a:off x="5787379" y="2994160"/>
              <a:ext cx="1567631" cy="7975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20"/>
            <p:cNvCxnSpPr>
              <a:stCxn id="17" idx="2"/>
            </p:cNvCxnSpPr>
            <p:nvPr/>
          </p:nvCxnSpPr>
          <p:spPr>
            <a:xfrm flipH="1">
              <a:off x="5720116" y="2284415"/>
              <a:ext cx="313233" cy="15745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椭圆 36"/>
            <p:cNvSpPr/>
            <p:nvPr userDrawn="1"/>
          </p:nvSpPr>
          <p:spPr>
            <a:xfrm>
              <a:off x="4437074" y="3791700"/>
              <a:ext cx="190249" cy="19024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直接连接符 9"/>
            <p:cNvCxnSpPr>
              <a:stCxn id="37" idx="0"/>
              <a:endCxn id="17" idx="3"/>
            </p:cNvCxnSpPr>
            <p:nvPr userDrawn="1"/>
          </p:nvCxnSpPr>
          <p:spPr>
            <a:xfrm flipV="1">
              <a:off x="4532199" y="2895602"/>
              <a:ext cx="358194" cy="8960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9"/>
            <p:cNvCxnSpPr>
              <a:stCxn id="37" idx="6"/>
              <a:endCxn id="18" idx="2"/>
            </p:cNvCxnSpPr>
            <p:nvPr userDrawn="1"/>
          </p:nvCxnSpPr>
          <p:spPr>
            <a:xfrm flipV="1">
              <a:off x="4627323" y="3858963"/>
              <a:ext cx="997669" cy="278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10"/>
            <p:cNvCxnSpPr>
              <a:stCxn id="37" idx="7"/>
              <a:endCxn id="21" idx="3"/>
            </p:cNvCxnSpPr>
            <p:nvPr userDrawn="1"/>
          </p:nvCxnSpPr>
          <p:spPr>
            <a:xfrm flipV="1">
              <a:off x="4599462" y="3140314"/>
              <a:ext cx="1481293" cy="6792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文本占位符 18"/>
          <p:cNvSpPr>
            <a:spLocks noGrp="1"/>
          </p:cNvSpPr>
          <p:nvPr>
            <p:ph type="body" sz="quarter" idx="17"/>
          </p:nvPr>
        </p:nvSpPr>
        <p:spPr>
          <a:xfrm>
            <a:off x="1336174" y="3671183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r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45636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2"/>
          <a:stretch/>
        </p:blipFill>
        <p:spPr>
          <a:xfrm>
            <a:off x="-19050" y="0"/>
            <a:ext cx="12211050" cy="6858000"/>
          </a:xfrm>
          <a:prstGeom prst="rect">
            <a:avLst/>
          </a:prstGeom>
        </p:spPr>
      </p:pic>
      <p:sp>
        <p:nvSpPr>
          <p:cNvPr id="3" name="流程图: 手动输入 57"/>
          <p:cNvSpPr/>
          <p:nvPr userDrawn="1"/>
        </p:nvSpPr>
        <p:spPr>
          <a:xfrm rot="5400000">
            <a:off x="-57150" y="1714500"/>
            <a:ext cx="1695450" cy="1619250"/>
          </a:xfrm>
          <a:prstGeom prst="flowChartManualInpu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18"/>
          <p:cNvSpPr>
            <a:spLocks noGrp="1"/>
          </p:cNvSpPr>
          <p:nvPr>
            <p:ph type="body" sz="quarter" idx="11" hasCustomPrompt="1"/>
          </p:nvPr>
        </p:nvSpPr>
        <p:spPr>
          <a:xfrm>
            <a:off x="1600200" y="1456480"/>
            <a:ext cx="1522601" cy="2201119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170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5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3122801" y="1659761"/>
            <a:ext cx="6437888" cy="974204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6" name="文本占位符 18"/>
          <p:cNvSpPr>
            <a:spLocks noGrp="1"/>
          </p:cNvSpPr>
          <p:nvPr>
            <p:ph type="body" sz="quarter" idx="13"/>
          </p:nvPr>
        </p:nvSpPr>
        <p:spPr>
          <a:xfrm>
            <a:off x="3126755" y="2633965"/>
            <a:ext cx="6437888" cy="659756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3600" b="0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44683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2"/>
          <a:stretch/>
        </p:blipFill>
        <p:spPr>
          <a:xfrm>
            <a:off x="-19050" y="0"/>
            <a:ext cx="12211050" cy="6858000"/>
          </a:xfrm>
          <a:prstGeom prst="rect">
            <a:avLst/>
          </a:prstGeom>
        </p:spPr>
      </p:pic>
      <p:sp>
        <p:nvSpPr>
          <p:cNvPr id="3" name="流程图: 手动输入 57"/>
          <p:cNvSpPr/>
          <p:nvPr userDrawn="1"/>
        </p:nvSpPr>
        <p:spPr>
          <a:xfrm rot="5400000">
            <a:off x="-57150" y="1714500"/>
            <a:ext cx="1695450" cy="1619250"/>
          </a:xfrm>
          <a:prstGeom prst="flowChartManualInpu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18"/>
          <p:cNvSpPr>
            <a:spLocks noGrp="1"/>
          </p:cNvSpPr>
          <p:nvPr>
            <p:ph type="body" sz="quarter" idx="11" hasCustomPrompt="1"/>
          </p:nvPr>
        </p:nvSpPr>
        <p:spPr>
          <a:xfrm>
            <a:off x="1600200" y="1456480"/>
            <a:ext cx="1522601" cy="2201119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170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5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3122801" y="1659761"/>
            <a:ext cx="6437888" cy="974204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6" name="文本占位符 18"/>
          <p:cNvSpPr>
            <a:spLocks noGrp="1"/>
          </p:cNvSpPr>
          <p:nvPr>
            <p:ph type="body" sz="quarter" idx="13"/>
          </p:nvPr>
        </p:nvSpPr>
        <p:spPr>
          <a:xfrm>
            <a:off x="3126755" y="2633965"/>
            <a:ext cx="6437888" cy="659756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3600" b="0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49241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2"/>
          <a:stretch/>
        </p:blipFill>
        <p:spPr>
          <a:xfrm>
            <a:off x="-19050" y="0"/>
            <a:ext cx="12211050" cy="6858000"/>
          </a:xfrm>
          <a:prstGeom prst="rect">
            <a:avLst/>
          </a:prstGeom>
        </p:spPr>
      </p:pic>
      <p:sp>
        <p:nvSpPr>
          <p:cNvPr id="3" name="流程图: 手动输入 57"/>
          <p:cNvSpPr/>
          <p:nvPr userDrawn="1"/>
        </p:nvSpPr>
        <p:spPr>
          <a:xfrm rot="5400000">
            <a:off x="-57150" y="1714500"/>
            <a:ext cx="1695450" cy="1619250"/>
          </a:xfrm>
          <a:prstGeom prst="flowChartManualInpu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18"/>
          <p:cNvSpPr>
            <a:spLocks noGrp="1"/>
          </p:cNvSpPr>
          <p:nvPr>
            <p:ph type="body" sz="quarter" idx="11" hasCustomPrompt="1"/>
          </p:nvPr>
        </p:nvSpPr>
        <p:spPr>
          <a:xfrm>
            <a:off x="1600200" y="1456480"/>
            <a:ext cx="1522601" cy="2201119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170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5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3122801" y="1659761"/>
            <a:ext cx="6437888" cy="974204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6" name="文本占位符 18"/>
          <p:cNvSpPr>
            <a:spLocks noGrp="1"/>
          </p:cNvSpPr>
          <p:nvPr>
            <p:ph type="body" sz="quarter" idx="13"/>
          </p:nvPr>
        </p:nvSpPr>
        <p:spPr>
          <a:xfrm>
            <a:off x="3126755" y="2633965"/>
            <a:ext cx="6437888" cy="659756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3600" b="0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999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2"/>
          <a:stretch/>
        </p:blipFill>
        <p:spPr>
          <a:xfrm>
            <a:off x="-19050" y="0"/>
            <a:ext cx="12211050" cy="6858000"/>
          </a:xfrm>
          <a:prstGeom prst="rect">
            <a:avLst/>
          </a:prstGeom>
        </p:spPr>
      </p:pic>
      <p:sp>
        <p:nvSpPr>
          <p:cNvPr id="3" name="流程图: 手动输入 57"/>
          <p:cNvSpPr/>
          <p:nvPr userDrawn="1"/>
        </p:nvSpPr>
        <p:spPr>
          <a:xfrm rot="5400000">
            <a:off x="-57150" y="1714500"/>
            <a:ext cx="1695450" cy="1619250"/>
          </a:xfrm>
          <a:prstGeom prst="flowChartManualInp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18"/>
          <p:cNvSpPr>
            <a:spLocks noGrp="1"/>
          </p:cNvSpPr>
          <p:nvPr>
            <p:ph type="body" sz="quarter" idx="11" hasCustomPrompt="1"/>
          </p:nvPr>
        </p:nvSpPr>
        <p:spPr>
          <a:xfrm>
            <a:off x="1600200" y="1456480"/>
            <a:ext cx="1522601" cy="2201119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170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5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3122801" y="1659761"/>
            <a:ext cx="6437888" cy="974204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6" name="文本占位符 18"/>
          <p:cNvSpPr>
            <a:spLocks noGrp="1"/>
          </p:cNvSpPr>
          <p:nvPr>
            <p:ph type="body" sz="quarter" idx="13"/>
          </p:nvPr>
        </p:nvSpPr>
        <p:spPr>
          <a:xfrm>
            <a:off x="3126755" y="2633965"/>
            <a:ext cx="6437888" cy="659756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3600" b="0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5497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346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9" r:id="rId2"/>
    <p:sldLayoutId id="2147483687" r:id="rId3"/>
    <p:sldLayoutId id="2147483684" r:id="rId4"/>
    <p:sldLayoutId id="2147483688" r:id="rId5"/>
    <p:sldLayoutId id="2147483685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0" r:id="rId12"/>
    <p:sldLayoutId id="2147483696" r:id="rId13"/>
    <p:sldLayoutId id="2147483697" r:id="rId14"/>
    <p:sldLayoutId id="2147483698" r:id="rId15"/>
    <p:sldLayoutId id="2147483699" r:id="rId16"/>
    <p:sldLayoutId id="2147483700" r:id="rId17"/>
    <p:sldLayoutId id="214748368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5924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2" r:id="rId2"/>
    <p:sldLayoutId id="214748368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学术答辩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课程</a:t>
            </a:r>
            <a:r>
              <a:rPr lang="zh-CN" altLang="en-US" dirty="0" smtClean="0"/>
              <a:t>题目</a:t>
            </a:r>
            <a:endParaRPr lang="en-US" altLang="zh-CN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姓名 </a:t>
            </a:r>
            <a:r>
              <a:rPr lang="en-US" altLang="zh-CN" dirty="0"/>
              <a:t>| </a:t>
            </a:r>
            <a:r>
              <a:rPr lang="zh-CN" altLang="en-US" dirty="0"/>
              <a:t>班级 </a:t>
            </a:r>
            <a:r>
              <a:rPr lang="en-US" altLang="zh-CN" dirty="0"/>
              <a:t>| </a:t>
            </a:r>
            <a:r>
              <a:rPr lang="zh-CN" altLang="en-US" dirty="0"/>
              <a:t>学号 </a:t>
            </a:r>
            <a:r>
              <a:rPr lang="en-US" altLang="zh-CN" dirty="0"/>
              <a:t>| </a:t>
            </a:r>
            <a:r>
              <a:rPr lang="zh-CN" altLang="en-US" dirty="0"/>
              <a:t>专业 </a:t>
            </a:r>
            <a:r>
              <a:rPr lang="en-US" altLang="zh-CN" dirty="0" smtClean="0"/>
              <a:t>|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29566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2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方法工具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研究方法</a:t>
            </a:r>
            <a:r>
              <a:rPr lang="en-US" altLang="zh-CN" dirty="0"/>
              <a:t>-</a:t>
            </a:r>
            <a:r>
              <a:rPr lang="en-US" altLang="zh-CN" dirty="0" smtClean="0"/>
              <a:t>Methods</a:t>
            </a:r>
            <a:endParaRPr lang="zh-CN" altLang="en-US" dirty="0"/>
          </a:p>
        </p:txBody>
      </p:sp>
      <p:sp>
        <p:nvSpPr>
          <p:cNvPr id="31" name="矩形 30"/>
          <p:cNvSpPr/>
          <p:nvPr/>
        </p:nvSpPr>
        <p:spPr>
          <a:xfrm>
            <a:off x="7171818" y="1435944"/>
            <a:ext cx="2407473" cy="1057413"/>
          </a:xfrm>
          <a:prstGeom prst="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155468" y="5023202"/>
            <a:ext cx="4558112" cy="1066482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155468" y="3827451"/>
            <a:ext cx="3470067" cy="1066482"/>
          </a:xfrm>
          <a:prstGeom prst="rect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155468" y="2631694"/>
            <a:ext cx="3199447" cy="1061595"/>
          </a:xfrm>
          <a:prstGeom prst="rect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00995" y="2791772"/>
            <a:ext cx="3936743" cy="388568"/>
          </a:xfrm>
          <a:prstGeom prst="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435245" y="3309611"/>
            <a:ext cx="3102494" cy="388568"/>
          </a:xfrm>
          <a:prstGeom prst="rect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-19050" y="3822561"/>
            <a:ext cx="4550264" cy="384389"/>
          </a:xfrm>
          <a:prstGeom prst="rect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047432" y="4345290"/>
            <a:ext cx="3490307" cy="388568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8" name="任意多边形 10"/>
          <p:cNvSpPr/>
          <p:nvPr/>
        </p:nvSpPr>
        <p:spPr>
          <a:xfrm>
            <a:off x="4532260" y="1439852"/>
            <a:ext cx="2639559" cy="1735601"/>
          </a:xfrm>
          <a:custGeom>
            <a:avLst/>
            <a:gdLst>
              <a:gd name="connsiteX0" fmla="*/ 0 w 1955800"/>
              <a:gd name="connsiteY0" fmla="*/ 1003300 h 1289050"/>
              <a:gd name="connsiteX1" fmla="*/ 0 w 1955800"/>
              <a:gd name="connsiteY1" fmla="*/ 1289050 h 1289050"/>
              <a:gd name="connsiteX2" fmla="*/ 1955800 w 1955800"/>
              <a:gd name="connsiteY2" fmla="*/ 781050 h 1289050"/>
              <a:gd name="connsiteX3" fmla="*/ 1955800 w 1955800"/>
              <a:gd name="connsiteY3" fmla="*/ 0 h 1289050"/>
              <a:gd name="connsiteX4" fmla="*/ 0 w 1955800"/>
              <a:gd name="connsiteY4" fmla="*/ 1003300 h 128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5800" h="1289050">
                <a:moveTo>
                  <a:pt x="0" y="1003300"/>
                </a:moveTo>
                <a:lnTo>
                  <a:pt x="0" y="1289050"/>
                </a:lnTo>
                <a:lnTo>
                  <a:pt x="1955800" y="781050"/>
                </a:lnTo>
                <a:lnTo>
                  <a:pt x="1955800" y="0"/>
                </a:lnTo>
                <a:lnTo>
                  <a:pt x="0" y="100330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9" name="任意多边形 11"/>
          <p:cNvSpPr/>
          <p:nvPr/>
        </p:nvSpPr>
        <p:spPr>
          <a:xfrm flipV="1">
            <a:off x="4517499" y="4345287"/>
            <a:ext cx="2637969" cy="1735601"/>
          </a:xfrm>
          <a:custGeom>
            <a:avLst/>
            <a:gdLst>
              <a:gd name="connsiteX0" fmla="*/ 0 w 1955800"/>
              <a:gd name="connsiteY0" fmla="*/ 1003300 h 1289050"/>
              <a:gd name="connsiteX1" fmla="*/ 0 w 1955800"/>
              <a:gd name="connsiteY1" fmla="*/ 1289050 h 1289050"/>
              <a:gd name="connsiteX2" fmla="*/ 1955800 w 1955800"/>
              <a:gd name="connsiteY2" fmla="*/ 781050 h 1289050"/>
              <a:gd name="connsiteX3" fmla="*/ 1955800 w 1955800"/>
              <a:gd name="connsiteY3" fmla="*/ 0 h 1289050"/>
              <a:gd name="connsiteX4" fmla="*/ 0 w 1955800"/>
              <a:gd name="connsiteY4" fmla="*/ 1003300 h 128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5800" h="1289050">
                <a:moveTo>
                  <a:pt x="0" y="1003300"/>
                </a:moveTo>
                <a:lnTo>
                  <a:pt x="0" y="1289050"/>
                </a:lnTo>
                <a:lnTo>
                  <a:pt x="1955800" y="781050"/>
                </a:lnTo>
                <a:lnTo>
                  <a:pt x="1955800" y="0"/>
                </a:lnTo>
                <a:lnTo>
                  <a:pt x="0" y="100330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50" name="流程图: 手动输入 12"/>
          <p:cNvSpPr/>
          <p:nvPr/>
        </p:nvSpPr>
        <p:spPr>
          <a:xfrm>
            <a:off x="4531214" y="2631697"/>
            <a:ext cx="2629731" cy="106159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4 w 10004"/>
              <a:gd name="connsiteY0" fmla="*/ 2000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5" fmla="*/ 4 w 10004"/>
              <a:gd name="connsiteY5" fmla="*/ 2000 h 10000"/>
              <a:gd name="connsiteX0" fmla="*/ 0 w 10004"/>
              <a:gd name="connsiteY0" fmla="*/ 6467 h 10046"/>
              <a:gd name="connsiteX1" fmla="*/ 10004 w 10004"/>
              <a:gd name="connsiteY1" fmla="*/ 46 h 10046"/>
              <a:gd name="connsiteX2" fmla="*/ 10004 w 10004"/>
              <a:gd name="connsiteY2" fmla="*/ 10046 h 10046"/>
              <a:gd name="connsiteX3" fmla="*/ 4 w 10004"/>
              <a:gd name="connsiteY3" fmla="*/ 10046 h 10046"/>
              <a:gd name="connsiteX4" fmla="*/ 0 w 10004"/>
              <a:gd name="connsiteY4" fmla="*/ 6467 h 10046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4" h="10000">
                <a:moveTo>
                  <a:pt x="0" y="6421"/>
                </a:moveTo>
                <a:cubicBezTo>
                  <a:pt x="2010" y="5177"/>
                  <a:pt x="5002" y="3210"/>
                  <a:pt x="10004" y="0"/>
                </a:cubicBezTo>
                <a:lnTo>
                  <a:pt x="10004" y="10000"/>
                </a:lnTo>
                <a:lnTo>
                  <a:pt x="4" y="10000"/>
                </a:lnTo>
                <a:cubicBezTo>
                  <a:pt x="3" y="8807"/>
                  <a:pt x="2" y="8210"/>
                  <a:pt x="0" y="642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51" name="流程图: 手动输入 12"/>
          <p:cNvSpPr/>
          <p:nvPr/>
        </p:nvSpPr>
        <p:spPr>
          <a:xfrm flipV="1">
            <a:off x="4521094" y="3823270"/>
            <a:ext cx="2650724" cy="106159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4 w 10004"/>
              <a:gd name="connsiteY0" fmla="*/ 2000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5" fmla="*/ 4 w 10004"/>
              <a:gd name="connsiteY5" fmla="*/ 2000 h 10000"/>
              <a:gd name="connsiteX0" fmla="*/ 0 w 10004"/>
              <a:gd name="connsiteY0" fmla="*/ 6467 h 10046"/>
              <a:gd name="connsiteX1" fmla="*/ 10004 w 10004"/>
              <a:gd name="connsiteY1" fmla="*/ 46 h 10046"/>
              <a:gd name="connsiteX2" fmla="*/ 10004 w 10004"/>
              <a:gd name="connsiteY2" fmla="*/ 10046 h 10046"/>
              <a:gd name="connsiteX3" fmla="*/ 4 w 10004"/>
              <a:gd name="connsiteY3" fmla="*/ 10046 h 10046"/>
              <a:gd name="connsiteX4" fmla="*/ 0 w 10004"/>
              <a:gd name="connsiteY4" fmla="*/ 6467 h 10046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4" h="10000">
                <a:moveTo>
                  <a:pt x="0" y="6421"/>
                </a:moveTo>
                <a:cubicBezTo>
                  <a:pt x="2010" y="5177"/>
                  <a:pt x="5002" y="3210"/>
                  <a:pt x="10004" y="0"/>
                </a:cubicBezTo>
                <a:lnTo>
                  <a:pt x="10004" y="10000"/>
                </a:lnTo>
                <a:lnTo>
                  <a:pt x="4" y="10000"/>
                </a:lnTo>
                <a:cubicBezTo>
                  <a:pt x="3" y="8807"/>
                  <a:pt x="2" y="8210"/>
                  <a:pt x="0" y="642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7304530" y="1611150"/>
            <a:ext cx="216139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cs typeface="Arial" panose="020B0604020202020204" pitchFamily="34" charset="0"/>
              </a:rPr>
              <a:t>标题数字可以通过点击和重新输入更改。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7304530" y="2842553"/>
            <a:ext cx="216139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cs typeface="Arial" panose="020B0604020202020204" pitchFamily="34" charset="0"/>
              </a:rPr>
              <a:t>标题数字可以通过点击和重新输入更改。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7191245" y="3994438"/>
            <a:ext cx="216139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cs typeface="Arial" panose="020B0604020202020204" pitchFamily="34" charset="0"/>
              </a:rPr>
              <a:t>标题数字可以通过点击和重新输入更改。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7260864" y="5087085"/>
            <a:ext cx="216139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cs typeface="Arial" panose="020B0604020202020204" pitchFamily="34" charset="0"/>
              </a:rPr>
              <a:t>标题数字可以通过点击和重新输入更改。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1941917" y="4351302"/>
            <a:ext cx="2122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ADD YOUR TEXT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654001" y="3815084"/>
            <a:ext cx="2122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ADD YOUR TEXT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603066" y="3324189"/>
            <a:ext cx="2122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ADD YOUR TEXT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1623159" y="2814579"/>
            <a:ext cx="2122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ADD YOUR TEXT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1418919" y="5081309"/>
            <a:ext cx="304588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65" name="Line 110"/>
          <p:cNvSpPr>
            <a:spLocks noChangeShapeType="1"/>
          </p:cNvSpPr>
          <p:nvPr/>
        </p:nvSpPr>
        <p:spPr bwMode="auto">
          <a:xfrm>
            <a:off x="2292048" y="1487997"/>
            <a:ext cx="2495" cy="2495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sp>
        <p:nvSpPr>
          <p:cNvPr id="66" name="Line 111"/>
          <p:cNvSpPr>
            <a:spLocks noChangeShapeType="1"/>
          </p:cNvSpPr>
          <p:nvPr/>
        </p:nvSpPr>
        <p:spPr bwMode="auto">
          <a:xfrm>
            <a:off x="2292048" y="1487997"/>
            <a:ext cx="2495" cy="2495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grpSp>
        <p:nvGrpSpPr>
          <p:cNvPr id="5" name="组 4"/>
          <p:cNvGrpSpPr/>
          <p:nvPr/>
        </p:nvGrpSpPr>
        <p:grpSpPr>
          <a:xfrm>
            <a:off x="2097223" y="1587564"/>
            <a:ext cx="1200106" cy="1244932"/>
            <a:chOff x="1913484" y="1228120"/>
            <a:chExt cx="1546608" cy="1604376"/>
          </a:xfrm>
        </p:grpSpPr>
        <p:sp>
          <p:nvSpPr>
            <p:cNvPr id="52" name="矩形 51"/>
            <p:cNvSpPr/>
            <p:nvPr/>
          </p:nvSpPr>
          <p:spPr>
            <a:xfrm>
              <a:off x="1913484" y="1228120"/>
              <a:ext cx="1546608" cy="1604376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67" name="Freeform 112"/>
            <p:cNvSpPr>
              <a:spLocks/>
            </p:cNvSpPr>
            <p:nvPr/>
          </p:nvSpPr>
          <p:spPr bwMode="auto">
            <a:xfrm>
              <a:off x="2403793" y="1660808"/>
              <a:ext cx="580844" cy="769310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76" y="0"/>
                </a:cxn>
                <a:cxn ang="0">
                  <a:pos x="50" y="0"/>
                </a:cxn>
                <a:cxn ang="0">
                  <a:pos x="32" y="4"/>
                </a:cxn>
                <a:cxn ang="0">
                  <a:pos x="18" y="12"/>
                </a:cxn>
                <a:cxn ang="0">
                  <a:pos x="14" y="16"/>
                </a:cxn>
                <a:cxn ang="0">
                  <a:pos x="4" y="28"/>
                </a:cxn>
                <a:cxn ang="0">
                  <a:pos x="0" y="44"/>
                </a:cxn>
                <a:cxn ang="0">
                  <a:pos x="0" y="62"/>
                </a:cxn>
                <a:cxn ang="0">
                  <a:pos x="0" y="480"/>
                </a:cxn>
                <a:cxn ang="0">
                  <a:pos x="6" y="492"/>
                </a:cxn>
                <a:cxn ang="0">
                  <a:pos x="18" y="498"/>
                </a:cxn>
                <a:cxn ang="0">
                  <a:pos x="328" y="498"/>
                </a:cxn>
                <a:cxn ang="0">
                  <a:pos x="340" y="492"/>
                </a:cxn>
                <a:cxn ang="0">
                  <a:pos x="346" y="480"/>
                </a:cxn>
                <a:cxn ang="0">
                  <a:pos x="346" y="58"/>
                </a:cxn>
                <a:cxn ang="0">
                  <a:pos x="340" y="46"/>
                </a:cxn>
                <a:cxn ang="0">
                  <a:pos x="328" y="40"/>
                </a:cxn>
                <a:cxn ang="0">
                  <a:pos x="122" y="40"/>
                </a:cxn>
                <a:cxn ang="0">
                  <a:pos x="118" y="32"/>
                </a:cxn>
                <a:cxn ang="0">
                  <a:pos x="110" y="28"/>
                </a:cxn>
                <a:cxn ang="0">
                  <a:pos x="104" y="30"/>
                </a:cxn>
                <a:cxn ang="0">
                  <a:pos x="98" y="36"/>
                </a:cxn>
                <a:cxn ang="0">
                  <a:pos x="98" y="46"/>
                </a:cxn>
                <a:cxn ang="0">
                  <a:pos x="68" y="134"/>
                </a:cxn>
                <a:cxn ang="0">
                  <a:pos x="42" y="40"/>
                </a:cxn>
                <a:cxn ang="0">
                  <a:pos x="18" y="40"/>
                </a:cxn>
                <a:cxn ang="0">
                  <a:pos x="38" y="18"/>
                </a:cxn>
                <a:cxn ang="0">
                  <a:pos x="358" y="18"/>
                </a:cxn>
                <a:cxn ang="0">
                  <a:pos x="358" y="464"/>
                </a:cxn>
                <a:cxn ang="0">
                  <a:pos x="366" y="462"/>
                </a:cxn>
                <a:cxn ang="0">
                  <a:pos x="376" y="452"/>
                </a:cxn>
                <a:cxn ang="0">
                  <a:pos x="376" y="18"/>
                </a:cxn>
                <a:cxn ang="0">
                  <a:pos x="376" y="10"/>
                </a:cxn>
                <a:cxn ang="0">
                  <a:pos x="366" y="2"/>
                </a:cxn>
                <a:cxn ang="0">
                  <a:pos x="358" y="0"/>
                </a:cxn>
              </a:cxnLst>
              <a:rect l="0" t="0" r="r" b="b"/>
              <a:pathLst>
                <a:path w="376" h="498">
                  <a:moveTo>
                    <a:pt x="358" y="0"/>
                  </a:moveTo>
                  <a:lnTo>
                    <a:pt x="112" y="0"/>
                  </a:lnTo>
                  <a:lnTo>
                    <a:pt x="112" y="0"/>
                  </a:lnTo>
                  <a:lnTo>
                    <a:pt x="76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2" y="0"/>
                  </a:lnTo>
                  <a:lnTo>
                    <a:pt x="32" y="4"/>
                  </a:lnTo>
                  <a:lnTo>
                    <a:pt x="24" y="8"/>
                  </a:lnTo>
                  <a:lnTo>
                    <a:pt x="18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22"/>
                  </a:lnTo>
                  <a:lnTo>
                    <a:pt x="4" y="28"/>
                  </a:lnTo>
                  <a:lnTo>
                    <a:pt x="2" y="38"/>
                  </a:lnTo>
                  <a:lnTo>
                    <a:pt x="0" y="44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0" y="480"/>
                  </a:lnTo>
                  <a:lnTo>
                    <a:pt x="0" y="480"/>
                  </a:lnTo>
                  <a:lnTo>
                    <a:pt x="2" y="488"/>
                  </a:lnTo>
                  <a:lnTo>
                    <a:pt x="6" y="492"/>
                  </a:lnTo>
                  <a:lnTo>
                    <a:pt x="12" y="496"/>
                  </a:lnTo>
                  <a:lnTo>
                    <a:pt x="18" y="498"/>
                  </a:lnTo>
                  <a:lnTo>
                    <a:pt x="328" y="498"/>
                  </a:lnTo>
                  <a:lnTo>
                    <a:pt x="328" y="498"/>
                  </a:lnTo>
                  <a:lnTo>
                    <a:pt x="334" y="496"/>
                  </a:lnTo>
                  <a:lnTo>
                    <a:pt x="340" y="492"/>
                  </a:lnTo>
                  <a:lnTo>
                    <a:pt x="344" y="488"/>
                  </a:lnTo>
                  <a:lnTo>
                    <a:pt x="346" y="480"/>
                  </a:lnTo>
                  <a:lnTo>
                    <a:pt x="346" y="58"/>
                  </a:lnTo>
                  <a:lnTo>
                    <a:pt x="346" y="58"/>
                  </a:lnTo>
                  <a:lnTo>
                    <a:pt x="344" y="52"/>
                  </a:lnTo>
                  <a:lnTo>
                    <a:pt x="340" y="46"/>
                  </a:lnTo>
                  <a:lnTo>
                    <a:pt x="334" y="42"/>
                  </a:lnTo>
                  <a:lnTo>
                    <a:pt x="328" y="40"/>
                  </a:lnTo>
                  <a:lnTo>
                    <a:pt x="122" y="40"/>
                  </a:lnTo>
                  <a:lnTo>
                    <a:pt x="122" y="40"/>
                  </a:lnTo>
                  <a:lnTo>
                    <a:pt x="120" y="36"/>
                  </a:lnTo>
                  <a:lnTo>
                    <a:pt x="118" y="32"/>
                  </a:lnTo>
                  <a:lnTo>
                    <a:pt x="114" y="30"/>
                  </a:lnTo>
                  <a:lnTo>
                    <a:pt x="110" y="28"/>
                  </a:lnTo>
                  <a:lnTo>
                    <a:pt x="110" y="28"/>
                  </a:lnTo>
                  <a:lnTo>
                    <a:pt x="104" y="30"/>
                  </a:lnTo>
                  <a:lnTo>
                    <a:pt x="102" y="32"/>
                  </a:lnTo>
                  <a:lnTo>
                    <a:pt x="98" y="36"/>
                  </a:lnTo>
                  <a:lnTo>
                    <a:pt x="98" y="40"/>
                  </a:lnTo>
                  <a:lnTo>
                    <a:pt x="98" y="46"/>
                  </a:lnTo>
                  <a:lnTo>
                    <a:pt x="98" y="162"/>
                  </a:lnTo>
                  <a:lnTo>
                    <a:pt x="68" y="134"/>
                  </a:lnTo>
                  <a:lnTo>
                    <a:pt x="42" y="162"/>
                  </a:lnTo>
                  <a:lnTo>
                    <a:pt x="42" y="40"/>
                  </a:lnTo>
                  <a:lnTo>
                    <a:pt x="18" y="40"/>
                  </a:lnTo>
                  <a:lnTo>
                    <a:pt x="18" y="40"/>
                  </a:lnTo>
                  <a:lnTo>
                    <a:pt x="18" y="40"/>
                  </a:lnTo>
                  <a:lnTo>
                    <a:pt x="38" y="18"/>
                  </a:lnTo>
                  <a:lnTo>
                    <a:pt x="94" y="18"/>
                  </a:lnTo>
                  <a:lnTo>
                    <a:pt x="358" y="18"/>
                  </a:lnTo>
                  <a:lnTo>
                    <a:pt x="358" y="464"/>
                  </a:lnTo>
                  <a:lnTo>
                    <a:pt x="358" y="464"/>
                  </a:lnTo>
                  <a:lnTo>
                    <a:pt x="358" y="464"/>
                  </a:lnTo>
                  <a:lnTo>
                    <a:pt x="366" y="462"/>
                  </a:lnTo>
                  <a:lnTo>
                    <a:pt x="372" y="458"/>
                  </a:lnTo>
                  <a:lnTo>
                    <a:pt x="376" y="452"/>
                  </a:lnTo>
                  <a:lnTo>
                    <a:pt x="376" y="446"/>
                  </a:lnTo>
                  <a:lnTo>
                    <a:pt x="376" y="18"/>
                  </a:lnTo>
                  <a:lnTo>
                    <a:pt x="376" y="18"/>
                  </a:lnTo>
                  <a:lnTo>
                    <a:pt x="376" y="10"/>
                  </a:lnTo>
                  <a:lnTo>
                    <a:pt x="372" y="6"/>
                  </a:lnTo>
                  <a:lnTo>
                    <a:pt x="366" y="2"/>
                  </a:lnTo>
                  <a:lnTo>
                    <a:pt x="358" y="0"/>
                  </a:lnTo>
                  <a:lnTo>
                    <a:pt x="35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</p:grpSp>
    </p:spTree>
    <p:extLst>
      <p:ext uri="{BB962C8B-B14F-4D97-AF65-F5344CB8AC3E}">
        <p14:creationId xmlns:p14="http://schemas.microsoft.com/office/powerpoint/2010/main" val="1676902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3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研究过程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89515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6142967" y="1924050"/>
            <a:ext cx="6049033" cy="296046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3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研究过程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研究方案</a:t>
            </a:r>
            <a:r>
              <a:rPr lang="en-US" altLang="zh-CN" dirty="0"/>
              <a:t>-</a:t>
            </a:r>
            <a:r>
              <a:rPr lang="en-US" altLang="zh-CN" dirty="0" smtClean="0"/>
              <a:t>Planning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0" y="1924050"/>
            <a:ext cx="871693" cy="296046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2"/>
          <a:stretch/>
        </p:blipFill>
        <p:spPr>
          <a:xfrm>
            <a:off x="871693" y="1924050"/>
            <a:ext cx="5271274" cy="296046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682646" y="2824075"/>
            <a:ext cx="4969669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</a:rPr>
              <a:t>16</a:t>
            </a:r>
            <a:r>
              <a:rPr lang="zh-CN" altLang="en-US" sz="1200" dirty="0" smtClean="0">
                <a:solidFill>
                  <a:schemeClr val="bg1"/>
                </a:solidFill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</a:rPr>
              <a:t>16</a:t>
            </a:r>
            <a:r>
              <a:rPr lang="zh-CN" altLang="en-US" sz="1200" dirty="0" smtClean="0">
                <a:solidFill>
                  <a:schemeClr val="bg1"/>
                </a:solidFill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倍字间距。</a:t>
            </a:r>
          </a:p>
        </p:txBody>
      </p:sp>
      <p:sp>
        <p:nvSpPr>
          <p:cNvPr id="8" name="矩形 7"/>
          <p:cNvSpPr/>
          <p:nvPr/>
        </p:nvSpPr>
        <p:spPr>
          <a:xfrm>
            <a:off x="6682649" y="2177744"/>
            <a:ext cx="26468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89040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3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研究过程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实施步骤</a:t>
            </a:r>
            <a:r>
              <a:rPr lang="en-US" altLang="zh-CN" dirty="0"/>
              <a:t>-</a:t>
            </a:r>
            <a:r>
              <a:rPr lang="en-US" altLang="zh-CN" dirty="0" smtClean="0"/>
              <a:t>Procedure</a:t>
            </a:r>
            <a:endParaRPr lang="zh-CN" altLang="en-US" dirty="0"/>
          </a:p>
        </p:txBody>
      </p:sp>
      <p:sp>
        <p:nvSpPr>
          <p:cNvPr id="10" name="燕尾形 9"/>
          <p:cNvSpPr/>
          <p:nvPr/>
        </p:nvSpPr>
        <p:spPr>
          <a:xfrm>
            <a:off x="1233310" y="3454884"/>
            <a:ext cx="2224363" cy="216024"/>
          </a:xfrm>
          <a:prstGeom prst="chevron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1" name="燕尾形 10"/>
          <p:cNvSpPr/>
          <p:nvPr/>
        </p:nvSpPr>
        <p:spPr>
          <a:xfrm>
            <a:off x="3699452" y="3454884"/>
            <a:ext cx="2224363" cy="216024"/>
          </a:xfrm>
          <a:prstGeom prst="chevron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2" name="燕尾形 11"/>
          <p:cNvSpPr/>
          <p:nvPr/>
        </p:nvSpPr>
        <p:spPr>
          <a:xfrm>
            <a:off x="6185844" y="3454884"/>
            <a:ext cx="2224363" cy="216024"/>
          </a:xfrm>
          <a:prstGeom prst="chevron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3" name="燕尾形 12"/>
          <p:cNvSpPr/>
          <p:nvPr/>
        </p:nvSpPr>
        <p:spPr>
          <a:xfrm>
            <a:off x="8672237" y="3454884"/>
            <a:ext cx="2224363" cy="216024"/>
          </a:xfrm>
          <a:prstGeom prst="chevron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233310" y="1781076"/>
            <a:ext cx="1982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 HERE</a:t>
            </a:r>
          </a:p>
        </p:txBody>
      </p:sp>
      <p:sp>
        <p:nvSpPr>
          <p:cNvPr id="15" name="文本框 8"/>
          <p:cNvSpPr txBox="1"/>
          <p:nvPr/>
        </p:nvSpPr>
        <p:spPr>
          <a:xfrm>
            <a:off x="6411987" y="1781076"/>
            <a:ext cx="1772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 HERE</a:t>
            </a:r>
          </a:p>
        </p:txBody>
      </p:sp>
      <p:sp>
        <p:nvSpPr>
          <p:cNvPr id="16" name="文本框 8"/>
          <p:cNvSpPr txBox="1"/>
          <p:nvPr/>
        </p:nvSpPr>
        <p:spPr>
          <a:xfrm>
            <a:off x="8662099" y="3733332"/>
            <a:ext cx="1946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 HERE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699452" y="3733332"/>
            <a:ext cx="1985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 HERE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10608709" y="3670908"/>
            <a:ext cx="0" cy="1240620"/>
          </a:xfrm>
          <a:prstGeom prst="line">
            <a:avLst/>
          </a:prstGeom>
          <a:noFill/>
          <a:ln w="9525" cap="flat" cmpd="sng" algn="ctr">
            <a:solidFill>
              <a:schemeClr val="accent4"/>
            </a:solidFill>
            <a:prstDash val="solid"/>
          </a:ln>
          <a:effectLst/>
        </p:spPr>
      </p:cxnSp>
      <p:cxnSp>
        <p:nvCxnSpPr>
          <p:cNvPr id="19" name="直接连接符 18"/>
          <p:cNvCxnSpPr/>
          <p:nvPr/>
        </p:nvCxnSpPr>
        <p:spPr>
          <a:xfrm>
            <a:off x="8169791" y="2272443"/>
            <a:ext cx="0" cy="1240620"/>
          </a:xfrm>
          <a:prstGeom prst="line">
            <a:avLst/>
          </a:prstGeom>
          <a:noFill/>
          <a:ln w="9525" cap="flat" cmpd="sng" algn="ctr">
            <a:solidFill>
              <a:schemeClr val="accent3"/>
            </a:solidFill>
            <a:prstDash val="solid"/>
          </a:ln>
          <a:effectLst/>
        </p:spPr>
      </p:cxnSp>
      <p:cxnSp>
        <p:nvCxnSpPr>
          <p:cNvPr id="20" name="直接连接符 19"/>
          <p:cNvCxnSpPr/>
          <p:nvPr/>
        </p:nvCxnSpPr>
        <p:spPr>
          <a:xfrm>
            <a:off x="5678257" y="3670908"/>
            <a:ext cx="0" cy="124062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solid"/>
          </a:ln>
          <a:effectLst/>
        </p:spPr>
      </p:cxnSp>
      <p:cxnSp>
        <p:nvCxnSpPr>
          <p:cNvPr id="21" name="直接连接符 20"/>
          <p:cNvCxnSpPr/>
          <p:nvPr/>
        </p:nvCxnSpPr>
        <p:spPr>
          <a:xfrm>
            <a:off x="3215894" y="2214264"/>
            <a:ext cx="0" cy="124062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22" name="文本框 21"/>
          <p:cNvSpPr txBox="1"/>
          <p:nvPr/>
        </p:nvSpPr>
        <p:spPr>
          <a:xfrm>
            <a:off x="2885470" y="3676180"/>
            <a:ext cx="4379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1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401440" y="2893918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rPr>
              <a:t>2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871250" y="3738300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</a:rPr>
              <a:t>3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319703" y="2824958"/>
            <a:ext cx="4379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</a:rPr>
              <a:t>4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992894" y="2081248"/>
            <a:ext cx="2222999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顶部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。顶部“开始”面板中可以对字体、字号、颜色、行距等进行修改。</a:t>
            </a:r>
          </a:p>
        </p:txBody>
      </p:sp>
      <p:sp>
        <p:nvSpPr>
          <p:cNvPr id="27" name="矩形 26"/>
          <p:cNvSpPr/>
          <p:nvPr/>
        </p:nvSpPr>
        <p:spPr>
          <a:xfrm>
            <a:off x="5923815" y="2081248"/>
            <a:ext cx="223958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顶部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。顶部“开始”面板中可以对字体、字号、颜色、行距等进行修改。</a:t>
            </a:r>
          </a:p>
        </p:txBody>
      </p:sp>
      <p:sp>
        <p:nvSpPr>
          <p:cNvPr id="28" name="矩形 27"/>
          <p:cNvSpPr/>
          <p:nvPr/>
        </p:nvSpPr>
        <p:spPr>
          <a:xfrm>
            <a:off x="3353089" y="4063507"/>
            <a:ext cx="228689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顶部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。顶部“开始”面板中可以对字体、字号、颜色、行距等进行修改。</a:t>
            </a:r>
          </a:p>
        </p:txBody>
      </p:sp>
      <p:sp>
        <p:nvSpPr>
          <p:cNvPr id="29" name="矩形 28"/>
          <p:cNvSpPr/>
          <p:nvPr/>
        </p:nvSpPr>
        <p:spPr>
          <a:xfrm>
            <a:off x="8313918" y="4063507"/>
            <a:ext cx="228689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顶部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1314218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3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研究过程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关键要素</a:t>
            </a:r>
            <a:r>
              <a:rPr lang="en-US" altLang="zh-CN" dirty="0"/>
              <a:t>-Element</a:t>
            </a:r>
            <a:endParaRPr lang="zh-CN" altLang="en-US" dirty="0"/>
          </a:p>
        </p:txBody>
      </p:sp>
      <p:sp>
        <p:nvSpPr>
          <p:cNvPr id="31" name="文本框 8"/>
          <p:cNvSpPr txBox="1"/>
          <p:nvPr/>
        </p:nvSpPr>
        <p:spPr>
          <a:xfrm>
            <a:off x="992130" y="4316251"/>
            <a:ext cx="2447116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992130" y="3897439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</a:rPr>
              <a:t>点击此处添加标题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Century Gothic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86" r="19514"/>
          <a:stretch/>
        </p:blipFill>
        <p:spPr>
          <a:xfrm>
            <a:off x="992130" y="1592558"/>
            <a:ext cx="2121737" cy="21217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8" name="文本框 8"/>
          <p:cNvSpPr txBox="1"/>
          <p:nvPr/>
        </p:nvSpPr>
        <p:spPr>
          <a:xfrm>
            <a:off x="3621512" y="4316251"/>
            <a:ext cx="2447116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/>
              <a:ea typeface="微软雅黑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621512" y="3897439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</a:rPr>
              <a:t>点击此处添加标题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Century Gothic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86" r="19514"/>
          <a:stretch/>
        </p:blipFill>
        <p:spPr>
          <a:xfrm>
            <a:off x="3621512" y="1592558"/>
            <a:ext cx="2121737" cy="21217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3" name="文本框 8"/>
          <p:cNvSpPr txBox="1"/>
          <p:nvPr/>
        </p:nvSpPr>
        <p:spPr>
          <a:xfrm>
            <a:off x="6250894" y="4316251"/>
            <a:ext cx="2447116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/>
              <a:ea typeface="微软雅黑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250894" y="3897439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</a:rPr>
              <a:t>点击此处添加标题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Century Gothic"/>
            </a:endParaRP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86" r="19514"/>
          <a:stretch/>
        </p:blipFill>
        <p:spPr>
          <a:xfrm>
            <a:off x="6250894" y="1592558"/>
            <a:ext cx="2121737" cy="21217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8" name="文本框 8"/>
          <p:cNvSpPr txBox="1"/>
          <p:nvPr/>
        </p:nvSpPr>
        <p:spPr>
          <a:xfrm>
            <a:off x="8880276" y="4316251"/>
            <a:ext cx="2447116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/>
              <a:ea typeface="微软雅黑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8880276" y="3897439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</a:rPr>
              <a:t>点击此处添加标题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Century Gothic"/>
            </a:endParaRPr>
          </a:p>
        </p:txBody>
      </p:sp>
      <p:pic>
        <p:nvPicPr>
          <p:cNvPr id="47" name="图片 4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86" r="19514"/>
          <a:stretch/>
        </p:blipFill>
        <p:spPr>
          <a:xfrm>
            <a:off x="8880276" y="1592558"/>
            <a:ext cx="2121737" cy="21217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7092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4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问题探讨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5316035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4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问题探讨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主要问题</a:t>
            </a:r>
            <a:r>
              <a:rPr lang="en-US" altLang="zh-CN" dirty="0"/>
              <a:t>-</a:t>
            </a:r>
            <a:r>
              <a:rPr lang="en-US" altLang="zh-CN" dirty="0" smtClean="0"/>
              <a:t>Problems</a:t>
            </a:r>
            <a:endParaRPr lang="zh-CN" altLang="en-US" dirty="0"/>
          </a:p>
        </p:txBody>
      </p:sp>
      <p:grpSp>
        <p:nvGrpSpPr>
          <p:cNvPr id="11" name="组 10"/>
          <p:cNvGrpSpPr/>
          <p:nvPr/>
        </p:nvGrpSpPr>
        <p:grpSpPr>
          <a:xfrm>
            <a:off x="817865" y="1622125"/>
            <a:ext cx="4483339" cy="1024896"/>
            <a:chOff x="817866" y="1622125"/>
            <a:chExt cx="4483339" cy="1024896"/>
          </a:xfrm>
        </p:grpSpPr>
        <p:sp>
          <p:nvSpPr>
            <p:cNvPr id="5" name="文本框 8"/>
            <p:cNvSpPr txBox="1"/>
            <p:nvPr/>
          </p:nvSpPr>
          <p:spPr>
            <a:xfrm>
              <a:off x="817866" y="2074557"/>
              <a:ext cx="4483339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/>
                  <a:ea typeface="微软雅黑"/>
                </a:rPr>
                <a:t>标题数字等都可以通过点击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/>
                  <a:ea typeface="微软雅黑"/>
                </a:rPr>
                <a:t>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/>
                  <a:ea typeface="微软雅黑"/>
                </a:rPr>
                <a:t>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817866" y="1622125"/>
              <a:ext cx="2031325" cy="452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点击此处添加标题</a:t>
              </a:r>
              <a:endPara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2"/>
          <a:stretch/>
        </p:blipFill>
        <p:spPr>
          <a:xfrm>
            <a:off x="6077890" y="1848341"/>
            <a:ext cx="5801594" cy="3258305"/>
          </a:xfrm>
          <a:prstGeom prst="roundRect">
            <a:avLst>
              <a:gd name="adj" fmla="val 355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矩形 9"/>
          <p:cNvSpPr/>
          <p:nvPr/>
        </p:nvSpPr>
        <p:spPr>
          <a:xfrm>
            <a:off x="6077890" y="4318318"/>
            <a:ext cx="5801593" cy="452432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2" name="组 11"/>
          <p:cNvGrpSpPr/>
          <p:nvPr/>
        </p:nvGrpSpPr>
        <p:grpSpPr>
          <a:xfrm>
            <a:off x="817865" y="2880917"/>
            <a:ext cx="4483339" cy="1024896"/>
            <a:chOff x="817866" y="1622125"/>
            <a:chExt cx="4483339" cy="1024896"/>
          </a:xfrm>
        </p:grpSpPr>
        <p:sp>
          <p:nvSpPr>
            <p:cNvPr id="13" name="文本框 8"/>
            <p:cNvSpPr txBox="1"/>
            <p:nvPr/>
          </p:nvSpPr>
          <p:spPr>
            <a:xfrm>
              <a:off x="817866" y="2074557"/>
              <a:ext cx="4483339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/>
                  <a:ea typeface="微软雅黑"/>
                </a:rPr>
                <a:t>标题数字等都可以通过点击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/>
                  <a:ea typeface="微软雅黑"/>
                </a:rPr>
                <a:t>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/>
                  <a:ea typeface="微软雅黑"/>
                </a:rPr>
                <a:t>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817866" y="1622125"/>
              <a:ext cx="2031325" cy="452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点击此处添加标题</a:t>
              </a:r>
              <a:endPara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5" name="组 14"/>
          <p:cNvGrpSpPr/>
          <p:nvPr/>
        </p:nvGrpSpPr>
        <p:grpSpPr>
          <a:xfrm>
            <a:off x="817865" y="4139709"/>
            <a:ext cx="4483339" cy="1024896"/>
            <a:chOff x="817866" y="1622125"/>
            <a:chExt cx="4483339" cy="1024896"/>
          </a:xfrm>
        </p:grpSpPr>
        <p:sp>
          <p:nvSpPr>
            <p:cNvPr id="16" name="文本框 8"/>
            <p:cNvSpPr txBox="1"/>
            <p:nvPr/>
          </p:nvSpPr>
          <p:spPr>
            <a:xfrm>
              <a:off x="817866" y="2074557"/>
              <a:ext cx="4483339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/>
                  <a:ea typeface="微软雅黑"/>
                </a:rPr>
                <a:t>标题数字等都可以通过点击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/>
                  <a:ea typeface="微软雅黑"/>
                </a:rPr>
                <a:t>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/>
                  <a:ea typeface="微软雅黑"/>
                </a:rPr>
                <a:t>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817866" y="1622125"/>
              <a:ext cx="2031325" cy="452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点击此处添加标题</a:t>
              </a:r>
              <a:endPara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035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4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问题探讨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观点讨论</a:t>
            </a:r>
            <a:r>
              <a:rPr lang="en-US" altLang="zh-CN" dirty="0"/>
              <a:t>-Discussion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1645878" y="1712631"/>
            <a:ext cx="7683318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。标题数字等都可以通过点击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和重新输入进行更改，顶部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645878" y="1285399"/>
            <a:ext cx="223650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微软雅黑"/>
              </a:rPr>
              <a:t>点击此处添加标题</a:t>
            </a:r>
            <a:endParaRPr lang="en-US" altLang="zh-CN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/>
              <a:ea typeface="宋体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667283" y="2766271"/>
            <a:ext cx="7591046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。标题数字等都可以通过点击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和重新输入进行更改，顶部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667283" y="2339039"/>
            <a:ext cx="223650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微软雅黑"/>
              </a:rPr>
              <a:t>点击此处添加标题</a:t>
            </a:r>
            <a:endParaRPr lang="en-US" altLang="zh-CN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/>
              <a:ea typeface="宋体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0" y="3735574"/>
            <a:ext cx="12191999" cy="20084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1541512" y="3735574"/>
            <a:ext cx="2008496" cy="20084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3862112" y="3735574"/>
            <a:ext cx="2008496" cy="20084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6141100" y="3735574"/>
            <a:ext cx="2008496" cy="200849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8464303" y="3735574"/>
            <a:ext cx="2008496" cy="200849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1541512" y="4572163"/>
            <a:ext cx="2008496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</a:rPr>
              <a:t>顶部</a:t>
            </a:r>
            <a:r>
              <a:rPr lang="zh-CN" altLang="en-US" sz="1200" dirty="0">
                <a:solidFill>
                  <a:schemeClr val="bg1"/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</a:rPr>
              <a:t>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849109" y="4572163"/>
            <a:ext cx="2008496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</a:rPr>
              <a:t>顶部</a:t>
            </a:r>
            <a:r>
              <a:rPr lang="zh-CN" altLang="en-US" sz="1200" dirty="0">
                <a:solidFill>
                  <a:schemeClr val="bg1"/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</a:rPr>
              <a:t>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156706" y="4572163"/>
            <a:ext cx="2008496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</a:rPr>
              <a:t>顶部</a:t>
            </a:r>
            <a:r>
              <a:rPr lang="zh-CN" altLang="en-US" sz="1200" dirty="0">
                <a:solidFill>
                  <a:schemeClr val="bg1"/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</a:rPr>
              <a:t>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464303" y="4572163"/>
            <a:ext cx="2008496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</a:rPr>
              <a:t>顶部</a:t>
            </a:r>
            <a:r>
              <a:rPr lang="zh-CN" altLang="en-US" sz="1200" dirty="0">
                <a:solidFill>
                  <a:schemeClr val="bg1"/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</a:rPr>
              <a:t>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31" name="Freeform 217"/>
          <p:cNvSpPr>
            <a:spLocks noChangeAspect="1" noEditPoints="1"/>
          </p:cNvSpPr>
          <p:nvPr/>
        </p:nvSpPr>
        <p:spPr bwMode="auto">
          <a:xfrm>
            <a:off x="2285313" y="3990381"/>
            <a:ext cx="405436" cy="411922"/>
          </a:xfrm>
          <a:custGeom>
            <a:avLst/>
            <a:gdLst>
              <a:gd name="T0" fmla="*/ 49 w 125"/>
              <a:gd name="T1" fmla="*/ 16 h 127"/>
              <a:gd name="T2" fmla="*/ 36 w 125"/>
              <a:gd name="T3" fmla="*/ 18 h 127"/>
              <a:gd name="T4" fmla="*/ 25 w 125"/>
              <a:gd name="T5" fmla="*/ 26 h 127"/>
              <a:gd name="T6" fmla="*/ 18 w 125"/>
              <a:gd name="T7" fmla="*/ 37 h 127"/>
              <a:gd name="T8" fmla="*/ 15 w 125"/>
              <a:gd name="T9" fmla="*/ 50 h 127"/>
              <a:gd name="T10" fmla="*/ 18 w 125"/>
              <a:gd name="T11" fmla="*/ 64 h 127"/>
              <a:gd name="T12" fmla="*/ 25 w 125"/>
              <a:gd name="T13" fmla="*/ 75 h 127"/>
              <a:gd name="T14" fmla="*/ 36 w 125"/>
              <a:gd name="T15" fmla="*/ 81 h 127"/>
              <a:gd name="T16" fmla="*/ 49 w 125"/>
              <a:gd name="T17" fmla="*/ 85 h 127"/>
              <a:gd name="T18" fmla="*/ 63 w 125"/>
              <a:gd name="T19" fmla="*/ 81 h 127"/>
              <a:gd name="T20" fmla="*/ 73 w 125"/>
              <a:gd name="T21" fmla="*/ 75 h 127"/>
              <a:gd name="T22" fmla="*/ 81 w 125"/>
              <a:gd name="T23" fmla="*/ 64 h 127"/>
              <a:gd name="T24" fmla="*/ 84 w 125"/>
              <a:gd name="T25" fmla="*/ 50 h 127"/>
              <a:gd name="T26" fmla="*/ 81 w 125"/>
              <a:gd name="T27" fmla="*/ 37 h 127"/>
              <a:gd name="T28" fmla="*/ 73 w 125"/>
              <a:gd name="T29" fmla="*/ 26 h 127"/>
              <a:gd name="T30" fmla="*/ 63 w 125"/>
              <a:gd name="T31" fmla="*/ 18 h 127"/>
              <a:gd name="T32" fmla="*/ 49 w 125"/>
              <a:gd name="T33" fmla="*/ 16 h 127"/>
              <a:gd name="T34" fmla="*/ 49 w 125"/>
              <a:gd name="T35" fmla="*/ 0 h 127"/>
              <a:gd name="T36" fmla="*/ 68 w 125"/>
              <a:gd name="T37" fmla="*/ 4 h 127"/>
              <a:gd name="T38" fmla="*/ 85 w 125"/>
              <a:gd name="T39" fmla="*/ 16 h 127"/>
              <a:gd name="T40" fmla="*/ 95 w 125"/>
              <a:gd name="T41" fmla="*/ 31 h 127"/>
              <a:gd name="T42" fmla="*/ 99 w 125"/>
              <a:gd name="T43" fmla="*/ 50 h 127"/>
              <a:gd name="T44" fmla="*/ 97 w 125"/>
              <a:gd name="T45" fmla="*/ 64 h 127"/>
              <a:gd name="T46" fmla="*/ 91 w 125"/>
              <a:gd name="T47" fmla="*/ 77 h 127"/>
              <a:gd name="T48" fmla="*/ 91 w 125"/>
              <a:gd name="T49" fmla="*/ 78 h 127"/>
              <a:gd name="T50" fmla="*/ 122 w 125"/>
              <a:gd name="T51" fmla="*/ 109 h 127"/>
              <a:gd name="T52" fmla="*/ 124 w 125"/>
              <a:gd name="T53" fmla="*/ 113 h 127"/>
              <a:gd name="T54" fmla="*/ 125 w 125"/>
              <a:gd name="T55" fmla="*/ 116 h 127"/>
              <a:gd name="T56" fmla="*/ 124 w 125"/>
              <a:gd name="T57" fmla="*/ 120 h 127"/>
              <a:gd name="T58" fmla="*/ 122 w 125"/>
              <a:gd name="T59" fmla="*/ 123 h 127"/>
              <a:gd name="T60" fmla="*/ 119 w 125"/>
              <a:gd name="T61" fmla="*/ 126 h 127"/>
              <a:gd name="T62" fmla="*/ 115 w 125"/>
              <a:gd name="T63" fmla="*/ 127 h 127"/>
              <a:gd name="T64" fmla="*/ 111 w 125"/>
              <a:gd name="T65" fmla="*/ 126 h 127"/>
              <a:gd name="T66" fmla="*/ 107 w 125"/>
              <a:gd name="T67" fmla="*/ 123 h 127"/>
              <a:gd name="T68" fmla="*/ 77 w 125"/>
              <a:gd name="T69" fmla="*/ 93 h 127"/>
              <a:gd name="T70" fmla="*/ 76 w 125"/>
              <a:gd name="T71" fmla="*/ 92 h 127"/>
              <a:gd name="T72" fmla="*/ 64 w 125"/>
              <a:gd name="T73" fmla="*/ 98 h 127"/>
              <a:gd name="T74" fmla="*/ 49 w 125"/>
              <a:gd name="T75" fmla="*/ 101 h 127"/>
              <a:gd name="T76" fmla="*/ 30 w 125"/>
              <a:gd name="T77" fmla="*/ 97 h 127"/>
              <a:gd name="T78" fmla="*/ 14 w 125"/>
              <a:gd name="T79" fmla="*/ 85 h 127"/>
              <a:gd name="T80" fmla="*/ 4 w 125"/>
              <a:gd name="T81" fmla="*/ 69 h 127"/>
              <a:gd name="T82" fmla="*/ 0 w 125"/>
              <a:gd name="T83" fmla="*/ 50 h 127"/>
              <a:gd name="T84" fmla="*/ 4 w 125"/>
              <a:gd name="T85" fmla="*/ 31 h 127"/>
              <a:gd name="T86" fmla="*/ 14 w 125"/>
              <a:gd name="T87" fmla="*/ 16 h 127"/>
              <a:gd name="T88" fmla="*/ 30 w 125"/>
              <a:gd name="T89" fmla="*/ 4 h 127"/>
              <a:gd name="T90" fmla="*/ 49 w 125"/>
              <a:gd name="T91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" h="127">
                <a:moveTo>
                  <a:pt x="49" y="16"/>
                </a:moveTo>
                <a:lnTo>
                  <a:pt x="36" y="18"/>
                </a:lnTo>
                <a:lnTo>
                  <a:pt x="25" y="26"/>
                </a:lnTo>
                <a:lnTo>
                  <a:pt x="18" y="37"/>
                </a:lnTo>
                <a:lnTo>
                  <a:pt x="15" y="50"/>
                </a:lnTo>
                <a:lnTo>
                  <a:pt x="18" y="64"/>
                </a:lnTo>
                <a:lnTo>
                  <a:pt x="25" y="75"/>
                </a:lnTo>
                <a:lnTo>
                  <a:pt x="36" y="81"/>
                </a:lnTo>
                <a:lnTo>
                  <a:pt x="49" y="85"/>
                </a:lnTo>
                <a:lnTo>
                  <a:pt x="63" y="81"/>
                </a:lnTo>
                <a:lnTo>
                  <a:pt x="73" y="75"/>
                </a:lnTo>
                <a:lnTo>
                  <a:pt x="81" y="64"/>
                </a:lnTo>
                <a:lnTo>
                  <a:pt x="84" y="50"/>
                </a:lnTo>
                <a:lnTo>
                  <a:pt x="81" y="37"/>
                </a:lnTo>
                <a:lnTo>
                  <a:pt x="73" y="26"/>
                </a:lnTo>
                <a:lnTo>
                  <a:pt x="63" y="18"/>
                </a:lnTo>
                <a:lnTo>
                  <a:pt x="49" y="16"/>
                </a:lnTo>
                <a:close/>
                <a:moveTo>
                  <a:pt x="49" y="0"/>
                </a:moveTo>
                <a:lnTo>
                  <a:pt x="68" y="4"/>
                </a:lnTo>
                <a:lnTo>
                  <a:pt x="85" y="16"/>
                </a:lnTo>
                <a:lnTo>
                  <a:pt x="95" y="31"/>
                </a:lnTo>
                <a:lnTo>
                  <a:pt x="99" y="50"/>
                </a:lnTo>
                <a:lnTo>
                  <a:pt x="97" y="64"/>
                </a:lnTo>
                <a:lnTo>
                  <a:pt x="91" y="77"/>
                </a:lnTo>
                <a:lnTo>
                  <a:pt x="91" y="78"/>
                </a:lnTo>
                <a:lnTo>
                  <a:pt x="122" y="109"/>
                </a:lnTo>
                <a:lnTo>
                  <a:pt x="124" y="113"/>
                </a:lnTo>
                <a:lnTo>
                  <a:pt x="125" y="116"/>
                </a:lnTo>
                <a:lnTo>
                  <a:pt x="124" y="120"/>
                </a:lnTo>
                <a:lnTo>
                  <a:pt x="122" y="123"/>
                </a:lnTo>
                <a:lnTo>
                  <a:pt x="119" y="126"/>
                </a:lnTo>
                <a:lnTo>
                  <a:pt x="115" y="127"/>
                </a:lnTo>
                <a:lnTo>
                  <a:pt x="111" y="126"/>
                </a:lnTo>
                <a:lnTo>
                  <a:pt x="107" y="123"/>
                </a:lnTo>
                <a:lnTo>
                  <a:pt x="77" y="93"/>
                </a:lnTo>
                <a:lnTo>
                  <a:pt x="76" y="92"/>
                </a:lnTo>
                <a:lnTo>
                  <a:pt x="64" y="98"/>
                </a:lnTo>
                <a:lnTo>
                  <a:pt x="49" y="101"/>
                </a:lnTo>
                <a:lnTo>
                  <a:pt x="30" y="97"/>
                </a:lnTo>
                <a:lnTo>
                  <a:pt x="14" y="85"/>
                </a:lnTo>
                <a:lnTo>
                  <a:pt x="4" y="69"/>
                </a:lnTo>
                <a:lnTo>
                  <a:pt x="0" y="50"/>
                </a:lnTo>
                <a:lnTo>
                  <a:pt x="4" y="31"/>
                </a:lnTo>
                <a:lnTo>
                  <a:pt x="14" y="16"/>
                </a:lnTo>
                <a:lnTo>
                  <a:pt x="30" y="4"/>
                </a:lnTo>
                <a:lnTo>
                  <a:pt x="4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218"/>
          <p:cNvSpPr>
            <a:spLocks noChangeAspect="1" noEditPoints="1"/>
          </p:cNvSpPr>
          <p:nvPr/>
        </p:nvSpPr>
        <p:spPr bwMode="auto">
          <a:xfrm>
            <a:off x="4778990" y="3993853"/>
            <a:ext cx="401826" cy="422434"/>
          </a:xfrm>
          <a:custGeom>
            <a:avLst/>
            <a:gdLst>
              <a:gd name="T0" fmla="*/ 61 w 117"/>
              <a:gd name="T1" fmla="*/ 38 h 123"/>
              <a:gd name="T2" fmla="*/ 72 w 117"/>
              <a:gd name="T3" fmla="*/ 43 h 123"/>
              <a:gd name="T4" fmla="*/ 76 w 117"/>
              <a:gd name="T5" fmla="*/ 47 h 123"/>
              <a:gd name="T6" fmla="*/ 63 w 117"/>
              <a:gd name="T7" fmla="*/ 62 h 123"/>
              <a:gd name="T8" fmla="*/ 61 w 117"/>
              <a:gd name="T9" fmla="*/ 59 h 123"/>
              <a:gd name="T10" fmla="*/ 54 w 117"/>
              <a:gd name="T11" fmla="*/ 57 h 123"/>
              <a:gd name="T12" fmla="*/ 49 w 117"/>
              <a:gd name="T13" fmla="*/ 59 h 123"/>
              <a:gd name="T14" fmla="*/ 24 w 117"/>
              <a:gd name="T15" fmla="*/ 83 h 123"/>
              <a:gd name="T16" fmla="*/ 20 w 117"/>
              <a:gd name="T17" fmla="*/ 88 h 123"/>
              <a:gd name="T18" fmla="*/ 20 w 117"/>
              <a:gd name="T19" fmla="*/ 94 h 123"/>
              <a:gd name="T20" fmla="*/ 24 w 117"/>
              <a:gd name="T21" fmla="*/ 100 h 123"/>
              <a:gd name="T22" fmla="*/ 27 w 117"/>
              <a:gd name="T23" fmla="*/ 102 h 123"/>
              <a:gd name="T24" fmla="*/ 33 w 117"/>
              <a:gd name="T25" fmla="*/ 104 h 123"/>
              <a:gd name="T26" fmla="*/ 38 w 117"/>
              <a:gd name="T27" fmla="*/ 102 h 123"/>
              <a:gd name="T28" fmla="*/ 51 w 117"/>
              <a:gd name="T29" fmla="*/ 91 h 123"/>
              <a:gd name="T30" fmla="*/ 58 w 117"/>
              <a:gd name="T31" fmla="*/ 88 h 123"/>
              <a:gd name="T32" fmla="*/ 65 w 117"/>
              <a:gd name="T33" fmla="*/ 91 h 123"/>
              <a:gd name="T34" fmla="*/ 67 w 117"/>
              <a:gd name="T35" fmla="*/ 97 h 123"/>
              <a:gd name="T36" fmla="*/ 65 w 117"/>
              <a:gd name="T37" fmla="*/ 104 h 123"/>
              <a:gd name="T38" fmla="*/ 45 w 117"/>
              <a:gd name="T39" fmla="*/ 121 h 123"/>
              <a:gd name="T40" fmla="*/ 33 w 117"/>
              <a:gd name="T41" fmla="*/ 123 h 123"/>
              <a:gd name="T42" fmla="*/ 11 w 117"/>
              <a:gd name="T43" fmla="*/ 114 h 123"/>
              <a:gd name="T44" fmla="*/ 3 w 117"/>
              <a:gd name="T45" fmla="*/ 102 h 123"/>
              <a:gd name="T46" fmla="*/ 3 w 117"/>
              <a:gd name="T47" fmla="*/ 79 h 123"/>
              <a:gd name="T48" fmla="*/ 32 w 117"/>
              <a:gd name="T49" fmla="*/ 47 h 123"/>
              <a:gd name="T50" fmla="*/ 54 w 117"/>
              <a:gd name="T51" fmla="*/ 38 h 123"/>
              <a:gd name="T52" fmla="*/ 97 w 117"/>
              <a:gd name="T53" fmla="*/ 3 h 123"/>
              <a:gd name="T54" fmla="*/ 108 w 117"/>
              <a:gd name="T55" fmla="*/ 9 h 123"/>
              <a:gd name="T56" fmla="*/ 117 w 117"/>
              <a:gd name="T57" fmla="*/ 32 h 123"/>
              <a:gd name="T58" fmla="*/ 108 w 117"/>
              <a:gd name="T59" fmla="*/ 54 h 123"/>
              <a:gd name="T60" fmla="*/ 75 w 117"/>
              <a:gd name="T61" fmla="*/ 83 h 123"/>
              <a:gd name="T62" fmla="*/ 63 w 117"/>
              <a:gd name="T63" fmla="*/ 85 h 123"/>
              <a:gd name="T64" fmla="*/ 42 w 117"/>
              <a:gd name="T65" fmla="*/ 76 h 123"/>
              <a:gd name="T66" fmla="*/ 54 w 117"/>
              <a:gd name="T67" fmla="*/ 62 h 123"/>
              <a:gd name="T68" fmla="*/ 58 w 117"/>
              <a:gd name="T69" fmla="*/ 64 h 123"/>
              <a:gd name="T70" fmla="*/ 63 w 117"/>
              <a:gd name="T71" fmla="*/ 66 h 123"/>
              <a:gd name="T72" fmla="*/ 70 w 117"/>
              <a:gd name="T73" fmla="*/ 64 h 123"/>
              <a:gd name="T74" fmla="*/ 95 w 117"/>
              <a:gd name="T75" fmla="*/ 41 h 123"/>
              <a:gd name="T76" fmla="*/ 97 w 117"/>
              <a:gd name="T77" fmla="*/ 36 h 123"/>
              <a:gd name="T78" fmla="*/ 97 w 117"/>
              <a:gd name="T79" fmla="*/ 29 h 123"/>
              <a:gd name="T80" fmla="*/ 95 w 117"/>
              <a:gd name="T81" fmla="*/ 24 h 123"/>
              <a:gd name="T82" fmla="*/ 91 w 117"/>
              <a:gd name="T83" fmla="*/ 21 h 123"/>
              <a:gd name="T84" fmla="*/ 86 w 117"/>
              <a:gd name="T85" fmla="*/ 19 h 123"/>
              <a:gd name="T86" fmla="*/ 79 w 117"/>
              <a:gd name="T87" fmla="*/ 21 h 123"/>
              <a:gd name="T88" fmla="*/ 67 w 117"/>
              <a:gd name="T89" fmla="*/ 32 h 123"/>
              <a:gd name="T90" fmla="*/ 61 w 117"/>
              <a:gd name="T91" fmla="*/ 34 h 123"/>
              <a:gd name="T92" fmla="*/ 54 w 117"/>
              <a:gd name="T93" fmla="*/ 32 h 123"/>
              <a:gd name="T94" fmla="*/ 51 w 117"/>
              <a:gd name="T95" fmla="*/ 25 h 123"/>
              <a:gd name="T96" fmla="*/ 54 w 117"/>
              <a:gd name="T97" fmla="*/ 19 h 123"/>
              <a:gd name="T98" fmla="*/ 74 w 117"/>
              <a:gd name="T99" fmla="*/ 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7" h="123">
                <a:moveTo>
                  <a:pt x="54" y="38"/>
                </a:moveTo>
                <a:lnTo>
                  <a:pt x="61" y="38"/>
                </a:lnTo>
                <a:lnTo>
                  <a:pt x="66" y="41"/>
                </a:lnTo>
                <a:lnTo>
                  <a:pt x="72" y="43"/>
                </a:lnTo>
                <a:lnTo>
                  <a:pt x="75" y="45"/>
                </a:lnTo>
                <a:lnTo>
                  <a:pt x="76" y="47"/>
                </a:lnTo>
                <a:lnTo>
                  <a:pt x="78" y="47"/>
                </a:lnTo>
                <a:lnTo>
                  <a:pt x="63" y="62"/>
                </a:lnTo>
                <a:lnTo>
                  <a:pt x="62" y="60"/>
                </a:lnTo>
                <a:lnTo>
                  <a:pt x="61" y="59"/>
                </a:lnTo>
                <a:lnTo>
                  <a:pt x="57" y="58"/>
                </a:lnTo>
                <a:lnTo>
                  <a:pt x="54" y="57"/>
                </a:lnTo>
                <a:lnTo>
                  <a:pt x="51" y="58"/>
                </a:lnTo>
                <a:lnTo>
                  <a:pt x="49" y="59"/>
                </a:lnTo>
                <a:lnTo>
                  <a:pt x="46" y="60"/>
                </a:lnTo>
                <a:lnTo>
                  <a:pt x="24" y="83"/>
                </a:lnTo>
                <a:lnTo>
                  <a:pt x="21" y="85"/>
                </a:lnTo>
                <a:lnTo>
                  <a:pt x="20" y="88"/>
                </a:lnTo>
                <a:lnTo>
                  <a:pt x="20" y="91"/>
                </a:lnTo>
                <a:lnTo>
                  <a:pt x="20" y="94"/>
                </a:lnTo>
                <a:lnTo>
                  <a:pt x="21" y="97"/>
                </a:lnTo>
                <a:lnTo>
                  <a:pt x="24" y="100"/>
                </a:lnTo>
                <a:lnTo>
                  <a:pt x="24" y="100"/>
                </a:lnTo>
                <a:lnTo>
                  <a:pt x="27" y="102"/>
                </a:lnTo>
                <a:lnTo>
                  <a:pt x="31" y="104"/>
                </a:lnTo>
                <a:lnTo>
                  <a:pt x="33" y="104"/>
                </a:lnTo>
                <a:lnTo>
                  <a:pt x="36" y="104"/>
                </a:lnTo>
                <a:lnTo>
                  <a:pt x="38" y="102"/>
                </a:lnTo>
                <a:lnTo>
                  <a:pt x="41" y="100"/>
                </a:lnTo>
                <a:lnTo>
                  <a:pt x="51" y="91"/>
                </a:lnTo>
                <a:lnTo>
                  <a:pt x="54" y="89"/>
                </a:lnTo>
                <a:lnTo>
                  <a:pt x="58" y="88"/>
                </a:lnTo>
                <a:lnTo>
                  <a:pt x="61" y="89"/>
                </a:lnTo>
                <a:lnTo>
                  <a:pt x="65" y="91"/>
                </a:lnTo>
                <a:lnTo>
                  <a:pt x="66" y="94"/>
                </a:lnTo>
                <a:lnTo>
                  <a:pt x="67" y="97"/>
                </a:lnTo>
                <a:lnTo>
                  <a:pt x="66" y="101"/>
                </a:lnTo>
                <a:lnTo>
                  <a:pt x="65" y="104"/>
                </a:lnTo>
                <a:lnTo>
                  <a:pt x="55" y="114"/>
                </a:lnTo>
                <a:lnTo>
                  <a:pt x="45" y="121"/>
                </a:lnTo>
                <a:lnTo>
                  <a:pt x="33" y="123"/>
                </a:lnTo>
                <a:lnTo>
                  <a:pt x="33" y="123"/>
                </a:lnTo>
                <a:lnTo>
                  <a:pt x="21" y="121"/>
                </a:lnTo>
                <a:lnTo>
                  <a:pt x="11" y="114"/>
                </a:lnTo>
                <a:lnTo>
                  <a:pt x="10" y="113"/>
                </a:lnTo>
                <a:lnTo>
                  <a:pt x="3" y="102"/>
                </a:lnTo>
                <a:lnTo>
                  <a:pt x="0" y="91"/>
                </a:lnTo>
                <a:lnTo>
                  <a:pt x="3" y="79"/>
                </a:lnTo>
                <a:lnTo>
                  <a:pt x="10" y="70"/>
                </a:lnTo>
                <a:lnTo>
                  <a:pt x="32" y="47"/>
                </a:lnTo>
                <a:lnTo>
                  <a:pt x="42" y="40"/>
                </a:lnTo>
                <a:lnTo>
                  <a:pt x="54" y="38"/>
                </a:lnTo>
                <a:close/>
                <a:moveTo>
                  <a:pt x="86" y="0"/>
                </a:moveTo>
                <a:lnTo>
                  <a:pt x="97" y="3"/>
                </a:lnTo>
                <a:lnTo>
                  <a:pt x="107" y="9"/>
                </a:lnTo>
                <a:lnTo>
                  <a:pt x="108" y="9"/>
                </a:lnTo>
                <a:lnTo>
                  <a:pt x="114" y="20"/>
                </a:lnTo>
                <a:lnTo>
                  <a:pt x="117" y="32"/>
                </a:lnTo>
                <a:lnTo>
                  <a:pt x="114" y="43"/>
                </a:lnTo>
                <a:lnTo>
                  <a:pt x="108" y="54"/>
                </a:lnTo>
                <a:lnTo>
                  <a:pt x="86" y="76"/>
                </a:lnTo>
                <a:lnTo>
                  <a:pt x="75" y="83"/>
                </a:lnTo>
                <a:lnTo>
                  <a:pt x="63" y="85"/>
                </a:lnTo>
                <a:lnTo>
                  <a:pt x="63" y="85"/>
                </a:lnTo>
                <a:lnTo>
                  <a:pt x="51" y="83"/>
                </a:lnTo>
                <a:lnTo>
                  <a:pt x="42" y="76"/>
                </a:lnTo>
                <a:lnTo>
                  <a:pt x="41" y="75"/>
                </a:lnTo>
                <a:lnTo>
                  <a:pt x="54" y="62"/>
                </a:lnTo>
                <a:lnTo>
                  <a:pt x="55" y="63"/>
                </a:lnTo>
                <a:lnTo>
                  <a:pt x="58" y="64"/>
                </a:lnTo>
                <a:lnTo>
                  <a:pt x="61" y="66"/>
                </a:lnTo>
                <a:lnTo>
                  <a:pt x="63" y="66"/>
                </a:lnTo>
                <a:lnTo>
                  <a:pt x="67" y="66"/>
                </a:lnTo>
                <a:lnTo>
                  <a:pt x="70" y="64"/>
                </a:lnTo>
                <a:lnTo>
                  <a:pt x="72" y="63"/>
                </a:lnTo>
                <a:lnTo>
                  <a:pt x="95" y="41"/>
                </a:lnTo>
                <a:lnTo>
                  <a:pt x="96" y="38"/>
                </a:lnTo>
                <a:lnTo>
                  <a:pt x="97" y="36"/>
                </a:lnTo>
                <a:lnTo>
                  <a:pt x="97" y="32"/>
                </a:lnTo>
                <a:lnTo>
                  <a:pt x="97" y="29"/>
                </a:lnTo>
                <a:lnTo>
                  <a:pt x="96" y="26"/>
                </a:lnTo>
                <a:lnTo>
                  <a:pt x="95" y="24"/>
                </a:lnTo>
                <a:lnTo>
                  <a:pt x="93" y="22"/>
                </a:lnTo>
                <a:lnTo>
                  <a:pt x="91" y="21"/>
                </a:lnTo>
                <a:lnTo>
                  <a:pt x="88" y="20"/>
                </a:lnTo>
                <a:lnTo>
                  <a:pt x="86" y="19"/>
                </a:lnTo>
                <a:lnTo>
                  <a:pt x="82" y="20"/>
                </a:lnTo>
                <a:lnTo>
                  <a:pt x="79" y="21"/>
                </a:lnTo>
                <a:lnTo>
                  <a:pt x="76" y="22"/>
                </a:lnTo>
                <a:lnTo>
                  <a:pt x="67" y="32"/>
                </a:lnTo>
                <a:lnTo>
                  <a:pt x="65" y="34"/>
                </a:lnTo>
                <a:lnTo>
                  <a:pt x="61" y="34"/>
                </a:lnTo>
                <a:lnTo>
                  <a:pt x="57" y="34"/>
                </a:lnTo>
                <a:lnTo>
                  <a:pt x="54" y="32"/>
                </a:lnTo>
                <a:lnTo>
                  <a:pt x="51" y="29"/>
                </a:lnTo>
                <a:lnTo>
                  <a:pt x="51" y="25"/>
                </a:lnTo>
                <a:lnTo>
                  <a:pt x="51" y="21"/>
                </a:lnTo>
                <a:lnTo>
                  <a:pt x="54" y="19"/>
                </a:lnTo>
                <a:lnTo>
                  <a:pt x="63" y="9"/>
                </a:lnTo>
                <a:lnTo>
                  <a:pt x="74" y="3"/>
                </a:lnTo>
                <a:lnTo>
                  <a:pt x="8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219"/>
          <p:cNvSpPr>
            <a:spLocks noChangeAspect="1" noEditPoints="1"/>
          </p:cNvSpPr>
          <p:nvPr/>
        </p:nvSpPr>
        <p:spPr bwMode="auto">
          <a:xfrm>
            <a:off x="6953536" y="3984579"/>
            <a:ext cx="336054" cy="431098"/>
          </a:xfrm>
          <a:custGeom>
            <a:avLst/>
            <a:gdLst>
              <a:gd name="T0" fmla="*/ 49 w 99"/>
              <a:gd name="T1" fmla="*/ 17 h 127"/>
              <a:gd name="T2" fmla="*/ 36 w 99"/>
              <a:gd name="T3" fmla="*/ 21 h 127"/>
              <a:gd name="T4" fmla="*/ 26 w 99"/>
              <a:gd name="T5" fmla="*/ 31 h 127"/>
              <a:gd name="T6" fmla="*/ 22 w 99"/>
              <a:gd name="T7" fmla="*/ 46 h 127"/>
              <a:gd name="T8" fmla="*/ 26 w 99"/>
              <a:gd name="T9" fmla="*/ 60 h 127"/>
              <a:gd name="T10" fmla="*/ 36 w 99"/>
              <a:gd name="T11" fmla="*/ 69 h 127"/>
              <a:gd name="T12" fmla="*/ 49 w 99"/>
              <a:gd name="T13" fmla="*/ 73 h 127"/>
              <a:gd name="T14" fmla="*/ 64 w 99"/>
              <a:gd name="T15" fmla="*/ 69 h 127"/>
              <a:gd name="T16" fmla="*/ 74 w 99"/>
              <a:gd name="T17" fmla="*/ 60 h 127"/>
              <a:gd name="T18" fmla="*/ 78 w 99"/>
              <a:gd name="T19" fmla="*/ 46 h 127"/>
              <a:gd name="T20" fmla="*/ 74 w 99"/>
              <a:gd name="T21" fmla="*/ 31 h 127"/>
              <a:gd name="T22" fmla="*/ 64 w 99"/>
              <a:gd name="T23" fmla="*/ 21 h 127"/>
              <a:gd name="T24" fmla="*/ 49 w 99"/>
              <a:gd name="T25" fmla="*/ 17 h 127"/>
              <a:gd name="T26" fmla="*/ 49 w 99"/>
              <a:gd name="T27" fmla="*/ 0 h 127"/>
              <a:gd name="T28" fmla="*/ 69 w 99"/>
              <a:gd name="T29" fmla="*/ 4 h 127"/>
              <a:gd name="T30" fmla="*/ 85 w 99"/>
              <a:gd name="T31" fmla="*/ 14 h 127"/>
              <a:gd name="T32" fmla="*/ 95 w 99"/>
              <a:gd name="T33" fmla="*/ 30 h 127"/>
              <a:gd name="T34" fmla="*/ 99 w 99"/>
              <a:gd name="T35" fmla="*/ 50 h 127"/>
              <a:gd name="T36" fmla="*/ 99 w 99"/>
              <a:gd name="T37" fmla="*/ 55 h 127"/>
              <a:gd name="T38" fmla="*/ 97 w 99"/>
              <a:gd name="T39" fmla="*/ 72 h 127"/>
              <a:gd name="T40" fmla="*/ 89 w 99"/>
              <a:gd name="T41" fmla="*/ 89 h 127"/>
              <a:gd name="T42" fmla="*/ 80 w 99"/>
              <a:gd name="T43" fmla="*/ 102 h 127"/>
              <a:gd name="T44" fmla="*/ 69 w 99"/>
              <a:gd name="T45" fmla="*/ 113 h 127"/>
              <a:gd name="T46" fmla="*/ 60 w 99"/>
              <a:gd name="T47" fmla="*/ 120 h 127"/>
              <a:gd name="T48" fmla="*/ 53 w 99"/>
              <a:gd name="T49" fmla="*/ 126 h 127"/>
              <a:gd name="T50" fmla="*/ 51 w 99"/>
              <a:gd name="T51" fmla="*/ 127 h 127"/>
              <a:gd name="T52" fmla="*/ 48 w 99"/>
              <a:gd name="T53" fmla="*/ 126 h 127"/>
              <a:gd name="T54" fmla="*/ 43 w 99"/>
              <a:gd name="T55" fmla="*/ 122 h 127"/>
              <a:gd name="T56" fmla="*/ 34 w 99"/>
              <a:gd name="T57" fmla="*/ 115 h 127"/>
              <a:gd name="T58" fmla="*/ 25 w 99"/>
              <a:gd name="T59" fmla="*/ 106 h 127"/>
              <a:gd name="T60" fmla="*/ 15 w 99"/>
              <a:gd name="T61" fmla="*/ 94 h 127"/>
              <a:gd name="T62" fmla="*/ 8 w 99"/>
              <a:gd name="T63" fmla="*/ 80 h 127"/>
              <a:gd name="T64" fmla="*/ 2 w 99"/>
              <a:gd name="T65" fmla="*/ 65 h 127"/>
              <a:gd name="T66" fmla="*/ 1 w 99"/>
              <a:gd name="T67" fmla="*/ 58 h 127"/>
              <a:gd name="T68" fmla="*/ 0 w 99"/>
              <a:gd name="T69" fmla="*/ 50 h 127"/>
              <a:gd name="T70" fmla="*/ 4 w 99"/>
              <a:gd name="T71" fmla="*/ 30 h 127"/>
              <a:gd name="T72" fmla="*/ 14 w 99"/>
              <a:gd name="T73" fmla="*/ 14 h 127"/>
              <a:gd name="T74" fmla="*/ 30 w 99"/>
              <a:gd name="T75" fmla="*/ 4 h 127"/>
              <a:gd name="T76" fmla="*/ 49 w 99"/>
              <a:gd name="T7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9" h="127">
                <a:moveTo>
                  <a:pt x="49" y="17"/>
                </a:moveTo>
                <a:lnTo>
                  <a:pt x="36" y="21"/>
                </a:lnTo>
                <a:lnTo>
                  <a:pt x="26" y="31"/>
                </a:lnTo>
                <a:lnTo>
                  <a:pt x="22" y="46"/>
                </a:lnTo>
                <a:lnTo>
                  <a:pt x="26" y="60"/>
                </a:lnTo>
                <a:lnTo>
                  <a:pt x="36" y="69"/>
                </a:lnTo>
                <a:lnTo>
                  <a:pt x="49" y="73"/>
                </a:lnTo>
                <a:lnTo>
                  <a:pt x="64" y="69"/>
                </a:lnTo>
                <a:lnTo>
                  <a:pt x="74" y="60"/>
                </a:lnTo>
                <a:lnTo>
                  <a:pt x="78" y="46"/>
                </a:lnTo>
                <a:lnTo>
                  <a:pt x="74" y="31"/>
                </a:lnTo>
                <a:lnTo>
                  <a:pt x="64" y="21"/>
                </a:lnTo>
                <a:lnTo>
                  <a:pt x="49" y="17"/>
                </a:lnTo>
                <a:close/>
                <a:moveTo>
                  <a:pt x="49" y="0"/>
                </a:moveTo>
                <a:lnTo>
                  <a:pt x="69" y="4"/>
                </a:lnTo>
                <a:lnTo>
                  <a:pt x="85" y="14"/>
                </a:lnTo>
                <a:lnTo>
                  <a:pt x="95" y="30"/>
                </a:lnTo>
                <a:lnTo>
                  <a:pt x="99" y="50"/>
                </a:lnTo>
                <a:lnTo>
                  <a:pt x="99" y="55"/>
                </a:lnTo>
                <a:lnTo>
                  <a:pt x="97" y="72"/>
                </a:lnTo>
                <a:lnTo>
                  <a:pt x="89" y="89"/>
                </a:lnTo>
                <a:lnTo>
                  <a:pt x="80" y="102"/>
                </a:lnTo>
                <a:lnTo>
                  <a:pt x="69" y="113"/>
                </a:lnTo>
                <a:lnTo>
                  <a:pt x="60" y="120"/>
                </a:lnTo>
                <a:lnTo>
                  <a:pt x="53" y="126"/>
                </a:lnTo>
                <a:lnTo>
                  <a:pt x="51" y="127"/>
                </a:lnTo>
                <a:lnTo>
                  <a:pt x="48" y="126"/>
                </a:lnTo>
                <a:lnTo>
                  <a:pt x="43" y="122"/>
                </a:lnTo>
                <a:lnTo>
                  <a:pt x="34" y="115"/>
                </a:lnTo>
                <a:lnTo>
                  <a:pt x="25" y="106"/>
                </a:lnTo>
                <a:lnTo>
                  <a:pt x="15" y="94"/>
                </a:lnTo>
                <a:lnTo>
                  <a:pt x="8" y="80"/>
                </a:lnTo>
                <a:lnTo>
                  <a:pt x="2" y="65"/>
                </a:lnTo>
                <a:lnTo>
                  <a:pt x="1" y="58"/>
                </a:lnTo>
                <a:lnTo>
                  <a:pt x="0" y="50"/>
                </a:lnTo>
                <a:lnTo>
                  <a:pt x="4" y="30"/>
                </a:lnTo>
                <a:lnTo>
                  <a:pt x="14" y="14"/>
                </a:lnTo>
                <a:lnTo>
                  <a:pt x="30" y="4"/>
                </a:lnTo>
                <a:lnTo>
                  <a:pt x="4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221"/>
          <p:cNvSpPr>
            <a:spLocks noChangeAspect="1"/>
          </p:cNvSpPr>
          <p:nvPr/>
        </p:nvSpPr>
        <p:spPr bwMode="auto">
          <a:xfrm>
            <a:off x="9249091" y="3978009"/>
            <a:ext cx="438920" cy="421222"/>
          </a:xfrm>
          <a:custGeom>
            <a:avLst/>
            <a:gdLst>
              <a:gd name="T0" fmla="*/ 61 w 124"/>
              <a:gd name="T1" fmla="*/ 0 h 119"/>
              <a:gd name="T2" fmla="*/ 82 w 124"/>
              <a:gd name="T3" fmla="*/ 38 h 119"/>
              <a:gd name="T4" fmla="*/ 124 w 124"/>
              <a:gd name="T5" fmla="*/ 45 h 119"/>
              <a:gd name="T6" fmla="*/ 95 w 124"/>
              <a:gd name="T7" fmla="*/ 77 h 119"/>
              <a:gd name="T8" fmla="*/ 101 w 124"/>
              <a:gd name="T9" fmla="*/ 119 h 119"/>
              <a:gd name="T10" fmla="*/ 61 w 124"/>
              <a:gd name="T11" fmla="*/ 100 h 119"/>
              <a:gd name="T12" fmla="*/ 23 w 124"/>
              <a:gd name="T13" fmla="*/ 119 h 119"/>
              <a:gd name="T14" fmla="*/ 29 w 124"/>
              <a:gd name="T15" fmla="*/ 77 h 119"/>
              <a:gd name="T16" fmla="*/ 0 w 124"/>
              <a:gd name="T17" fmla="*/ 45 h 119"/>
              <a:gd name="T18" fmla="*/ 42 w 124"/>
              <a:gd name="T19" fmla="*/ 38 h 119"/>
              <a:gd name="T20" fmla="*/ 61 w 124"/>
              <a:gd name="T21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4" h="119">
                <a:moveTo>
                  <a:pt x="61" y="0"/>
                </a:moveTo>
                <a:lnTo>
                  <a:pt x="82" y="38"/>
                </a:lnTo>
                <a:lnTo>
                  <a:pt x="124" y="45"/>
                </a:lnTo>
                <a:lnTo>
                  <a:pt x="95" y="77"/>
                </a:lnTo>
                <a:lnTo>
                  <a:pt x="101" y="119"/>
                </a:lnTo>
                <a:lnTo>
                  <a:pt x="61" y="100"/>
                </a:lnTo>
                <a:lnTo>
                  <a:pt x="23" y="119"/>
                </a:lnTo>
                <a:lnTo>
                  <a:pt x="29" y="77"/>
                </a:lnTo>
                <a:lnTo>
                  <a:pt x="0" y="45"/>
                </a:lnTo>
                <a:lnTo>
                  <a:pt x="42" y="38"/>
                </a:lnTo>
                <a:lnTo>
                  <a:pt x="6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2032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4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问题探讨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讨论结果</a:t>
            </a:r>
            <a:r>
              <a:rPr lang="en-US" altLang="zh-CN" dirty="0"/>
              <a:t>-</a:t>
            </a:r>
            <a:r>
              <a:rPr lang="en-US" altLang="zh-CN" dirty="0" smtClean="0"/>
              <a:t>Result</a:t>
            </a:r>
            <a:endParaRPr lang="zh-CN" altLang="en-US" dirty="0"/>
          </a:p>
        </p:txBody>
      </p:sp>
      <p:sp>
        <p:nvSpPr>
          <p:cNvPr id="35" name="任意多边形 8"/>
          <p:cNvSpPr/>
          <p:nvPr/>
        </p:nvSpPr>
        <p:spPr>
          <a:xfrm flipV="1">
            <a:off x="3514160" y="1702831"/>
            <a:ext cx="1976720" cy="1479180"/>
          </a:xfrm>
          <a:custGeom>
            <a:avLst/>
            <a:gdLst>
              <a:gd name="connsiteX0" fmla="*/ 0 w 1976720"/>
              <a:gd name="connsiteY0" fmla="*/ 1479180 h 1479180"/>
              <a:gd name="connsiteX1" fmla="*/ 793379 w 1976720"/>
              <a:gd name="connsiteY1" fmla="*/ 1479180 h 1479180"/>
              <a:gd name="connsiteX2" fmla="*/ 793377 w 1976720"/>
              <a:gd name="connsiteY2" fmla="*/ 1479176 h 1479180"/>
              <a:gd name="connsiteX3" fmla="*/ 1459008 w 1976720"/>
              <a:gd name="connsiteY3" fmla="*/ 1479176 h 1479180"/>
              <a:gd name="connsiteX4" fmla="*/ 1976720 w 1976720"/>
              <a:gd name="connsiteY4" fmla="*/ 961464 h 1479180"/>
              <a:gd name="connsiteX5" fmla="*/ 1459008 w 1976720"/>
              <a:gd name="connsiteY5" fmla="*/ 443752 h 1479180"/>
              <a:gd name="connsiteX6" fmla="*/ 242049 w 1976720"/>
              <a:gd name="connsiteY6" fmla="*/ 443753 h 1479180"/>
              <a:gd name="connsiteX7" fmla="*/ 242049 w 1976720"/>
              <a:gd name="connsiteY7" fmla="*/ 451278 h 1479180"/>
              <a:gd name="connsiteX8" fmla="*/ 0 w 1976720"/>
              <a:gd name="connsiteY8" fmla="*/ 0 h 1479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76720" h="1479180">
                <a:moveTo>
                  <a:pt x="0" y="1479180"/>
                </a:moveTo>
                <a:lnTo>
                  <a:pt x="793379" y="1479180"/>
                </a:lnTo>
                <a:lnTo>
                  <a:pt x="793377" y="1479176"/>
                </a:lnTo>
                <a:lnTo>
                  <a:pt x="1459008" y="1479176"/>
                </a:lnTo>
                <a:cubicBezTo>
                  <a:pt x="1744932" y="1479176"/>
                  <a:pt x="1976720" y="1247388"/>
                  <a:pt x="1976720" y="961464"/>
                </a:cubicBezTo>
                <a:cubicBezTo>
                  <a:pt x="1976720" y="675540"/>
                  <a:pt x="1744932" y="443752"/>
                  <a:pt x="1459008" y="443752"/>
                </a:cubicBezTo>
                <a:cubicBezTo>
                  <a:pt x="1053355" y="443752"/>
                  <a:pt x="647702" y="443753"/>
                  <a:pt x="242049" y="443753"/>
                </a:cubicBezTo>
                <a:lnTo>
                  <a:pt x="242049" y="45127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任意多边形 9"/>
          <p:cNvSpPr/>
          <p:nvPr/>
        </p:nvSpPr>
        <p:spPr>
          <a:xfrm flipV="1">
            <a:off x="3514160" y="3719890"/>
            <a:ext cx="1976720" cy="1479180"/>
          </a:xfrm>
          <a:custGeom>
            <a:avLst/>
            <a:gdLst>
              <a:gd name="connsiteX0" fmla="*/ 0 w 1976720"/>
              <a:gd name="connsiteY0" fmla="*/ 1479180 h 1479180"/>
              <a:gd name="connsiteX1" fmla="*/ 793379 w 1976720"/>
              <a:gd name="connsiteY1" fmla="*/ 1479180 h 1479180"/>
              <a:gd name="connsiteX2" fmla="*/ 793377 w 1976720"/>
              <a:gd name="connsiteY2" fmla="*/ 1479176 h 1479180"/>
              <a:gd name="connsiteX3" fmla="*/ 1459008 w 1976720"/>
              <a:gd name="connsiteY3" fmla="*/ 1479176 h 1479180"/>
              <a:gd name="connsiteX4" fmla="*/ 1976720 w 1976720"/>
              <a:gd name="connsiteY4" fmla="*/ 961464 h 1479180"/>
              <a:gd name="connsiteX5" fmla="*/ 1459008 w 1976720"/>
              <a:gd name="connsiteY5" fmla="*/ 443752 h 1479180"/>
              <a:gd name="connsiteX6" fmla="*/ 242049 w 1976720"/>
              <a:gd name="connsiteY6" fmla="*/ 443753 h 1479180"/>
              <a:gd name="connsiteX7" fmla="*/ 242049 w 1976720"/>
              <a:gd name="connsiteY7" fmla="*/ 451278 h 1479180"/>
              <a:gd name="connsiteX8" fmla="*/ 0 w 1976720"/>
              <a:gd name="connsiteY8" fmla="*/ 0 h 1479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76720" h="1479180">
                <a:moveTo>
                  <a:pt x="0" y="1479180"/>
                </a:moveTo>
                <a:lnTo>
                  <a:pt x="793379" y="1479180"/>
                </a:lnTo>
                <a:lnTo>
                  <a:pt x="793377" y="1479176"/>
                </a:lnTo>
                <a:lnTo>
                  <a:pt x="1459008" y="1479176"/>
                </a:lnTo>
                <a:cubicBezTo>
                  <a:pt x="1744932" y="1479176"/>
                  <a:pt x="1976720" y="1247388"/>
                  <a:pt x="1976720" y="961464"/>
                </a:cubicBezTo>
                <a:cubicBezTo>
                  <a:pt x="1976720" y="675540"/>
                  <a:pt x="1744932" y="443752"/>
                  <a:pt x="1459008" y="443752"/>
                </a:cubicBezTo>
                <a:cubicBezTo>
                  <a:pt x="1053355" y="443752"/>
                  <a:pt x="647702" y="443753"/>
                  <a:pt x="242049" y="443753"/>
                </a:cubicBezTo>
                <a:lnTo>
                  <a:pt x="242049" y="45127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10"/>
          <p:cNvSpPr/>
          <p:nvPr/>
        </p:nvSpPr>
        <p:spPr>
          <a:xfrm flipH="1" flipV="1">
            <a:off x="6230467" y="1702831"/>
            <a:ext cx="1976720" cy="1479180"/>
          </a:xfrm>
          <a:custGeom>
            <a:avLst/>
            <a:gdLst>
              <a:gd name="connsiteX0" fmla="*/ 0 w 1976720"/>
              <a:gd name="connsiteY0" fmla="*/ 1479180 h 1479180"/>
              <a:gd name="connsiteX1" fmla="*/ 793379 w 1976720"/>
              <a:gd name="connsiteY1" fmla="*/ 1479180 h 1479180"/>
              <a:gd name="connsiteX2" fmla="*/ 793377 w 1976720"/>
              <a:gd name="connsiteY2" fmla="*/ 1479176 h 1479180"/>
              <a:gd name="connsiteX3" fmla="*/ 1459008 w 1976720"/>
              <a:gd name="connsiteY3" fmla="*/ 1479176 h 1479180"/>
              <a:gd name="connsiteX4" fmla="*/ 1976720 w 1976720"/>
              <a:gd name="connsiteY4" fmla="*/ 961464 h 1479180"/>
              <a:gd name="connsiteX5" fmla="*/ 1459008 w 1976720"/>
              <a:gd name="connsiteY5" fmla="*/ 443752 h 1479180"/>
              <a:gd name="connsiteX6" fmla="*/ 242049 w 1976720"/>
              <a:gd name="connsiteY6" fmla="*/ 443753 h 1479180"/>
              <a:gd name="connsiteX7" fmla="*/ 242049 w 1976720"/>
              <a:gd name="connsiteY7" fmla="*/ 451278 h 1479180"/>
              <a:gd name="connsiteX8" fmla="*/ 0 w 1976720"/>
              <a:gd name="connsiteY8" fmla="*/ 0 h 1479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76720" h="1479180">
                <a:moveTo>
                  <a:pt x="0" y="1479180"/>
                </a:moveTo>
                <a:lnTo>
                  <a:pt x="793379" y="1479180"/>
                </a:lnTo>
                <a:lnTo>
                  <a:pt x="793377" y="1479176"/>
                </a:lnTo>
                <a:lnTo>
                  <a:pt x="1459008" y="1479176"/>
                </a:lnTo>
                <a:cubicBezTo>
                  <a:pt x="1744932" y="1479176"/>
                  <a:pt x="1976720" y="1247388"/>
                  <a:pt x="1976720" y="961464"/>
                </a:cubicBezTo>
                <a:cubicBezTo>
                  <a:pt x="1976720" y="675540"/>
                  <a:pt x="1744932" y="443752"/>
                  <a:pt x="1459008" y="443752"/>
                </a:cubicBezTo>
                <a:cubicBezTo>
                  <a:pt x="1053355" y="443752"/>
                  <a:pt x="647702" y="443753"/>
                  <a:pt x="242049" y="443753"/>
                </a:cubicBezTo>
                <a:lnTo>
                  <a:pt x="242049" y="45127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11"/>
          <p:cNvSpPr/>
          <p:nvPr/>
        </p:nvSpPr>
        <p:spPr>
          <a:xfrm flipH="1" flipV="1">
            <a:off x="6230467" y="3719890"/>
            <a:ext cx="1976720" cy="1479180"/>
          </a:xfrm>
          <a:custGeom>
            <a:avLst/>
            <a:gdLst>
              <a:gd name="connsiteX0" fmla="*/ 0 w 1976720"/>
              <a:gd name="connsiteY0" fmla="*/ 1479180 h 1479180"/>
              <a:gd name="connsiteX1" fmla="*/ 793379 w 1976720"/>
              <a:gd name="connsiteY1" fmla="*/ 1479180 h 1479180"/>
              <a:gd name="connsiteX2" fmla="*/ 793377 w 1976720"/>
              <a:gd name="connsiteY2" fmla="*/ 1479176 h 1479180"/>
              <a:gd name="connsiteX3" fmla="*/ 1459008 w 1976720"/>
              <a:gd name="connsiteY3" fmla="*/ 1479176 h 1479180"/>
              <a:gd name="connsiteX4" fmla="*/ 1976720 w 1976720"/>
              <a:gd name="connsiteY4" fmla="*/ 961464 h 1479180"/>
              <a:gd name="connsiteX5" fmla="*/ 1459008 w 1976720"/>
              <a:gd name="connsiteY5" fmla="*/ 443752 h 1479180"/>
              <a:gd name="connsiteX6" fmla="*/ 242049 w 1976720"/>
              <a:gd name="connsiteY6" fmla="*/ 443753 h 1479180"/>
              <a:gd name="connsiteX7" fmla="*/ 242049 w 1976720"/>
              <a:gd name="connsiteY7" fmla="*/ 451278 h 1479180"/>
              <a:gd name="connsiteX8" fmla="*/ 0 w 1976720"/>
              <a:gd name="connsiteY8" fmla="*/ 0 h 1479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76720" h="1479180">
                <a:moveTo>
                  <a:pt x="0" y="1479180"/>
                </a:moveTo>
                <a:lnTo>
                  <a:pt x="793379" y="1479180"/>
                </a:lnTo>
                <a:lnTo>
                  <a:pt x="793377" y="1479176"/>
                </a:lnTo>
                <a:lnTo>
                  <a:pt x="1459008" y="1479176"/>
                </a:lnTo>
                <a:cubicBezTo>
                  <a:pt x="1744932" y="1479176"/>
                  <a:pt x="1976720" y="1247388"/>
                  <a:pt x="1976720" y="961464"/>
                </a:cubicBezTo>
                <a:cubicBezTo>
                  <a:pt x="1976720" y="675540"/>
                  <a:pt x="1744932" y="443752"/>
                  <a:pt x="1459008" y="443752"/>
                </a:cubicBezTo>
                <a:cubicBezTo>
                  <a:pt x="1053355" y="443752"/>
                  <a:pt x="647702" y="443753"/>
                  <a:pt x="242049" y="443753"/>
                </a:cubicBezTo>
                <a:lnTo>
                  <a:pt x="242049" y="45127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1833221" y="1486855"/>
            <a:ext cx="9444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4800" b="1" dirty="0" smtClean="0">
                <a:solidFill>
                  <a:schemeClr val="accent1"/>
                </a:solidFill>
              </a:rPr>
              <a:t>01</a:t>
            </a:r>
            <a:endParaRPr lang="zh-CN" altLang="en-US" sz="4800" b="1" dirty="0">
              <a:solidFill>
                <a:schemeClr val="accent1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833221" y="3711048"/>
            <a:ext cx="9444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4800" b="1" dirty="0" smtClean="0">
                <a:solidFill>
                  <a:schemeClr val="accent3"/>
                </a:solidFill>
              </a:rPr>
              <a:t>02</a:t>
            </a:r>
            <a:endParaRPr lang="zh-CN" altLang="en-US" sz="4800" b="1" dirty="0">
              <a:solidFill>
                <a:schemeClr val="accent3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943636" y="1521253"/>
            <a:ext cx="9444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accent2"/>
                </a:solidFill>
              </a:rPr>
              <a:t>03</a:t>
            </a:r>
            <a:endParaRPr lang="zh-CN" altLang="en-US" sz="4800" b="1" dirty="0">
              <a:solidFill>
                <a:schemeClr val="accent2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943636" y="3605670"/>
            <a:ext cx="9444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accent4"/>
                </a:solidFill>
              </a:rPr>
              <a:t>04</a:t>
            </a:r>
            <a:endParaRPr lang="zh-CN" altLang="en-US" sz="4800" b="1" dirty="0">
              <a:solidFill>
                <a:schemeClr val="accent4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558477" y="1976647"/>
            <a:ext cx="970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116824" y="2040203"/>
            <a:ext cx="970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400" b="1" dirty="0" smtClean="0">
                <a:solidFill>
                  <a:schemeClr val="bg1"/>
                </a:solidFill>
              </a:rPr>
              <a:t>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116824" y="3994396"/>
            <a:ext cx="98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400" b="1" dirty="0" smtClean="0">
                <a:solidFill>
                  <a:schemeClr val="bg1"/>
                </a:solidFill>
              </a:rPr>
              <a:t>TEXY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500299" y="4024738"/>
            <a:ext cx="970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47" name="文本框 8"/>
          <p:cNvSpPr txBox="1"/>
          <p:nvPr/>
        </p:nvSpPr>
        <p:spPr>
          <a:xfrm>
            <a:off x="971552" y="2156480"/>
            <a:ext cx="242024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EXAMPLE </a:t>
            </a: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971550" y="2543064"/>
            <a:ext cx="2420241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顶部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文本框 8"/>
          <p:cNvSpPr txBox="1"/>
          <p:nvPr/>
        </p:nvSpPr>
        <p:spPr>
          <a:xfrm>
            <a:off x="971552" y="4288101"/>
            <a:ext cx="242024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EXAMPLE </a:t>
            </a: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971550" y="4674685"/>
            <a:ext cx="2420241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顶部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文本框 8"/>
          <p:cNvSpPr txBox="1"/>
          <p:nvPr/>
        </p:nvSpPr>
        <p:spPr>
          <a:xfrm>
            <a:off x="8216973" y="2156480"/>
            <a:ext cx="242024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EXAMPLE </a:t>
            </a: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8216971" y="2543064"/>
            <a:ext cx="2420241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顶部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文本框 8"/>
          <p:cNvSpPr txBox="1"/>
          <p:nvPr/>
        </p:nvSpPr>
        <p:spPr>
          <a:xfrm>
            <a:off x="8216973" y="4288101"/>
            <a:ext cx="242024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EXAMPLE </a:t>
            </a: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8216971" y="4674685"/>
            <a:ext cx="2420241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顶部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538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5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研究结论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6125057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dirty="0" smtClean="0"/>
              <a:t>NO.1</a:t>
            </a:r>
            <a:r>
              <a:rPr lang="zh-CN" altLang="en-US" dirty="0" smtClean="0"/>
              <a:t> 研究概述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 smtClean="0"/>
              <a:t>NO.2</a:t>
            </a:r>
            <a:r>
              <a:rPr lang="zh-CN" altLang="en-US" dirty="0" smtClean="0"/>
              <a:t> 方法工具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 smtClean="0"/>
              <a:t>NO.3</a:t>
            </a:r>
            <a:r>
              <a:rPr lang="zh-CN" altLang="en-US" dirty="0" smtClean="0"/>
              <a:t> 研究过程</a:t>
            </a:r>
            <a:endParaRPr kumimoji="1"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 dirty="0" smtClean="0"/>
              <a:t>NO.4</a:t>
            </a:r>
            <a:r>
              <a:rPr lang="zh-CN" altLang="en-US" dirty="0" smtClean="0"/>
              <a:t> 问题探讨</a:t>
            </a:r>
            <a:endParaRPr kumimoji="1"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altLang="zh-CN" dirty="0" smtClean="0"/>
              <a:t>NO.5</a:t>
            </a:r>
            <a:r>
              <a:rPr lang="zh-CN" altLang="en-US" dirty="0" smtClean="0"/>
              <a:t> 研究结论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639580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5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研究结论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数据分析</a:t>
            </a:r>
            <a:r>
              <a:rPr lang="en-US" altLang="zh-CN" dirty="0"/>
              <a:t>-</a:t>
            </a:r>
            <a:r>
              <a:rPr lang="en-US" altLang="zh-CN" dirty="0" smtClean="0"/>
              <a:t>Analysis</a:t>
            </a:r>
            <a:endParaRPr lang="zh-CN" altLang="en-US" dirty="0"/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670752506"/>
              </p:ext>
            </p:extLst>
          </p:nvPr>
        </p:nvGraphicFramePr>
        <p:xfrm>
          <a:off x="720067" y="1678329"/>
          <a:ext cx="5498294" cy="4213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椭圆 5"/>
          <p:cNvSpPr/>
          <p:nvPr/>
        </p:nvSpPr>
        <p:spPr>
          <a:xfrm>
            <a:off x="7162558" y="1392860"/>
            <a:ext cx="3886200" cy="3886200"/>
          </a:xfrm>
          <a:prstGeom prst="ellipse">
            <a:avLst/>
          </a:prstGeom>
          <a:solidFill>
            <a:schemeClr val="accent5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8"/>
          <p:cNvSpPr txBox="1"/>
          <p:nvPr/>
        </p:nvSpPr>
        <p:spPr>
          <a:xfrm>
            <a:off x="7714564" y="1913411"/>
            <a:ext cx="27821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EXAMPLE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531743" y="2553995"/>
            <a:ext cx="3147830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200" dirty="0">
                <a:solidFill>
                  <a:srgbClr val="404040"/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rgbClr val="404040"/>
                </a:solidFill>
              </a:rPr>
              <a:t>。顶部“开始”面板中可以对字体、字号、颜色、行距等进行修改。顶部“开始”面板中可以对字体、字号、颜色、行距等进行修改。顶部“开始”面板中可以对字体、字号、颜色、行距等进行修改。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1862875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5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研究结论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假设检验</a:t>
            </a:r>
            <a:r>
              <a:rPr lang="en-US" altLang="zh-CN" dirty="0"/>
              <a:t>-Testing</a:t>
            </a:r>
            <a:endParaRPr lang="zh-CN" altLang="en-US" dirty="0"/>
          </a:p>
        </p:txBody>
      </p:sp>
      <p:sp>
        <p:nvSpPr>
          <p:cNvPr id="9" name="燕尾形 8"/>
          <p:cNvSpPr/>
          <p:nvPr/>
        </p:nvSpPr>
        <p:spPr>
          <a:xfrm>
            <a:off x="3428842" y="1495128"/>
            <a:ext cx="772087" cy="1868376"/>
          </a:xfrm>
          <a:prstGeom prst="chevron">
            <a:avLst>
              <a:gd name="adj" fmla="val 6581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282503" y="2095144"/>
            <a:ext cx="214634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Bef>
                <a:spcPts val="600"/>
              </a:spcBef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顶部“开始”面板中可以对字体、字号、颜色、行距等进行修改。</a:t>
            </a:r>
          </a:p>
        </p:txBody>
      </p:sp>
      <p:sp>
        <p:nvSpPr>
          <p:cNvPr id="11" name="TextBox 54"/>
          <p:cNvSpPr txBox="1"/>
          <p:nvPr/>
        </p:nvSpPr>
        <p:spPr>
          <a:xfrm>
            <a:off x="1282502" y="1718614"/>
            <a:ext cx="230177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lvl="0" algn="l"/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/>
                <a:ea typeface="微软雅黑"/>
              </a:rPr>
              <a:t>点击此处添加标题</a:t>
            </a:r>
          </a:p>
        </p:txBody>
      </p:sp>
      <p:sp>
        <p:nvSpPr>
          <p:cNvPr id="12" name="燕尾形 11"/>
          <p:cNvSpPr/>
          <p:nvPr/>
        </p:nvSpPr>
        <p:spPr>
          <a:xfrm>
            <a:off x="6688306" y="1495128"/>
            <a:ext cx="772087" cy="1868376"/>
          </a:xfrm>
          <a:prstGeom prst="chevron">
            <a:avLst>
              <a:gd name="adj" fmla="val 6581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541967" y="2095144"/>
            <a:ext cx="214634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Bef>
                <a:spcPts val="600"/>
              </a:spcBef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顶部“开始”面板中可以对字体、字号、颜色、行距等进行修改。</a:t>
            </a:r>
          </a:p>
        </p:txBody>
      </p:sp>
      <p:sp>
        <p:nvSpPr>
          <p:cNvPr id="14" name="TextBox 67"/>
          <p:cNvSpPr txBox="1"/>
          <p:nvPr/>
        </p:nvSpPr>
        <p:spPr>
          <a:xfrm>
            <a:off x="4541966" y="1718614"/>
            <a:ext cx="230177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lvl="0" algn="l"/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/>
                <a:ea typeface="微软雅黑"/>
              </a:rPr>
              <a:t>点击此处添加标题</a:t>
            </a:r>
          </a:p>
        </p:txBody>
      </p:sp>
      <p:sp>
        <p:nvSpPr>
          <p:cNvPr id="15" name="燕尾形 14"/>
          <p:cNvSpPr/>
          <p:nvPr/>
        </p:nvSpPr>
        <p:spPr>
          <a:xfrm>
            <a:off x="9947770" y="1495128"/>
            <a:ext cx="772087" cy="1868376"/>
          </a:xfrm>
          <a:prstGeom prst="chevron">
            <a:avLst>
              <a:gd name="adj" fmla="val 6581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801431" y="2095144"/>
            <a:ext cx="214634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Bef>
                <a:spcPts val="600"/>
              </a:spcBef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顶部“开始”面板中可以对字体、字号、颜色、行距等进行修改。</a:t>
            </a:r>
          </a:p>
        </p:txBody>
      </p:sp>
      <p:sp>
        <p:nvSpPr>
          <p:cNvPr id="17" name="TextBox 70"/>
          <p:cNvSpPr txBox="1"/>
          <p:nvPr/>
        </p:nvSpPr>
        <p:spPr>
          <a:xfrm>
            <a:off x="7801430" y="1718614"/>
            <a:ext cx="230177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lvl="0" algn="l"/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/>
                <a:ea typeface="微软雅黑"/>
              </a:rPr>
              <a:t>点击此处添加标题</a:t>
            </a:r>
          </a:p>
        </p:txBody>
      </p:sp>
      <p:sp>
        <p:nvSpPr>
          <p:cNvPr id="18" name="TextBox 101"/>
          <p:cNvSpPr txBox="1"/>
          <p:nvPr/>
        </p:nvSpPr>
        <p:spPr>
          <a:xfrm>
            <a:off x="1282503" y="3822868"/>
            <a:ext cx="7576051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</a:p>
        </p:txBody>
      </p:sp>
      <p:sp>
        <p:nvSpPr>
          <p:cNvPr id="19" name="TextBox 102"/>
          <p:cNvSpPr txBox="1"/>
          <p:nvPr/>
        </p:nvSpPr>
        <p:spPr>
          <a:xfrm>
            <a:off x="1282503" y="4281623"/>
            <a:ext cx="8451805" cy="112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14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en-US" altLang="zh-CN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71450" indent="-171450" algn="just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标题数字等都可以通过点击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14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39540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学术答辩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THANK</a:t>
            </a:r>
            <a:r>
              <a:rPr lang="zh-CN" altLang="en-US" dirty="0" smtClean="0"/>
              <a:t> </a:t>
            </a:r>
            <a:r>
              <a:rPr lang="en-US" altLang="zh-CN" dirty="0" smtClean="0"/>
              <a:t>YOU</a:t>
            </a:r>
            <a:endParaRPr lang="en-US" altLang="zh-CN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姓名 </a:t>
            </a:r>
            <a:r>
              <a:rPr lang="en-US" altLang="zh-CN" dirty="0"/>
              <a:t>| </a:t>
            </a:r>
            <a:r>
              <a:rPr lang="zh-CN" altLang="en-US" dirty="0"/>
              <a:t>班级 </a:t>
            </a:r>
            <a:r>
              <a:rPr lang="en-US" altLang="zh-CN" dirty="0"/>
              <a:t>| </a:t>
            </a:r>
            <a:r>
              <a:rPr lang="zh-CN" altLang="en-US" dirty="0"/>
              <a:t>学号 </a:t>
            </a:r>
            <a:r>
              <a:rPr lang="en-US" altLang="zh-CN" dirty="0"/>
              <a:t>| </a:t>
            </a:r>
            <a:r>
              <a:rPr lang="zh-CN" altLang="en-US" dirty="0"/>
              <a:t>专业 </a:t>
            </a:r>
            <a:r>
              <a:rPr lang="en-US" altLang="zh-CN" dirty="0" smtClean="0"/>
              <a:t>|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948879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1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研究概述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517973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1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研究概述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主要概述</a:t>
            </a:r>
            <a:r>
              <a:rPr lang="en-US" altLang="zh-CN" dirty="0"/>
              <a:t>-</a:t>
            </a:r>
            <a:r>
              <a:rPr lang="en-US" altLang="zh-CN" dirty="0" err="1" smtClean="0"/>
              <a:t>Toptic</a:t>
            </a:r>
            <a:endParaRPr lang="zh-CN" altLang="en-US" dirty="0"/>
          </a:p>
        </p:txBody>
      </p:sp>
      <p:sp>
        <p:nvSpPr>
          <p:cNvPr id="5" name="右箭头标注 4"/>
          <p:cNvSpPr/>
          <p:nvPr/>
        </p:nvSpPr>
        <p:spPr>
          <a:xfrm>
            <a:off x="6215445" y="3239479"/>
            <a:ext cx="2116325" cy="1939966"/>
          </a:xfrm>
          <a:prstGeom prst="rightArrowCallou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左箭头标注 5"/>
          <p:cNvSpPr/>
          <p:nvPr/>
        </p:nvSpPr>
        <p:spPr>
          <a:xfrm>
            <a:off x="3940266" y="3239479"/>
            <a:ext cx="2121348" cy="1939966"/>
          </a:xfrm>
          <a:prstGeom prst="leftArrowCallou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29575" y="2009048"/>
            <a:ext cx="8710426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12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12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29576" y="1492329"/>
            <a:ext cx="223651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</a:p>
        </p:txBody>
      </p:sp>
      <p:grpSp>
        <p:nvGrpSpPr>
          <p:cNvPr id="9" name="组合 9"/>
          <p:cNvGrpSpPr/>
          <p:nvPr/>
        </p:nvGrpSpPr>
        <p:grpSpPr>
          <a:xfrm>
            <a:off x="4951794" y="3994385"/>
            <a:ext cx="655840" cy="430154"/>
            <a:chOff x="4302125" y="3251994"/>
            <a:chExt cx="539750" cy="354012"/>
          </a:xfrm>
          <a:solidFill>
            <a:schemeClr val="bg1"/>
          </a:solidFill>
        </p:grpSpPr>
        <p:sp>
          <p:nvSpPr>
            <p:cNvPr id="10" name="Freeform 444"/>
            <p:cNvSpPr>
              <a:spLocks noEditPoints="1"/>
            </p:cNvSpPr>
            <p:nvPr/>
          </p:nvSpPr>
          <p:spPr bwMode="auto">
            <a:xfrm>
              <a:off x="4302125" y="3366294"/>
              <a:ext cx="539750" cy="239712"/>
            </a:xfrm>
            <a:custGeom>
              <a:avLst/>
              <a:gdLst>
                <a:gd name="T0" fmla="*/ 112 w 340"/>
                <a:gd name="T1" fmla="*/ 127 h 151"/>
                <a:gd name="T2" fmla="*/ 122 w 340"/>
                <a:gd name="T3" fmla="*/ 123 h 151"/>
                <a:gd name="T4" fmla="*/ 126 w 340"/>
                <a:gd name="T5" fmla="*/ 113 h 151"/>
                <a:gd name="T6" fmla="*/ 126 w 340"/>
                <a:gd name="T7" fmla="*/ 37 h 151"/>
                <a:gd name="T8" fmla="*/ 122 w 340"/>
                <a:gd name="T9" fmla="*/ 28 h 151"/>
                <a:gd name="T10" fmla="*/ 112 w 340"/>
                <a:gd name="T11" fmla="*/ 24 h 151"/>
                <a:gd name="T12" fmla="*/ 36 w 340"/>
                <a:gd name="T13" fmla="*/ 24 h 151"/>
                <a:gd name="T14" fmla="*/ 27 w 340"/>
                <a:gd name="T15" fmla="*/ 28 h 151"/>
                <a:gd name="T16" fmla="*/ 23 w 340"/>
                <a:gd name="T17" fmla="*/ 37 h 151"/>
                <a:gd name="T18" fmla="*/ 23 w 340"/>
                <a:gd name="T19" fmla="*/ 113 h 151"/>
                <a:gd name="T20" fmla="*/ 27 w 340"/>
                <a:gd name="T21" fmla="*/ 123 h 151"/>
                <a:gd name="T22" fmla="*/ 36 w 340"/>
                <a:gd name="T23" fmla="*/ 127 h 151"/>
                <a:gd name="T24" fmla="*/ 302 w 340"/>
                <a:gd name="T25" fmla="*/ 127 h 151"/>
                <a:gd name="T26" fmla="*/ 307 w 340"/>
                <a:gd name="T27" fmla="*/ 126 h 151"/>
                <a:gd name="T28" fmla="*/ 314 w 340"/>
                <a:gd name="T29" fmla="*/ 118 h 151"/>
                <a:gd name="T30" fmla="*/ 315 w 340"/>
                <a:gd name="T31" fmla="*/ 37 h 151"/>
                <a:gd name="T32" fmla="*/ 314 w 340"/>
                <a:gd name="T33" fmla="*/ 32 h 151"/>
                <a:gd name="T34" fmla="*/ 307 w 340"/>
                <a:gd name="T35" fmla="*/ 26 h 151"/>
                <a:gd name="T36" fmla="*/ 226 w 340"/>
                <a:gd name="T37" fmla="*/ 24 h 151"/>
                <a:gd name="T38" fmla="*/ 221 w 340"/>
                <a:gd name="T39" fmla="*/ 26 h 151"/>
                <a:gd name="T40" fmla="*/ 214 w 340"/>
                <a:gd name="T41" fmla="*/ 32 h 151"/>
                <a:gd name="T42" fmla="*/ 212 w 340"/>
                <a:gd name="T43" fmla="*/ 113 h 151"/>
                <a:gd name="T44" fmla="*/ 214 w 340"/>
                <a:gd name="T45" fmla="*/ 118 h 151"/>
                <a:gd name="T46" fmla="*/ 221 w 340"/>
                <a:gd name="T47" fmla="*/ 126 h 151"/>
                <a:gd name="T48" fmla="*/ 302 w 340"/>
                <a:gd name="T49" fmla="*/ 127 h 151"/>
                <a:gd name="T50" fmla="*/ 340 w 340"/>
                <a:gd name="T51" fmla="*/ 131 h 151"/>
                <a:gd name="T52" fmla="*/ 339 w 340"/>
                <a:gd name="T53" fmla="*/ 136 h 151"/>
                <a:gd name="T54" fmla="*/ 334 w 340"/>
                <a:gd name="T55" fmla="*/ 144 h 151"/>
                <a:gd name="T56" fmla="*/ 324 w 340"/>
                <a:gd name="T57" fmla="*/ 151 h 151"/>
                <a:gd name="T58" fmla="*/ 209 w 340"/>
                <a:gd name="T59" fmla="*/ 151 h 151"/>
                <a:gd name="T60" fmla="*/ 204 w 340"/>
                <a:gd name="T61" fmla="*/ 151 h 151"/>
                <a:gd name="T62" fmla="*/ 195 w 340"/>
                <a:gd name="T63" fmla="*/ 144 h 151"/>
                <a:gd name="T64" fmla="*/ 189 w 340"/>
                <a:gd name="T65" fmla="*/ 136 h 151"/>
                <a:gd name="T66" fmla="*/ 189 w 340"/>
                <a:gd name="T67" fmla="*/ 76 h 151"/>
                <a:gd name="T68" fmla="*/ 150 w 340"/>
                <a:gd name="T69" fmla="*/ 131 h 151"/>
                <a:gd name="T70" fmla="*/ 150 w 340"/>
                <a:gd name="T71" fmla="*/ 136 h 151"/>
                <a:gd name="T72" fmla="*/ 145 w 340"/>
                <a:gd name="T73" fmla="*/ 144 h 151"/>
                <a:gd name="T74" fmla="*/ 135 w 340"/>
                <a:gd name="T75" fmla="*/ 151 h 151"/>
                <a:gd name="T76" fmla="*/ 18 w 340"/>
                <a:gd name="T77" fmla="*/ 151 h 151"/>
                <a:gd name="T78" fmla="*/ 15 w 340"/>
                <a:gd name="T79" fmla="*/ 151 h 151"/>
                <a:gd name="T80" fmla="*/ 5 w 340"/>
                <a:gd name="T81" fmla="*/ 144 h 151"/>
                <a:gd name="T82" fmla="*/ 0 w 340"/>
                <a:gd name="T83" fmla="*/ 136 h 151"/>
                <a:gd name="T84" fmla="*/ 0 w 340"/>
                <a:gd name="T85" fmla="*/ 19 h 151"/>
                <a:gd name="T86" fmla="*/ 0 w 340"/>
                <a:gd name="T87" fmla="*/ 15 h 151"/>
                <a:gd name="T88" fmla="*/ 5 w 340"/>
                <a:gd name="T89" fmla="*/ 5 h 151"/>
                <a:gd name="T90" fmla="*/ 15 w 340"/>
                <a:gd name="T91" fmla="*/ 0 h 151"/>
                <a:gd name="T92" fmla="*/ 131 w 340"/>
                <a:gd name="T93" fmla="*/ 0 h 151"/>
                <a:gd name="T94" fmla="*/ 135 w 340"/>
                <a:gd name="T95" fmla="*/ 0 h 151"/>
                <a:gd name="T96" fmla="*/ 145 w 340"/>
                <a:gd name="T97" fmla="*/ 5 h 151"/>
                <a:gd name="T98" fmla="*/ 150 w 340"/>
                <a:gd name="T99" fmla="*/ 15 h 151"/>
                <a:gd name="T100" fmla="*/ 150 w 340"/>
                <a:gd name="T101" fmla="*/ 51 h 151"/>
                <a:gd name="T102" fmla="*/ 189 w 340"/>
                <a:gd name="T103" fmla="*/ 19 h 151"/>
                <a:gd name="T104" fmla="*/ 189 w 340"/>
                <a:gd name="T105" fmla="*/ 15 h 151"/>
                <a:gd name="T106" fmla="*/ 195 w 340"/>
                <a:gd name="T107" fmla="*/ 5 h 151"/>
                <a:gd name="T108" fmla="*/ 204 w 340"/>
                <a:gd name="T109" fmla="*/ 0 h 151"/>
                <a:gd name="T110" fmla="*/ 320 w 340"/>
                <a:gd name="T111" fmla="*/ 0 h 151"/>
                <a:gd name="T112" fmla="*/ 324 w 340"/>
                <a:gd name="T113" fmla="*/ 0 h 151"/>
                <a:gd name="T114" fmla="*/ 334 w 340"/>
                <a:gd name="T115" fmla="*/ 5 h 151"/>
                <a:gd name="T116" fmla="*/ 339 w 340"/>
                <a:gd name="T117" fmla="*/ 15 h 151"/>
                <a:gd name="T118" fmla="*/ 340 w 340"/>
                <a:gd name="T119" fmla="*/ 1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0" h="151">
                  <a:moveTo>
                    <a:pt x="112" y="127"/>
                  </a:moveTo>
                  <a:lnTo>
                    <a:pt x="112" y="127"/>
                  </a:lnTo>
                  <a:lnTo>
                    <a:pt x="117" y="126"/>
                  </a:lnTo>
                  <a:lnTo>
                    <a:pt x="122" y="123"/>
                  </a:lnTo>
                  <a:lnTo>
                    <a:pt x="125" y="118"/>
                  </a:lnTo>
                  <a:lnTo>
                    <a:pt x="126" y="113"/>
                  </a:lnTo>
                  <a:lnTo>
                    <a:pt x="126" y="37"/>
                  </a:lnTo>
                  <a:lnTo>
                    <a:pt x="126" y="37"/>
                  </a:lnTo>
                  <a:lnTo>
                    <a:pt x="125" y="32"/>
                  </a:lnTo>
                  <a:lnTo>
                    <a:pt x="122" y="28"/>
                  </a:lnTo>
                  <a:lnTo>
                    <a:pt x="117" y="26"/>
                  </a:lnTo>
                  <a:lnTo>
                    <a:pt x="112" y="24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1" y="26"/>
                  </a:lnTo>
                  <a:lnTo>
                    <a:pt x="27" y="28"/>
                  </a:lnTo>
                  <a:lnTo>
                    <a:pt x="25" y="32"/>
                  </a:lnTo>
                  <a:lnTo>
                    <a:pt x="23" y="37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5" y="118"/>
                  </a:lnTo>
                  <a:lnTo>
                    <a:pt x="27" y="123"/>
                  </a:lnTo>
                  <a:lnTo>
                    <a:pt x="31" y="126"/>
                  </a:lnTo>
                  <a:lnTo>
                    <a:pt x="36" y="127"/>
                  </a:lnTo>
                  <a:lnTo>
                    <a:pt x="112" y="127"/>
                  </a:lnTo>
                  <a:close/>
                  <a:moveTo>
                    <a:pt x="302" y="127"/>
                  </a:moveTo>
                  <a:lnTo>
                    <a:pt x="302" y="127"/>
                  </a:lnTo>
                  <a:lnTo>
                    <a:pt x="307" y="126"/>
                  </a:lnTo>
                  <a:lnTo>
                    <a:pt x="311" y="123"/>
                  </a:lnTo>
                  <a:lnTo>
                    <a:pt x="314" y="118"/>
                  </a:lnTo>
                  <a:lnTo>
                    <a:pt x="315" y="113"/>
                  </a:lnTo>
                  <a:lnTo>
                    <a:pt x="315" y="37"/>
                  </a:lnTo>
                  <a:lnTo>
                    <a:pt x="315" y="37"/>
                  </a:lnTo>
                  <a:lnTo>
                    <a:pt x="314" y="32"/>
                  </a:lnTo>
                  <a:lnTo>
                    <a:pt x="311" y="28"/>
                  </a:lnTo>
                  <a:lnTo>
                    <a:pt x="307" y="26"/>
                  </a:lnTo>
                  <a:lnTo>
                    <a:pt x="302" y="24"/>
                  </a:lnTo>
                  <a:lnTo>
                    <a:pt x="226" y="24"/>
                  </a:lnTo>
                  <a:lnTo>
                    <a:pt x="226" y="24"/>
                  </a:lnTo>
                  <a:lnTo>
                    <a:pt x="221" y="26"/>
                  </a:lnTo>
                  <a:lnTo>
                    <a:pt x="217" y="28"/>
                  </a:lnTo>
                  <a:lnTo>
                    <a:pt x="214" y="32"/>
                  </a:lnTo>
                  <a:lnTo>
                    <a:pt x="212" y="37"/>
                  </a:lnTo>
                  <a:lnTo>
                    <a:pt x="212" y="113"/>
                  </a:lnTo>
                  <a:lnTo>
                    <a:pt x="212" y="113"/>
                  </a:lnTo>
                  <a:lnTo>
                    <a:pt x="214" y="118"/>
                  </a:lnTo>
                  <a:lnTo>
                    <a:pt x="217" y="123"/>
                  </a:lnTo>
                  <a:lnTo>
                    <a:pt x="221" y="126"/>
                  </a:lnTo>
                  <a:lnTo>
                    <a:pt x="226" y="127"/>
                  </a:lnTo>
                  <a:lnTo>
                    <a:pt x="302" y="127"/>
                  </a:lnTo>
                  <a:close/>
                  <a:moveTo>
                    <a:pt x="340" y="19"/>
                  </a:moveTo>
                  <a:lnTo>
                    <a:pt x="340" y="131"/>
                  </a:lnTo>
                  <a:lnTo>
                    <a:pt x="340" y="131"/>
                  </a:lnTo>
                  <a:lnTo>
                    <a:pt x="339" y="136"/>
                  </a:lnTo>
                  <a:lnTo>
                    <a:pt x="337" y="139"/>
                  </a:lnTo>
                  <a:lnTo>
                    <a:pt x="334" y="144"/>
                  </a:lnTo>
                  <a:lnTo>
                    <a:pt x="327" y="149"/>
                  </a:lnTo>
                  <a:lnTo>
                    <a:pt x="324" y="151"/>
                  </a:lnTo>
                  <a:lnTo>
                    <a:pt x="320" y="151"/>
                  </a:lnTo>
                  <a:lnTo>
                    <a:pt x="209" y="151"/>
                  </a:lnTo>
                  <a:lnTo>
                    <a:pt x="209" y="151"/>
                  </a:lnTo>
                  <a:lnTo>
                    <a:pt x="204" y="151"/>
                  </a:lnTo>
                  <a:lnTo>
                    <a:pt x="200" y="149"/>
                  </a:lnTo>
                  <a:lnTo>
                    <a:pt x="195" y="144"/>
                  </a:lnTo>
                  <a:lnTo>
                    <a:pt x="190" y="139"/>
                  </a:lnTo>
                  <a:lnTo>
                    <a:pt x="189" y="136"/>
                  </a:lnTo>
                  <a:lnTo>
                    <a:pt x="189" y="131"/>
                  </a:lnTo>
                  <a:lnTo>
                    <a:pt x="189" y="76"/>
                  </a:lnTo>
                  <a:lnTo>
                    <a:pt x="150" y="76"/>
                  </a:lnTo>
                  <a:lnTo>
                    <a:pt x="150" y="131"/>
                  </a:lnTo>
                  <a:lnTo>
                    <a:pt x="150" y="131"/>
                  </a:lnTo>
                  <a:lnTo>
                    <a:pt x="150" y="136"/>
                  </a:lnTo>
                  <a:lnTo>
                    <a:pt x="148" y="139"/>
                  </a:lnTo>
                  <a:lnTo>
                    <a:pt x="145" y="144"/>
                  </a:lnTo>
                  <a:lnTo>
                    <a:pt x="138" y="149"/>
                  </a:lnTo>
                  <a:lnTo>
                    <a:pt x="135" y="151"/>
                  </a:lnTo>
                  <a:lnTo>
                    <a:pt x="131" y="151"/>
                  </a:lnTo>
                  <a:lnTo>
                    <a:pt x="18" y="151"/>
                  </a:lnTo>
                  <a:lnTo>
                    <a:pt x="18" y="151"/>
                  </a:lnTo>
                  <a:lnTo>
                    <a:pt x="15" y="151"/>
                  </a:lnTo>
                  <a:lnTo>
                    <a:pt x="11" y="149"/>
                  </a:lnTo>
                  <a:lnTo>
                    <a:pt x="5" y="144"/>
                  </a:lnTo>
                  <a:lnTo>
                    <a:pt x="1" y="139"/>
                  </a:lnTo>
                  <a:lnTo>
                    <a:pt x="0" y="136"/>
                  </a:lnTo>
                  <a:lnTo>
                    <a:pt x="0" y="131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1" y="12"/>
                  </a:lnTo>
                  <a:lnTo>
                    <a:pt x="5" y="5"/>
                  </a:lnTo>
                  <a:lnTo>
                    <a:pt x="11" y="2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5" y="0"/>
                  </a:lnTo>
                  <a:lnTo>
                    <a:pt x="138" y="2"/>
                  </a:lnTo>
                  <a:lnTo>
                    <a:pt x="145" y="5"/>
                  </a:lnTo>
                  <a:lnTo>
                    <a:pt x="148" y="12"/>
                  </a:lnTo>
                  <a:lnTo>
                    <a:pt x="150" y="15"/>
                  </a:lnTo>
                  <a:lnTo>
                    <a:pt x="150" y="19"/>
                  </a:lnTo>
                  <a:lnTo>
                    <a:pt x="150" y="51"/>
                  </a:lnTo>
                  <a:lnTo>
                    <a:pt x="189" y="51"/>
                  </a:lnTo>
                  <a:lnTo>
                    <a:pt x="189" y="19"/>
                  </a:lnTo>
                  <a:lnTo>
                    <a:pt x="189" y="19"/>
                  </a:lnTo>
                  <a:lnTo>
                    <a:pt x="189" y="15"/>
                  </a:lnTo>
                  <a:lnTo>
                    <a:pt x="190" y="12"/>
                  </a:lnTo>
                  <a:lnTo>
                    <a:pt x="195" y="5"/>
                  </a:lnTo>
                  <a:lnTo>
                    <a:pt x="200" y="2"/>
                  </a:lnTo>
                  <a:lnTo>
                    <a:pt x="204" y="0"/>
                  </a:lnTo>
                  <a:lnTo>
                    <a:pt x="209" y="0"/>
                  </a:lnTo>
                  <a:lnTo>
                    <a:pt x="320" y="0"/>
                  </a:lnTo>
                  <a:lnTo>
                    <a:pt x="320" y="0"/>
                  </a:lnTo>
                  <a:lnTo>
                    <a:pt x="324" y="0"/>
                  </a:lnTo>
                  <a:lnTo>
                    <a:pt x="327" y="2"/>
                  </a:lnTo>
                  <a:lnTo>
                    <a:pt x="334" y="5"/>
                  </a:lnTo>
                  <a:lnTo>
                    <a:pt x="337" y="12"/>
                  </a:lnTo>
                  <a:lnTo>
                    <a:pt x="339" y="15"/>
                  </a:lnTo>
                  <a:lnTo>
                    <a:pt x="340" y="19"/>
                  </a:lnTo>
                  <a:lnTo>
                    <a:pt x="34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Freeform 445"/>
            <p:cNvSpPr>
              <a:spLocks/>
            </p:cNvSpPr>
            <p:nvPr/>
          </p:nvSpPr>
          <p:spPr bwMode="auto">
            <a:xfrm>
              <a:off x="4594225" y="3251994"/>
              <a:ext cx="195263" cy="104775"/>
            </a:xfrm>
            <a:custGeom>
              <a:avLst/>
              <a:gdLst>
                <a:gd name="T0" fmla="*/ 123 w 123"/>
                <a:gd name="T1" fmla="*/ 66 h 66"/>
                <a:gd name="T2" fmla="*/ 91 w 123"/>
                <a:gd name="T3" fmla="*/ 66 h 66"/>
                <a:gd name="T4" fmla="*/ 33 w 123"/>
                <a:gd name="T5" fmla="*/ 17 h 66"/>
                <a:gd name="T6" fmla="*/ 18 w 123"/>
                <a:gd name="T7" fmla="*/ 17 h 66"/>
                <a:gd name="T8" fmla="*/ 18 w 123"/>
                <a:gd name="T9" fmla="*/ 32 h 66"/>
                <a:gd name="T10" fmla="*/ 0 w 123"/>
                <a:gd name="T11" fmla="*/ 32 h 66"/>
                <a:gd name="T12" fmla="*/ 0 w 123"/>
                <a:gd name="T13" fmla="*/ 32 h 66"/>
                <a:gd name="T14" fmla="*/ 0 w 123"/>
                <a:gd name="T15" fmla="*/ 19 h 66"/>
                <a:gd name="T16" fmla="*/ 0 w 123"/>
                <a:gd name="T17" fmla="*/ 19 h 66"/>
                <a:gd name="T18" fmla="*/ 1 w 123"/>
                <a:gd name="T19" fmla="*/ 12 h 66"/>
                <a:gd name="T20" fmla="*/ 3 w 123"/>
                <a:gd name="T21" fmla="*/ 9 h 66"/>
                <a:gd name="T22" fmla="*/ 6 w 123"/>
                <a:gd name="T23" fmla="*/ 5 h 66"/>
                <a:gd name="T24" fmla="*/ 8 w 123"/>
                <a:gd name="T25" fmla="*/ 2 h 66"/>
                <a:gd name="T26" fmla="*/ 15 w 123"/>
                <a:gd name="T27" fmla="*/ 1 h 66"/>
                <a:gd name="T28" fmla="*/ 18 w 123"/>
                <a:gd name="T29" fmla="*/ 0 h 66"/>
                <a:gd name="T30" fmla="*/ 41 w 123"/>
                <a:gd name="T31" fmla="*/ 0 h 66"/>
                <a:gd name="T32" fmla="*/ 123 w 123"/>
                <a:gd name="T3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66">
                  <a:moveTo>
                    <a:pt x="123" y="66"/>
                  </a:moveTo>
                  <a:lnTo>
                    <a:pt x="91" y="66"/>
                  </a:lnTo>
                  <a:lnTo>
                    <a:pt x="33" y="17"/>
                  </a:lnTo>
                  <a:lnTo>
                    <a:pt x="18" y="17"/>
                  </a:lnTo>
                  <a:lnTo>
                    <a:pt x="18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1" y="12"/>
                  </a:lnTo>
                  <a:lnTo>
                    <a:pt x="3" y="9"/>
                  </a:lnTo>
                  <a:lnTo>
                    <a:pt x="6" y="5"/>
                  </a:lnTo>
                  <a:lnTo>
                    <a:pt x="8" y="2"/>
                  </a:lnTo>
                  <a:lnTo>
                    <a:pt x="15" y="1"/>
                  </a:lnTo>
                  <a:lnTo>
                    <a:pt x="18" y="0"/>
                  </a:lnTo>
                  <a:lnTo>
                    <a:pt x="41" y="0"/>
                  </a:lnTo>
                  <a:lnTo>
                    <a:pt x="123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" name="Freeform 446"/>
            <p:cNvSpPr>
              <a:spLocks/>
            </p:cNvSpPr>
            <p:nvPr/>
          </p:nvSpPr>
          <p:spPr bwMode="auto">
            <a:xfrm>
              <a:off x="4352925" y="3251994"/>
              <a:ext cx="196850" cy="103187"/>
            </a:xfrm>
            <a:custGeom>
              <a:avLst/>
              <a:gdLst>
                <a:gd name="T0" fmla="*/ 106 w 124"/>
                <a:gd name="T1" fmla="*/ 17 h 65"/>
                <a:gd name="T2" fmla="*/ 90 w 124"/>
                <a:gd name="T3" fmla="*/ 17 h 65"/>
                <a:gd name="T4" fmla="*/ 34 w 124"/>
                <a:gd name="T5" fmla="*/ 65 h 65"/>
                <a:gd name="T6" fmla="*/ 0 w 124"/>
                <a:gd name="T7" fmla="*/ 65 h 65"/>
                <a:gd name="T8" fmla="*/ 84 w 124"/>
                <a:gd name="T9" fmla="*/ 0 h 65"/>
                <a:gd name="T10" fmla="*/ 106 w 124"/>
                <a:gd name="T11" fmla="*/ 0 h 65"/>
                <a:gd name="T12" fmla="*/ 106 w 124"/>
                <a:gd name="T13" fmla="*/ 0 h 65"/>
                <a:gd name="T14" fmla="*/ 109 w 124"/>
                <a:gd name="T15" fmla="*/ 0 h 65"/>
                <a:gd name="T16" fmla="*/ 115 w 124"/>
                <a:gd name="T17" fmla="*/ 2 h 65"/>
                <a:gd name="T18" fmla="*/ 119 w 124"/>
                <a:gd name="T19" fmla="*/ 4 h 65"/>
                <a:gd name="T20" fmla="*/ 121 w 124"/>
                <a:gd name="T21" fmla="*/ 7 h 65"/>
                <a:gd name="T22" fmla="*/ 124 w 124"/>
                <a:gd name="T23" fmla="*/ 12 h 65"/>
                <a:gd name="T24" fmla="*/ 124 w 124"/>
                <a:gd name="T25" fmla="*/ 19 h 65"/>
                <a:gd name="T26" fmla="*/ 124 w 124"/>
                <a:gd name="T27" fmla="*/ 19 h 65"/>
                <a:gd name="T28" fmla="*/ 124 w 124"/>
                <a:gd name="T29" fmla="*/ 32 h 65"/>
                <a:gd name="T30" fmla="*/ 106 w 124"/>
                <a:gd name="T31" fmla="*/ 32 h 65"/>
                <a:gd name="T32" fmla="*/ 106 w 124"/>
                <a:gd name="T33" fmla="*/ 1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" h="65">
                  <a:moveTo>
                    <a:pt x="106" y="17"/>
                  </a:moveTo>
                  <a:lnTo>
                    <a:pt x="90" y="17"/>
                  </a:lnTo>
                  <a:lnTo>
                    <a:pt x="34" y="65"/>
                  </a:lnTo>
                  <a:lnTo>
                    <a:pt x="0" y="65"/>
                  </a:lnTo>
                  <a:lnTo>
                    <a:pt x="84" y="0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109" y="0"/>
                  </a:lnTo>
                  <a:lnTo>
                    <a:pt x="115" y="2"/>
                  </a:lnTo>
                  <a:lnTo>
                    <a:pt x="119" y="4"/>
                  </a:lnTo>
                  <a:lnTo>
                    <a:pt x="121" y="7"/>
                  </a:lnTo>
                  <a:lnTo>
                    <a:pt x="124" y="12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124" y="32"/>
                  </a:lnTo>
                  <a:lnTo>
                    <a:pt x="106" y="32"/>
                  </a:lnTo>
                  <a:lnTo>
                    <a:pt x="106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3" name="组合 13"/>
          <p:cNvGrpSpPr/>
          <p:nvPr/>
        </p:nvGrpSpPr>
        <p:grpSpPr>
          <a:xfrm>
            <a:off x="6656840" y="3911440"/>
            <a:ext cx="576754" cy="596044"/>
            <a:chOff x="4334668" y="3183731"/>
            <a:chExt cx="474663" cy="490538"/>
          </a:xfrm>
          <a:solidFill>
            <a:schemeClr val="bg1"/>
          </a:solidFill>
        </p:grpSpPr>
        <p:sp>
          <p:nvSpPr>
            <p:cNvPr id="14" name="Freeform 395"/>
            <p:cNvSpPr>
              <a:spLocks/>
            </p:cNvSpPr>
            <p:nvPr/>
          </p:nvSpPr>
          <p:spPr bwMode="auto">
            <a:xfrm>
              <a:off x="4445793" y="3244056"/>
              <a:ext cx="363538" cy="430213"/>
            </a:xfrm>
            <a:custGeom>
              <a:avLst/>
              <a:gdLst>
                <a:gd name="T0" fmla="*/ 223 w 229"/>
                <a:gd name="T1" fmla="*/ 146 h 271"/>
                <a:gd name="T2" fmla="*/ 229 w 229"/>
                <a:gd name="T3" fmla="*/ 157 h 271"/>
                <a:gd name="T4" fmla="*/ 225 w 229"/>
                <a:gd name="T5" fmla="*/ 169 h 271"/>
                <a:gd name="T6" fmla="*/ 220 w 229"/>
                <a:gd name="T7" fmla="*/ 173 h 271"/>
                <a:gd name="T8" fmla="*/ 207 w 229"/>
                <a:gd name="T9" fmla="*/ 174 h 271"/>
                <a:gd name="T10" fmla="*/ 174 w 229"/>
                <a:gd name="T11" fmla="*/ 151 h 271"/>
                <a:gd name="T12" fmla="*/ 197 w 229"/>
                <a:gd name="T13" fmla="*/ 177 h 271"/>
                <a:gd name="T14" fmla="*/ 202 w 229"/>
                <a:gd name="T15" fmla="*/ 182 h 271"/>
                <a:gd name="T16" fmla="*/ 203 w 229"/>
                <a:gd name="T17" fmla="*/ 195 h 271"/>
                <a:gd name="T18" fmla="*/ 200 w 229"/>
                <a:gd name="T19" fmla="*/ 201 h 271"/>
                <a:gd name="T20" fmla="*/ 188 w 229"/>
                <a:gd name="T21" fmla="*/ 207 h 271"/>
                <a:gd name="T22" fmla="*/ 177 w 229"/>
                <a:gd name="T23" fmla="*/ 203 h 271"/>
                <a:gd name="T24" fmla="*/ 144 w 229"/>
                <a:gd name="T25" fmla="*/ 187 h 271"/>
                <a:gd name="T26" fmla="*/ 172 w 229"/>
                <a:gd name="T27" fmla="*/ 210 h 271"/>
                <a:gd name="T28" fmla="*/ 178 w 229"/>
                <a:gd name="T29" fmla="*/ 221 h 271"/>
                <a:gd name="T30" fmla="*/ 174 w 229"/>
                <a:gd name="T31" fmla="*/ 233 h 271"/>
                <a:gd name="T32" fmla="*/ 168 w 229"/>
                <a:gd name="T33" fmla="*/ 237 h 271"/>
                <a:gd name="T34" fmla="*/ 155 w 229"/>
                <a:gd name="T35" fmla="*/ 238 h 271"/>
                <a:gd name="T36" fmla="*/ 123 w 229"/>
                <a:gd name="T37" fmla="*/ 213 h 271"/>
                <a:gd name="T38" fmla="*/ 145 w 229"/>
                <a:gd name="T39" fmla="*/ 241 h 271"/>
                <a:gd name="T40" fmla="*/ 150 w 229"/>
                <a:gd name="T41" fmla="*/ 246 h 271"/>
                <a:gd name="T42" fmla="*/ 152 w 229"/>
                <a:gd name="T43" fmla="*/ 258 h 271"/>
                <a:gd name="T44" fmla="*/ 148 w 229"/>
                <a:gd name="T45" fmla="*/ 265 h 271"/>
                <a:gd name="T46" fmla="*/ 136 w 229"/>
                <a:gd name="T47" fmla="*/ 271 h 271"/>
                <a:gd name="T48" fmla="*/ 124 w 229"/>
                <a:gd name="T49" fmla="*/ 267 h 271"/>
                <a:gd name="T50" fmla="*/ 96 w 229"/>
                <a:gd name="T51" fmla="*/ 243 h 271"/>
                <a:gd name="T52" fmla="*/ 106 w 229"/>
                <a:gd name="T53" fmla="*/ 223 h 271"/>
                <a:gd name="T54" fmla="*/ 108 w 229"/>
                <a:gd name="T55" fmla="*/ 221 h 271"/>
                <a:gd name="T56" fmla="*/ 110 w 229"/>
                <a:gd name="T57" fmla="*/ 212 h 271"/>
                <a:gd name="T58" fmla="*/ 109 w 229"/>
                <a:gd name="T59" fmla="*/ 205 h 271"/>
                <a:gd name="T60" fmla="*/ 104 w 229"/>
                <a:gd name="T61" fmla="*/ 196 h 271"/>
                <a:gd name="T62" fmla="*/ 100 w 229"/>
                <a:gd name="T63" fmla="*/ 193 h 271"/>
                <a:gd name="T64" fmla="*/ 91 w 229"/>
                <a:gd name="T65" fmla="*/ 188 h 271"/>
                <a:gd name="T66" fmla="*/ 83 w 229"/>
                <a:gd name="T67" fmla="*/ 187 h 271"/>
                <a:gd name="T68" fmla="*/ 75 w 229"/>
                <a:gd name="T69" fmla="*/ 188 h 271"/>
                <a:gd name="T70" fmla="*/ 69 w 229"/>
                <a:gd name="T71" fmla="*/ 193 h 271"/>
                <a:gd name="T72" fmla="*/ 50 w 229"/>
                <a:gd name="T73" fmla="*/ 207 h 271"/>
                <a:gd name="T74" fmla="*/ 64 w 229"/>
                <a:gd name="T75" fmla="*/ 189 h 271"/>
                <a:gd name="T76" fmla="*/ 68 w 229"/>
                <a:gd name="T77" fmla="*/ 182 h 271"/>
                <a:gd name="T78" fmla="*/ 68 w 229"/>
                <a:gd name="T79" fmla="*/ 174 h 271"/>
                <a:gd name="T80" fmla="*/ 64 w 229"/>
                <a:gd name="T81" fmla="*/ 166 h 271"/>
                <a:gd name="T82" fmla="*/ 58 w 229"/>
                <a:gd name="T83" fmla="*/ 158 h 271"/>
                <a:gd name="T84" fmla="*/ 54 w 229"/>
                <a:gd name="T85" fmla="*/ 156 h 271"/>
                <a:gd name="T86" fmla="*/ 45 w 229"/>
                <a:gd name="T87" fmla="*/ 153 h 271"/>
                <a:gd name="T88" fmla="*/ 36 w 229"/>
                <a:gd name="T89" fmla="*/ 153 h 271"/>
                <a:gd name="T90" fmla="*/ 29 w 229"/>
                <a:gd name="T91" fmla="*/ 157 h 271"/>
                <a:gd name="T92" fmla="*/ 13 w 229"/>
                <a:gd name="T93" fmla="*/ 176 h 271"/>
                <a:gd name="T94" fmla="*/ 21 w 229"/>
                <a:gd name="T95" fmla="*/ 156 h 271"/>
                <a:gd name="T96" fmla="*/ 24 w 229"/>
                <a:gd name="T97" fmla="*/ 152 h 271"/>
                <a:gd name="T98" fmla="*/ 25 w 229"/>
                <a:gd name="T99" fmla="*/ 144 h 271"/>
                <a:gd name="T100" fmla="*/ 24 w 229"/>
                <a:gd name="T101" fmla="*/ 136 h 271"/>
                <a:gd name="T102" fmla="*/ 19 w 229"/>
                <a:gd name="T103" fmla="*/ 128 h 271"/>
                <a:gd name="T104" fmla="*/ 15 w 229"/>
                <a:gd name="T105" fmla="*/ 124 h 271"/>
                <a:gd name="T106" fmla="*/ 0 w 229"/>
                <a:gd name="T107" fmla="*/ 118 h 271"/>
                <a:gd name="T108" fmla="*/ 194 w 229"/>
                <a:gd name="T109" fmla="*/ 123 h 271"/>
                <a:gd name="T110" fmla="*/ 223 w 229"/>
                <a:gd name="T111" fmla="*/ 146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29" h="271">
                  <a:moveTo>
                    <a:pt x="223" y="146"/>
                  </a:moveTo>
                  <a:lnTo>
                    <a:pt x="223" y="146"/>
                  </a:lnTo>
                  <a:lnTo>
                    <a:pt x="227" y="151"/>
                  </a:lnTo>
                  <a:lnTo>
                    <a:pt x="229" y="157"/>
                  </a:lnTo>
                  <a:lnTo>
                    <a:pt x="228" y="163"/>
                  </a:lnTo>
                  <a:lnTo>
                    <a:pt x="225" y="169"/>
                  </a:lnTo>
                  <a:lnTo>
                    <a:pt x="225" y="169"/>
                  </a:lnTo>
                  <a:lnTo>
                    <a:pt x="220" y="173"/>
                  </a:lnTo>
                  <a:lnTo>
                    <a:pt x="214" y="176"/>
                  </a:lnTo>
                  <a:lnTo>
                    <a:pt x="207" y="174"/>
                  </a:lnTo>
                  <a:lnTo>
                    <a:pt x="202" y="172"/>
                  </a:lnTo>
                  <a:lnTo>
                    <a:pt x="174" y="151"/>
                  </a:lnTo>
                  <a:lnTo>
                    <a:pt x="170" y="156"/>
                  </a:lnTo>
                  <a:lnTo>
                    <a:pt x="197" y="177"/>
                  </a:lnTo>
                  <a:lnTo>
                    <a:pt x="197" y="177"/>
                  </a:lnTo>
                  <a:lnTo>
                    <a:pt x="202" y="182"/>
                  </a:lnTo>
                  <a:lnTo>
                    <a:pt x="203" y="188"/>
                  </a:lnTo>
                  <a:lnTo>
                    <a:pt x="203" y="195"/>
                  </a:lnTo>
                  <a:lnTo>
                    <a:pt x="200" y="201"/>
                  </a:lnTo>
                  <a:lnTo>
                    <a:pt x="200" y="201"/>
                  </a:lnTo>
                  <a:lnTo>
                    <a:pt x="194" y="205"/>
                  </a:lnTo>
                  <a:lnTo>
                    <a:pt x="188" y="207"/>
                  </a:lnTo>
                  <a:lnTo>
                    <a:pt x="182" y="206"/>
                  </a:lnTo>
                  <a:lnTo>
                    <a:pt x="177" y="203"/>
                  </a:lnTo>
                  <a:lnTo>
                    <a:pt x="149" y="182"/>
                  </a:lnTo>
                  <a:lnTo>
                    <a:pt x="144" y="187"/>
                  </a:lnTo>
                  <a:lnTo>
                    <a:pt x="172" y="210"/>
                  </a:lnTo>
                  <a:lnTo>
                    <a:pt x="172" y="210"/>
                  </a:lnTo>
                  <a:lnTo>
                    <a:pt x="175" y="215"/>
                  </a:lnTo>
                  <a:lnTo>
                    <a:pt x="178" y="221"/>
                  </a:lnTo>
                  <a:lnTo>
                    <a:pt x="177" y="227"/>
                  </a:lnTo>
                  <a:lnTo>
                    <a:pt x="174" y="233"/>
                  </a:lnTo>
                  <a:lnTo>
                    <a:pt x="174" y="233"/>
                  </a:lnTo>
                  <a:lnTo>
                    <a:pt x="168" y="237"/>
                  </a:lnTo>
                  <a:lnTo>
                    <a:pt x="163" y="240"/>
                  </a:lnTo>
                  <a:lnTo>
                    <a:pt x="155" y="238"/>
                  </a:lnTo>
                  <a:lnTo>
                    <a:pt x="150" y="236"/>
                  </a:lnTo>
                  <a:lnTo>
                    <a:pt x="123" y="213"/>
                  </a:lnTo>
                  <a:lnTo>
                    <a:pt x="119" y="218"/>
                  </a:lnTo>
                  <a:lnTo>
                    <a:pt x="145" y="241"/>
                  </a:lnTo>
                  <a:lnTo>
                    <a:pt x="145" y="241"/>
                  </a:lnTo>
                  <a:lnTo>
                    <a:pt x="150" y="246"/>
                  </a:lnTo>
                  <a:lnTo>
                    <a:pt x="152" y="252"/>
                  </a:lnTo>
                  <a:lnTo>
                    <a:pt x="152" y="258"/>
                  </a:lnTo>
                  <a:lnTo>
                    <a:pt x="148" y="265"/>
                  </a:lnTo>
                  <a:lnTo>
                    <a:pt x="148" y="265"/>
                  </a:lnTo>
                  <a:lnTo>
                    <a:pt x="143" y="268"/>
                  </a:lnTo>
                  <a:lnTo>
                    <a:pt x="136" y="271"/>
                  </a:lnTo>
                  <a:lnTo>
                    <a:pt x="130" y="270"/>
                  </a:lnTo>
                  <a:lnTo>
                    <a:pt x="124" y="267"/>
                  </a:lnTo>
                  <a:lnTo>
                    <a:pt x="98" y="246"/>
                  </a:lnTo>
                  <a:lnTo>
                    <a:pt x="96" y="243"/>
                  </a:lnTo>
                  <a:lnTo>
                    <a:pt x="93" y="241"/>
                  </a:lnTo>
                  <a:lnTo>
                    <a:pt x="106" y="223"/>
                  </a:lnTo>
                  <a:lnTo>
                    <a:pt x="106" y="223"/>
                  </a:lnTo>
                  <a:lnTo>
                    <a:pt x="108" y="221"/>
                  </a:lnTo>
                  <a:lnTo>
                    <a:pt x="109" y="217"/>
                  </a:lnTo>
                  <a:lnTo>
                    <a:pt x="110" y="212"/>
                  </a:lnTo>
                  <a:lnTo>
                    <a:pt x="109" y="208"/>
                  </a:lnTo>
                  <a:lnTo>
                    <a:pt x="109" y="205"/>
                  </a:lnTo>
                  <a:lnTo>
                    <a:pt x="106" y="200"/>
                  </a:lnTo>
                  <a:lnTo>
                    <a:pt x="104" y="196"/>
                  </a:lnTo>
                  <a:lnTo>
                    <a:pt x="100" y="193"/>
                  </a:lnTo>
                  <a:lnTo>
                    <a:pt x="100" y="193"/>
                  </a:lnTo>
                  <a:lnTo>
                    <a:pt x="96" y="191"/>
                  </a:lnTo>
                  <a:lnTo>
                    <a:pt x="91" y="188"/>
                  </a:lnTo>
                  <a:lnTo>
                    <a:pt x="88" y="187"/>
                  </a:lnTo>
                  <a:lnTo>
                    <a:pt x="83" y="187"/>
                  </a:lnTo>
                  <a:lnTo>
                    <a:pt x="79" y="187"/>
                  </a:lnTo>
                  <a:lnTo>
                    <a:pt x="75" y="188"/>
                  </a:lnTo>
                  <a:lnTo>
                    <a:pt x="71" y="191"/>
                  </a:lnTo>
                  <a:lnTo>
                    <a:pt x="69" y="193"/>
                  </a:lnTo>
                  <a:lnTo>
                    <a:pt x="55" y="211"/>
                  </a:lnTo>
                  <a:lnTo>
                    <a:pt x="50" y="207"/>
                  </a:lnTo>
                  <a:lnTo>
                    <a:pt x="64" y="189"/>
                  </a:lnTo>
                  <a:lnTo>
                    <a:pt x="64" y="189"/>
                  </a:lnTo>
                  <a:lnTo>
                    <a:pt x="65" y="186"/>
                  </a:lnTo>
                  <a:lnTo>
                    <a:pt x="68" y="182"/>
                  </a:lnTo>
                  <a:lnTo>
                    <a:pt x="68" y="178"/>
                  </a:lnTo>
                  <a:lnTo>
                    <a:pt x="68" y="174"/>
                  </a:lnTo>
                  <a:lnTo>
                    <a:pt x="66" y="169"/>
                  </a:lnTo>
                  <a:lnTo>
                    <a:pt x="64" y="166"/>
                  </a:lnTo>
                  <a:lnTo>
                    <a:pt x="61" y="162"/>
                  </a:lnTo>
                  <a:lnTo>
                    <a:pt x="58" y="158"/>
                  </a:lnTo>
                  <a:lnTo>
                    <a:pt x="58" y="158"/>
                  </a:lnTo>
                  <a:lnTo>
                    <a:pt x="54" y="156"/>
                  </a:lnTo>
                  <a:lnTo>
                    <a:pt x="49" y="154"/>
                  </a:lnTo>
                  <a:lnTo>
                    <a:pt x="45" y="153"/>
                  </a:lnTo>
                  <a:lnTo>
                    <a:pt x="40" y="153"/>
                  </a:lnTo>
                  <a:lnTo>
                    <a:pt x="36" y="153"/>
                  </a:lnTo>
                  <a:lnTo>
                    <a:pt x="33" y="154"/>
                  </a:lnTo>
                  <a:lnTo>
                    <a:pt x="29" y="157"/>
                  </a:lnTo>
                  <a:lnTo>
                    <a:pt x="26" y="159"/>
                  </a:lnTo>
                  <a:lnTo>
                    <a:pt x="13" y="176"/>
                  </a:lnTo>
                  <a:lnTo>
                    <a:pt x="8" y="172"/>
                  </a:lnTo>
                  <a:lnTo>
                    <a:pt x="21" y="156"/>
                  </a:lnTo>
                  <a:lnTo>
                    <a:pt x="21" y="156"/>
                  </a:lnTo>
                  <a:lnTo>
                    <a:pt x="24" y="152"/>
                  </a:lnTo>
                  <a:lnTo>
                    <a:pt x="25" y="148"/>
                  </a:lnTo>
                  <a:lnTo>
                    <a:pt x="25" y="144"/>
                  </a:lnTo>
                  <a:lnTo>
                    <a:pt x="25" y="139"/>
                  </a:lnTo>
                  <a:lnTo>
                    <a:pt x="24" y="136"/>
                  </a:lnTo>
                  <a:lnTo>
                    <a:pt x="21" y="132"/>
                  </a:lnTo>
                  <a:lnTo>
                    <a:pt x="19" y="128"/>
                  </a:lnTo>
                  <a:lnTo>
                    <a:pt x="15" y="124"/>
                  </a:lnTo>
                  <a:lnTo>
                    <a:pt x="15" y="124"/>
                  </a:lnTo>
                  <a:lnTo>
                    <a:pt x="8" y="121"/>
                  </a:lnTo>
                  <a:lnTo>
                    <a:pt x="0" y="118"/>
                  </a:lnTo>
                  <a:lnTo>
                    <a:pt x="43" y="0"/>
                  </a:lnTo>
                  <a:lnTo>
                    <a:pt x="194" y="123"/>
                  </a:lnTo>
                  <a:lnTo>
                    <a:pt x="195" y="124"/>
                  </a:lnTo>
                  <a:lnTo>
                    <a:pt x="223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Freeform 396"/>
            <p:cNvSpPr>
              <a:spLocks/>
            </p:cNvSpPr>
            <p:nvPr/>
          </p:nvSpPr>
          <p:spPr bwMode="auto">
            <a:xfrm>
              <a:off x="4610893" y="3183731"/>
              <a:ext cx="188913" cy="161925"/>
            </a:xfrm>
            <a:custGeom>
              <a:avLst/>
              <a:gdLst>
                <a:gd name="T0" fmla="*/ 113 w 119"/>
                <a:gd name="T1" fmla="*/ 75 h 102"/>
                <a:gd name="T2" fmla="*/ 113 w 119"/>
                <a:gd name="T3" fmla="*/ 75 h 102"/>
                <a:gd name="T4" fmla="*/ 116 w 119"/>
                <a:gd name="T5" fmla="*/ 80 h 102"/>
                <a:gd name="T6" fmla="*/ 119 w 119"/>
                <a:gd name="T7" fmla="*/ 85 h 102"/>
                <a:gd name="T8" fmla="*/ 118 w 119"/>
                <a:gd name="T9" fmla="*/ 91 h 102"/>
                <a:gd name="T10" fmla="*/ 115 w 119"/>
                <a:gd name="T11" fmla="*/ 97 h 102"/>
                <a:gd name="T12" fmla="*/ 115 w 119"/>
                <a:gd name="T13" fmla="*/ 97 h 102"/>
                <a:gd name="T14" fmla="*/ 110 w 119"/>
                <a:gd name="T15" fmla="*/ 101 h 102"/>
                <a:gd name="T16" fmla="*/ 104 w 119"/>
                <a:gd name="T17" fmla="*/ 102 h 102"/>
                <a:gd name="T18" fmla="*/ 99 w 119"/>
                <a:gd name="T19" fmla="*/ 102 h 102"/>
                <a:gd name="T20" fmla="*/ 93 w 119"/>
                <a:gd name="T21" fmla="*/ 99 h 102"/>
                <a:gd name="T22" fmla="*/ 6 w 119"/>
                <a:gd name="T23" fmla="*/ 27 h 102"/>
                <a:gd name="T24" fmla="*/ 6 w 119"/>
                <a:gd name="T25" fmla="*/ 27 h 102"/>
                <a:gd name="T26" fmla="*/ 1 w 119"/>
                <a:gd name="T27" fmla="*/ 22 h 102"/>
                <a:gd name="T28" fmla="*/ 0 w 119"/>
                <a:gd name="T29" fmla="*/ 16 h 102"/>
                <a:gd name="T30" fmla="*/ 1 w 119"/>
                <a:gd name="T31" fmla="*/ 11 h 102"/>
                <a:gd name="T32" fmla="*/ 4 w 119"/>
                <a:gd name="T33" fmla="*/ 5 h 102"/>
                <a:gd name="T34" fmla="*/ 4 w 119"/>
                <a:gd name="T35" fmla="*/ 5 h 102"/>
                <a:gd name="T36" fmla="*/ 6 w 119"/>
                <a:gd name="T37" fmla="*/ 2 h 102"/>
                <a:gd name="T38" fmla="*/ 9 w 119"/>
                <a:gd name="T39" fmla="*/ 1 h 102"/>
                <a:gd name="T40" fmla="*/ 15 w 119"/>
                <a:gd name="T41" fmla="*/ 0 h 102"/>
                <a:gd name="T42" fmla="*/ 15 w 119"/>
                <a:gd name="T43" fmla="*/ 0 h 102"/>
                <a:gd name="T44" fmla="*/ 21 w 119"/>
                <a:gd name="T45" fmla="*/ 0 h 102"/>
                <a:gd name="T46" fmla="*/ 25 w 119"/>
                <a:gd name="T47" fmla="*/ 3 h 102"/>
                <a:gd name="T48" fmla="*/ 113 w 119"/>
                <a:gd name="T49" fmla="*/ 7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9" h="102">
                  <a:moveTo>
                    <a:pt x="113" y="75"/>
                  </a:moveTo>
                  <a:lnTo>
                    <a:pt x="113" y="75"/>
                  </a:lnTo>
                  <a:lnTo>
                    <a:pt x="116" y="80"/>
                  </a:lnTo>
                  <a:lnTo>
                    <a:pt x="119" y="85"/>
                  </a:lnTo>
                  <a:lnTo>
                    <a:pt x="118" y="91"/>
                  </a:lnTo>
                  <a:lnTo>
                    <a:pt x="115" y="97"/>
                  </a:lnTo>
                  <a:lnTo>
                    <a:pt x="115" y="97"/>
                  </a:lnTo>
                  <a:lnTo>
                    <a:pt x="110" y="101"/>
                  </a:lnTo>
                  <a:lnTo>
                    <a:pt x="104" y="102"/>
                  </a:lnTo>
                  <a:lnTo>
                    <a:pt x="99" y="102"/>
                  </a:lnTo>
                  <a:lnTo>
                    <a:pt x="93" y="99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1" y="22"/>
                  </a:lnTo>
                  <a:lnTo>
                    <a:pt x="0" y="16"/>
                  </a:lnTo>
                  <a:lnTo>
                    <a:pt x="1" y="11"/>
                  </a:lnTo>
                  <a:lnTo>
                    <a:pt x="4" y="5"/>
                  </a:lnTo>
                  <a:lnTo>
                    <a:pt x="4" y="5"/>
                  </a:lnTo>
                  <a:lnTo>
                    <a:pt x="6" y="2"/>
                  </a:lnTo>
                  <a:lnTo>
                    <a:pt x="9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1" y="0"/>
                  </a:lnTo>
                  <a:lnTo>
                    <a:pt x="25" y="3"/>
                  </a:lnTo>
                  <a:lnTo>
                    <a:pt x="113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Freeform 397"/>
            <p:cNvSpPr>
              <a:spLocks/>
            </p:cNvSpPr>
            <p:nvPr/>
          </p:nvSpPr>
          <p:spPr bwMode="auto">
            <a:xfrm>
              <a:off x="4550568" y="3228181"/>
              <a:ext cx="212725" cy="177800"/>
            </a:xfrm>
            <a:custGeom>
              <a:avLst/>
              <a:gdLst>
                <a:gd name="T0" fmla="*/ 134 w 134"/>
                <a:gd name="T1" fmla="*/ 83 h 112"/>
                <a:gd name="T2" fmla="*/ 117 w 134"/>
                <a:gd name="T3" fmla="*/ 112 h 112"/>
                <a:gd name="T4" fmla="*/ 0 w 134"/>
                <a:gd name="T5" fmla="*/ 17 h 112"/>
                <a:gd name="T6" fmla="*/ 35 w 134"/>
                <a:gd name="T7" fmla="*/ 0 h 112"/>
                <a:gd name="T8" fmla="*/ 134 w 134"/>
                <a:gd name="T9" fmla="*/ 8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12">
                  <a:moveTo>
                    <a:pt x="134" y="83"/>
                  </a:moveTo>
                  <a:lnTo>
                    <a:pt x="117" y="112"/>
                  </a:lnTo>
                  <a:lnTo>
                    <a:pt x="0" y="17"/>
                  </a:lnTo>
                  <a:lnTo>
                    <a:pt x="35" y="0"/>
                  </a:lnTo>
                  <a:lnTo>
                    <a:pt x="134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Freeform 398"/>
            <p:cNvSpPr>
              <a:spLocks/>
            </p:cNvSpPr>
            <p:nvPr/>
          </p:nvSpPr>
          <p:spPr bwMode="auto">
            <a:xfrm>
              <a:off x="4517231" y="3553619"/>
              <a:ext cx="88900" cy="98425"/>
            </a:xfrm>
            <a:custGeom>
              <a:avLst/>
              <a:gdLst>
                <a:gd name="T0" fmla="*/ 50 w 56"/>
                <a:gd name="T1" fmla="*/ 3 h 62"/>
                <a:gd name="T2" fmla="*/ 50 w 56"/>
                <a:gd name="T3" fmla="*/ 3 h 62"/>
                <a:gd name="T4" fmla="*/ 55 w 56"/>
                <a:gd name="T5" fmla="*/ 8 h 62"/>
                <a:gd name="T6" fmla="*/ 56 w 56"/>
                <a:gd name="T7" fmla="*/ 15 h 62"/>
                <a:gd name="T8" fmla="*/ 56 w 56"/>
                <a:gd name="T9" fmla="*/ 21 h 62"/>
                <a:gd name="T10" fmla="*/ 53 w 56"/>
                <a:gd name="T11" fmla="*/ 27 h 62"/>
                <a:gd name="T12" fmla="*/ 30 w 56"/>
                <a:gd name="T13" fmla="*/ 56 h 62"/>
                <a:gd name="T14" fmla="*/ 30 w 56"/>
                <a:gd name="T15" fmla="*/ 56 h 62"/>
                <a:gd name="T16" fmla="*/ 25 w 56"/>
                <a:gd name="T17" fmla="*/ 60 h 62"/>
                <a:gd name="T18" fmla="*/ 19 w 56"/>
                <a:gd name="T19" fmla="*/ 62 h 62"/>
                <a:gd name="T20" fmla="*/ 13 w 56"/>
                <a:gd name="T21" fmla="*/ 61 h 62"/>
                <a:gd name="T22" fmla="*/ 6 w 56"/>
                <a:gd name="T23" fmla="*/ 58 h 62"/>
                <a:gd name="T24" fmla="*/ 6 w 56"/>
                <a:gd name="T25" fmla="*/ 58 h 62"/>
                <a:gd name="T26" fmla="*/ 4 w 56"/>
                <a:gd name="T27" fmla="*/ 56 h 62"/>
                <a:gd name="T28" fmla="*/ 1 w 56"/>
                <a:gd name="T29" fmla="*/ 52 h 62"/>
                <a:gd name="T30" fmla="*/ 0 w 56"/>
                <a:gd name="T31" fmla="*/ 48 h 62"/>
                <a:gd name="T32" fmla="*/ 0 w 56"/>
                <a:gd name="T33" fmla="*/ 45 h 62"/>
                <a:gd name="T34" fmla="*/ 0 w 56"/>
                <a:gd name="T35" fmla="*/ 45 h 62"/>
                <a:gd name="T36" fmla="*/ 1 w 56"/>
                <a:gd name="T37" fmla="*/ 40 h 62"/>
                <a:gd name="T38" fmla="*/ 4 w 56"/>
                <a:gd name="T39" fmla="*/ 35 h 62"/>
                <a:gd name="T40" fmla="*/ 26 w 56"/>
                <a:gd name="T41" fmla="*/ 6 h 62"/>
                <a:gd name="T42" fmla="*/ 26 w 56"/>
                <a:gd name="T43" fmla="*/ 6 h 62"/>
                <a:gd name="T44" fmla="*/ 33 w 56"/>
                <a:gd name="T45" fmla="*/ 2 h 62"/>
                <a:gd name="T46" fmla="*/ 38 w 56"/>
                <a:gd name="T47" fmla="*/ 0 h 62"/>
                <a:gd name="T48" fmla="*/ 45 w 56"/>
                <a:gd name="T49" fmla="*/ 1 h 62"/>
                <a:gd name="T50" fmla="*/ 50 w 56"/>
                <a:gd name="T51" fmla="*/ 3 h 62"/>
                <a:gd name="T52" fmla="*/ 50 w 56"/>
                <a:gd name="T53" fmla="*/ 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62">
                  <a:moveTo>
                    <a:pt x="50" y="3"/>
                  </a:moveTo>
                  <a:lnTo>
                    <a:pt x="50" y="3"/>
                  </a:lnTo>
                  <a:lnTo>
                    <a:pt x="55" y="8"/>
                  </a:lnTo>
                  <a:lnTo>
                    <a:pt x="56" y="15"/>
                  </a:lnTo>
                  <a:lnTo>
                    <a:pt x="56" y="21"/>
                  </a:lnTo>
                  <a:lnTo>
                    <a:pt x="53" y="27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5" y="60"/>
                  </a:lnTo>
                  <a:lnTo>
                    <a:pt x="19" y="62"/>
                  </a:lnTo>
                  <a:lnTo>
                    <a:pt x="13" y="61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4" y="56"/>
                  </a:lnTo>
                  <a:lnTo>
                    <a:pt x="1" y="52"/>
                  </a:lnTo>
                  <a:lnTo>
                    <a:pt x="0" y="48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40"/>
                  </a:lnTo>
                  <a:lnTo>
                    <a:pt x="4" y="35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33" y="2"/>
                  </a:lnTo>
                  <a:lnTo>
                    <a:pt x="38" y="0"/>
                  </a:lnTo>
                  <a:lnTo>
                    <a:pt x="45" y="1"/>
                  </a:lnTo>
                  <a:lnTo>
                    <a:pt x="50" y="3"/>
                  </a:lnTo>
                  <a:lnTo>
                    <a:pt x="5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8" name="Freeform 399"/>
            <p:cNvSpPr>
              <a:spLocks/>
            </p:cNvSpPr>
            <p:nvPr/>
          </p:nvSpPr>
          <p:spPr bwMode="auto">
            <a:xfrm>
              <a:off x="4452143" y="3499644"/>
              <a:ext cx="88900" cy="98425"/>
            </a:xfrm>
            <a:custGeom>
              <a:avLst/>
              <a:gdLst>
                <a:gd name="T0" fmla="*/ 50 w 56"/>
                <a:gd name="T1" fmla="*/ 3 h 62"/>
                <a:gd name="T2" fmla="*/ 50 w 56"/>
                <a:gd name="T3" fmla="*/ 3 h 62"/>
                <a:gd name="T4" fmla="*/ 54 w 56"/>
                <a:gd name="T5" fmla="*/ 8 h 62"/>
                <a:gd name="T6" fmla="*/ 56 w 56"/>
                <a:gd name="T7" fmla="*/ 15 h 62"/>
                <a:gd name="T8" fmla="*/ 55 w 56"/>
                <a:gd name="T9" fmla="*/ 21 h 62"/>
                <a:gd name="T10" fmla="*/ 52 w 56"/>
                <a:gd name="T11" fmla="*/ 27 h 62"/>
                <a:gd name="T12" fmla="*/ 30 w 56"/>
                <a:gd name="T13" fmla="*/ 56 h 62"/>
                <a:gd name="T14" fmla="*/ 30 w 56"/>
                <a:gd name="T15" fmla="*/ 56 h 62"/>
                <a:gd name="T16" fmla="*/ 24 w 56"/>
                <a:gd name="T17" fmla="*/ 60 h 62"/>
                <a:gd name="T18" fmla="*/ 19 w 56"/>
                <a:gd name="T19" fmla="*/ 62 h 62"/>
                <a:gd name="T20" fmla="*/ 11 w 56"/>
                <a:gd name="T21" fmla="*/ 61 h 62"/>
                <a:gd name="T22" fmla="*/ 6 w 56"/>
                <a:gd name="T23" fmla="*/ 59 h 62"/>
                <a:gd name="T24" fmla="*/ 6 w 56"/>
                <a:gd name="T25" fmla="*/ 59 h 62"/>
                <a:gd name="T26" fmla="*/ 2 w 56"/>
                <a:gd name="T27" fmla="*/ 55 h 62"/>
                <a:gd name="T28" fmla="*/ 1 w 56"/>
                <a:gd name="T29" fmla="*/ 52 h 62"/>
                <a:gd name="T30" fmla="*/ 0 w 56"/>
                <a:gd name="T31" fmla="*/ 49 h 62"/>
                <a:gd name="T32" fmla="*/ 0 w 56"/>
                <a:gd name="T33" fmla="*/ 45 h 62"/>
                <a:gd name="T34" fmla="*/ 0 w 56"/>
                <a:gd name="T35" fmla="*/ 45 h 62"/>
                <a:gd name="T36" fmla="*/ 0 w 56"/>
                <a:gd name="T37" fmla="*/ 40 h 62"/>
                <a:gd name="T38" fmla="*/ 4 w 56"/>
                <a:gd name="T39" fmla="*/ 35 h 62"/>
                <a:gd name="T40" fmla="*/ 26 w 56"/>
                <a:gd name="T41" fmla="*/ 6 h 62"/>
                <a:gd name="T42" fmla="*/ 26 w 56"/>
                <a:gd name="T43" fmla="*/ 6 h 62"/>
                <a:gd name="T44" fmla="*/ 31 w 56"/>
                <a:gd name="T45" fmla="*/ 2 h 62"/>
                <a:gd name="T46" fmla="*/ 37 w 56"/>
                <a:gd name="T47" fmla="*/ 0 h 62"/>
                <a:gd name="T48" fmla="*/ 44 w 56"/>
                <a:gd name="T49" fmla="*/ 1 h 62"/>
                <a:gd name="T50" fmla="*/ 50 w 56"/>
                <a:gd name="T51" fmla="*/ 3 h 62"/>
                <a:gd name="T52" fmla="*/ 50 w 56"/>
                <a:gd name="T53" fmla="*/ 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62">
                  <a:moveTo>
                    <a:pt x="50" y="3"/>
                  </a:moveTo>
                  <a:lnTo>
                    <a:pt x="50" y="3"/>
                  </a:lnTo>
                  <a:lnTo>
                    <a:pt x="54" y="8"/>
                  </a:lnTo>
                  <a:lnTo>
                    <a:pt x="56" y="15"/>
                  </a:lnTo>
                  <a:lnTo>
                    <a:pt x="55" y="21"/>
                  </a:lnTo>
                  <a:lnTo>
                    <a:pt x="52" y="27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4" y="60"/>
                  </a:lnTo>
                  <a:lnTo>
                    <a:pt x="19" y="62"/>
                  </a:lnTo>
                  <a:lnTo>
                    <a:pt x="11" y="61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2" y="55"/>
                  </a:lnTo>
                  <a:lnTo>
                    <a:pt x="1" y="52"/>
                  </a:lnTo>
                  <a:lnTo>
                    <a:pt x="0" y="49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0"/>
                  </a:lnTo>
                  <a:lnTo>
                    <a:pt x="4" y="35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31" y="2"/>
                  </a:lnTo>
                  <a:lnTo>
                    <a:pt x="37" y="0"/>
                  </a:lnTo>
                  <a:lnTo>
                    <a:pt x="44" y="1"/>
                  </a:lnTo>
                  <a:lnTo>
                    <a:pt x="50" y="3"/>
                  </a:lnTo>
                  <a:lnTo>
                    <a:pt x="5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9" name="Freeform 400"/>
            <p:cNvSpPr>
              <a:spLocks/>
            </p:cNvSpPr>
            <p:nvPr/>
          </p:nvSpPr>
          <p:spPr bwMode="auto">
            <a:xfrm>
              <a:off x="4396581" y="3244056"/>
              <a:ext cx="103188" cy="171450"/>
            </a:xfrm>
            <a:custGeom>
              <a:avLst/>
              <a:gdLst>
                <a:gd name="T0" fmla="*/ 65 w 65"/>
                <a:gd name="T1" fmla="*/ 7 h 108"/>
                <a:gd name="T2" fmla="*/ 26 w 65"/>
                <a:gd name="T3" fmla="*/ 108 h 108"/>
                <a:gd name="T4" fmla="*/ 0 w 65"/>
                <a:gd name="T5" fmla="*/ 91 h 108"/>
                <a:gd name="T6" fmla="*/ 35 w 65"/>
                <a:gd name="T7" fmla="*/ 0 h 108"/>
                <a:gd name="T8" fmla="*/ 65 w 65"/>
                <a:gd name="T9" fmla="*/ 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08">
                  <a:moveTo>
                    <a:pt x="65" y="7"/>
                  </a:moveTo>
                  <a:lnTo>
                    <a:pt x="26" y="108"/>
                  </a:lnTo>
                  <a:lnTo>
                    <a:pt x="0" y="91"/>
                  </a:lnTo>
                  <a:lnTo>
                    <a:pt x="35" y="0"/>
                  </a:lnTo>
                  <a:lnTo>
                    <a:pt x="65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0" name="Freeform 401"/>
            <p:cNvSpPr>
              <a:spLocks/>
            </p:cNvSpPr>
            <p:nvPr/>
          </p:nvSpPr>
          <p:spPr bwMode="auto">
            <a:xfrm>
              <a:off x="4383881" y="3445669"/>
              <a:ext cx="92075" cy="98425"/>
            </a:xfrm>
            <a:custGeom>
              <a:avLst/>
              <a:gdLst>
                <a:gd name="T0" fmla="*/ 52 w 58"/>
                <a:gd name="T1" fmla="*/ 4 h 62"/>
                <a:gd name="T2" fmla="*/ 52 w 58"/>
                <a:gd name="T3" fmla="*/ 4 h 62"/>
                <a:gd name="T4" fmla="*/ 55 w 58"/>
                <a:gd name="T5" fmla="*/ 9 h 62"/>
                <a:gd name="T6" fmla="*/ 58 w 58"/>
                <a:gd name="T7" fmla="*/ 15 h 62"/>
                <a:gd name="T8" fmla="*/ 57 w 58"/>
                <a:gd name="T9" fmla="*/ 21 h 62"/>
                <a:gd name="T10" fmla="*/ 54 w 58"/>
                <a:gd name="T11" fmla="*/ 27 h 62"/>
                <a:gd name="T12" fmla="*/ 30 w 58"/>
                <a:gd name="T13" fmla="*/ 56 h 62"/>
                <a:gd name="T14" fmla="*/ 30 w 58"/>
                <a:gd name="T15" fmla="*/ 56 h 62"/>
                <a:gd name="T16" fmla="*/ 25 w 58"/>
                <a:gd name="T17" fmla="*/ 60 h 62"/>
                <a:gd name="T18" fmla="*/ 19 w 58"/>
                <a:gd name="T19" fmla="*/ 62 h 62"/>
                <a:gd name="T20" fmla="*/ 13 w 58"/>
                <a:gd name="T21" fmla="*/ 61 h 62"/>
                <a:gd name="T22" fmla="*/ 7 w 58"/>
                <a:gd name="T23" fmla="*/ 59 h 62"/>
                <a:gd name="T24" fmla="*/ 7 w 58"/>
                <a:gd name="T25" fmla="*/ 59 h 62"/>
                <a:gd name="T26" fmla="*/ 4 w 58"/>
                <a:gd name="T27" fmla="*/ 56 h 62"/>
                <a:gd name="T28" fmla="*/ 3 w 58"/>
                <a:gd name="T29" fmla="*/ 52 h 62"/>
                <a:gd name="T30" fmla="*/ 2 w 58"/>
                <a:gd name="T31" fmla="*/ 49 h 62"/>
                <a:gd name="T32" fmla="*/ 0 w 58"/>
                <a:gd name="T33" fmla="*/ 45 h 62"/>
                <a:gd name="T34" fmla="*/ 0 w 58"/>
                <a:gd name="T35" fmla="*/ 45 h 62"/>
                <a:gd name="T36" fmla="*/ 2 w 58"/>
                <a:gd name="T37" fmla="*/ 40 h 62"/>
                <a:gd name="T38" fmla="*/ 4 w 58"/>
                <a:gd name="T39" fmla="*/ 35 h 62"/>
                <a:gd name="T40" fmla="*/ 28 w 58"/>
                <a:gd name="T41" fmla="*/ 6 h 62"/>
                <a:gd name="T42" fmla="*/ 28 w 58"/>
                <a:gd name="T43" fmla="*/ 6 h 62"/>
                <a:gd name="T44" fmla="*/ 33 w 58"/>
                <a:gd name="T45" fmla="*/ 2 h 62"/>
                <a:gd name="T46" fmla="*/ 39 w 58"/>
                <a:gd name="T47" fmla="*/ 0 h 62"/>
                <a:gd name="T48" fmla="*/ 45 w 58"/>
                <a:gd name="T49" fmla="*/ 1 h 62"/>
                <a:gd name="T50" fmla="*/ 52 w 58"/>
                <a:gd name="T51" fmla="*/ 4 h 62"/>
                <a:gd name="T52" fmla="*/ 52 w 58"/>
                <a:gd name="T53" fmla="*/ 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8" h="62">
                  <a:moveTo>
                    <a:pt x="52" y="4"/>
                  </a:moveTo>
                  <a:lnTo>
                    <a:pt x="52" y="4"/>
                  </a:lnTo>
                  <a:lnTo>
                    <a:pt x="55" y="9"/>
                  </a:lnTo>
                  <a:lnTo>
                    <a:pt x="58" y="15"/>
                  </a:lnTo>
                  <a:lnTo>
                    <a:pt x="57" y="21"/>
                  </a:lnTo>
                  <a:lnTo>
                    <a:pt x="54" y="27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5" y="60"/>
                  </a:lnTo>
                  <a:lnTo>
                    <a:pt x="19" y="62"/>
                  </a:lnTo>
                  <a:lnTo>
                    <a:pt x="13" y="61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4" y="56"/>
                  </a:lnTo>
                  <a:lnTo>
                    <a:pt x="3" y="52"/>
                  </a:lnTo>
                  <a:lnTo>
                    <a:pt x="2" y="49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40"/>
                  </a:lnTo>
                  <a:lnTo>
                    <a:pt x="4" y="35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33" y="2"/>
                  </a:lnTo>
                  <a:lnTo>
                    <a:pt x="39" y="0"/>
                  </a:lnTo>
                  <a:lnTo>
                    <a:pt x="45" y="1"/>
                  </a:lnTo>
                  <a:lnTo>
                    <a:pt x="52" y="4"/>
                  </a:lnTo>
                  <a:lnTo>
                    <a:pt x="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1" name="Freeform 402"/>
            <p:cNvSpPr>
              <a:spLocks/>
            </p:cNvSpPr>
            <p:nvPr/>
          </p:nvSpPr>
          <p:spPr bwMode="auto">
            <a:xfrm>
              <a:off x="4341018" y="3210719"/>
              <a:ext cx="98425" cy="182563"/>
            </a:xfrm>
            <a:custGeom>
              <a:avLst/>
              <a:gdLst>
                <a:gd name="T0" fmla="*/ 62 w 62"/>
                <a:gd name="T1" fmla="*/ 15 h 115"/>
                <a:gd name="T2" fmla="*/ 62 w 62"/>
                <a:gd name="T3" fmla="*/ 15 h 115"/>
                <a:gd name="T4" fmla="*/ 61 w 62"/>
                <a:gd name="T5" fmla="*/ 20 h 115"/>
                <a:gd name="T6" fmla="*/ 30 w 62"/>
                <a:gd name="T7" fmla="*/ 105 h 115"/>
                <a:gd name="T8" fmla="*/ 30 w 62"/>
                <a:gd name="T9" fmla="*/ 105 h 115"/>
                <a:gd name="T10" fmla="*/ 26 w 62"/>
                <a:gd name="T11" fmla="*/ 110 h 115"/>
                <a:gd name="T12" fmla="*/ 21 w 62"/>
                <a:gd name="T13" fmla="*/ 113 h 115"/>
                <a:gd name="T14" fmla="*/ 16 w 62"/>
                <a:gd name="T15" fmla="*/ 115 h 115"/>
                <a:gd name="T16" fmla="*/ 10 w 62"/>
                <a:gd name="T17" fmla="*/ 114 h 115"/>
                <a:gd name="T18" fmla="*/ 10 w 62"/>
                <a:gd name="T19" fmla="*/ 114 h 115"/>
                <a:gd name="T20" fmla="*/ 6 w 62"/>
                <a:gd name="T21" fmla="*/ 112 h 115"/>
                <a:gd name="T22" fmla="*/ 2 w 62"/>
                <a:gd name="T23" fmla="*/ 108 h 115"/>
                <a:gd name="T24" fmla="*/ 1 w 62"/>
                <a:gd name="T25" fmla="*/ 104 h 115"/>
                <a:gd name="T26" fmla="*/ 0 w 62"/>
                <a:gd name="T27" fmla="*/ 100 h 115"/>
                <a:gd name="T28" fmla="*/ 0 w 62"/>
                <a:gd name="T29" fmla="*/ 100 h 115"/>
                <a:gd name="T30" fmla="*/ 1 w 62"/>
                <a:gd name="T31" fmla="*/ 94 h 115"/>
                <a:gd name="T32" fmla="*/ 34 w 62"/>
                <a:gd name="T33" fmla="*/ 10 h 115"/>
                <a:gd name="T34" fmla="*/ 34 w 62"/>
                <a:gd name="T35" fmla="*/ 10 h 115"/>
                <a:gd name="T36" fmla="*/ 36 w 62"/>
                <a:gd name="T37" fmla="*/ 5 h 115"/>
                <a:gd name="T38" fmla="*/ 41 w 62"/>
                <a:gd name="T39" fmla="*/ 1 h 115"/>
                <a:gd name="T40" fmla="*/ 46 w 62"/>
                <a:gd name="T41" fmla="*/ 0 h 115"/>
                <a:gd name="T42" fmla="*/ 52 w 62"/>
                <a:gd name="T43" fmla="*/ 1 h 115"/>
                <a:gd name="T44" fmla="*/ 52 w 62"/>
                <a:gd name="T45" fmla="*/ 1 h 115"/>
                <a:gd name="T46" fmla="*/ 56 w 62"/>
                <a:gd name="T47" fmla="*/ 4 h 115"/>
                <a:gd name="T48" fmla="*/ 60 w 62"/>
                <a:gd name="T49" fmla="*/ 6 h 115"/>
                <a:gd name="T50" fmla="*/ 61 w 62"/>
                <a:gd name="T51" fmla="*/ 11 h 115"/>
                <a:gd name="T52" fmla="*/ 62 w 62"/>
                <a:gd name="T53" fmla="*/ 15 h 115"/>
                <a:gd name="T54" fmla="*/ 62 w 62"/>
                <a:gd name="T55" fmla="*/ 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" h="115">
                  <a:moveTo>
                    <a:pt x="62" y="15"/>
                  </a:moveTo>
                  <a:lnTo>
                    <a:pt x="62" y="15"/>
                  </a:lnTo>
                  <a:lnTo>
                    <a:pt x="61" y="20"/>
                  </a:lnTo>
                  <a:lnTo>
                    <a:pt x="30" y="105"/>
                  </a:lnTo>
                  <a:lnTo>
                    <a:pt x="30" y="105"/>
                  </a:lnTo>
                  <a:lnTo>
                    <a:pt x="26" y="110"/>
                  </a:lnTo>
                  <a:lnTo>
                    <a:pt x="21" y="113"/>
                  </a:lnTo>
                  <a:lnTo>
                    <a:pt x="16" y="115"/>
                  </a:lnTo>
                  <a:lnTo>
                    <a:pt x="10" y="114"/>
                  </a:lnTo>
                  <a:lnTo>
                    <a:pt x="10" y="114"/>
                  </a:lnTo>
                  <a:lnTo>
                    <a:pt x="6" y="112"/>
                  </a:lnTo>
                  <a:lnTo>
                    <a:pt x="2" y="108"/>
                  </a:lnTo>
                  <a:lnTo>
                    <a:pt x="1" y="104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" y="94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6" y="5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52" y="1"/>
                  </a:lnTo>
                  <a:lnTo>
                    <a:pt x="52" y="1"/>
                  </a:lnTo>
                  <a:lnTo>
                    <a:pt x="56" y="4"/>
                  </a:lnTo>
                  <a:lnTo>
                    <a:pt x="60" y="6"/>
                  </a:lnTo>
                  <a:lnTo>
                    <a:pt x="61" y="11"/>
                  </a:lnTo>
                  <a:lnTo>
                    <a:pt x="62" y="15"/>
                  </a:lnTo>
                  <a:lnTo>
                    <a:pt x="6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2" name="Freeform 403"/>
            <p:cNvSpPr>
              <a:spLocks/>
            </p:cNvSpPr>
            <p:nvPr/>
          </p:nvSpPr>
          <p:spPr bwMode="auto">
            <a:xfrm>
              <a:off x="4334668" y="3405981"/>
              <a:ext cx="88900" cy="96838"/>
            </a:xfrm>
            <a:custGeom>
              <a:avLst/>
              <a:gdLst>
                <a:gd name="T0" fmla="*/ 50 w 56"/>
                <a:gd name="T1" fmla="*/ 4 h 61"/>
                <a:gd name="T2" fmla="*/ 50 w 56"/>
                <a:gd name="T3" fmla="*/ 4 h 61"/>
                <a:gd name="T4" fmla="*/ 55 w 56"/>
                <a:gd name="T5" fmla="*/ 9 h 61"/>
                <a:gd name="T6" fmla="*/ 56 w 56"/>
                <a:gd name="T7" fmla="*/ 15 h 61"/>
                <a:gd name="T8" fmla="*/ 56 w 56"/>
                <a:gd name="T9" fmla="*/ 21 h 61"/>
                <a:gd name="T10" fmla="*/ 53 w 56"/>
                <a:gd name="T11" fmla="*/ 27 h 61"/>
                <a:gd name="T12" fmla="*/ 30 w 56"/>
                <a:gd name="T13" fmla="*/ 55 h 61"/>
                <a:gd name="T14" fmla="*/ 30 w 56"/>
                <a:gd name="T15" fmla="*/ 55 h 61"/>
                <a:gd name="T16" fmla="*/ 25 w 56"/>
                <a:gd name="T17" fmla="*/ 60 h 61"/>
                <a:gd name="T18" fmla="*/ 19 w 56"/>
                <a:gd name="T19" fmla="*/ 61 h 61"/>
                <a:gd name="T20" fmla="*/ 12 w 56"/>
                <a:gd name="T21" fmla="*/ 61 h 61"/>
                <a:gd name="T22" fmla="*/ 6 w 56"/>
                <a:gd name="T23" fmla="*/ 57 h 61"/>
                <a:gd name="T24" fmla="*/ 6 w 56"/>
                <a:gd name="T25" fmla="*/ 57 h 61"/>
                <a:gd name="T26" fmla="*/ 4 w 56"/>
                <a:gd name="T27" fmla="*/ 55 h 61"/>
                <a:gd name="T28" fmla="*/ 1 w 56"/>
                <a:gd name="T29" fmla="*/ 52 h 61"/>
                <a:gd name="T30" fmla="*/ 0 w 56"/>
                <a:gd name="T31" fmla="*/ 49 h 61"/>
                <a:gd name="T32" fmla="*/ 0 w 56"/>
                <a:gd name="T33" fmla="*/ 45 h 61"/>
                <a:gd name="T34" fmla="*/ 0 w 56"/>
                <a:gd name="T35" fmla="*/ 45 h 61"/>
                <a:gd name="T36" fmla="*/ 1 w 56"/>
                <a:gd name="T37" fmla="*/ 39 h 61"/>
                <a:gd name="T38" fmla="*/ 4 w 56"/>
                <a:gd name="T39" fmla="*/ 34 h 61"/>
                <a:gd name="T40" fmla="*/ 26 w 56"/>
                <a:gd name="T41" fmla="*/ 6 h 61"/>
                <a:gd name="T42" fmla="*/ 26 w 56"/>
                <a:gd name="T43" fmla="*/ 6 h 61"/>
                <a:gd name="T44" fmla="*/ 31 w 56"/>
                <a:gd name="T45" fmla="*/ 1 h 61"/>
                <a:gd name="T46" fmla="*/ 38 w 56"/>
                <a:gd name="T47" fmla="*/ 0 h 61"/>
                <a:gd name="T48" fmla="*/ 45 w 56"/>
                <a:gd name="T49" fmla="*/ 0 h 61"/>
                <a:gd name="T50" fmla="*/ 50 w 56"/>
                <a:gd name="T51" fmla="*/ 4 h 61"/>
                <a:gd name="T52" fmla="*/ 50 w 56"/>
                <a:gd name="T53" fmla="*/ 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61">
                  <a:moveTo>
                    <a:pt x="50" y="4"/>
                  </a:moveTo>
                  <a:lnTo>
                    <a:pt x="50" y="4"/>
                  </a:lnTo>
                  <a:lnTo>
                    <a:pt x="55" y="9"/>
                  </a:lnTo>
                  <a:lnTo>
                    <a:pt x="56" y="15"/>
                  </a:lnTo>
                  <a:lnTo>
                    <a:pt x="56" y="21"/>
                  </a:lnTo>
                  <a:lnTo>
                    <a:pt x="53" y="27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25" y="60"/>
                  </a:lnTo>
                  <a:lnTo>
                    <a:pt x="19" y="61"/>
                  </a:lnTo>
                  <a:lnTo>
                    <a:pt x="12" y="61"/>
                  </a:lnTo>
                  <a:lnTo>
                    <a:pt x="6" y="57"/>
                  </a:lnTo>
                  <a:lnTo>
                    <a:pt x="6" y="57"/>
                  </a:lnTo>
                  <a:lnTo>
                    <a:pt x="4" y="55"/>
                  </a:lnTo>
                  <a:lnTo>
                    <a:pt x="1" y="52"/>
                  </a:lnTo>
                  <a:lnTo>
                    <a:pt x="0" y="49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39"/>
                  </a:lnTo>
                  <a:lnTo>
                    <a:pt x="4" y="34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31" y="1"/>
                  </a:lnTo>
                  <a:lnTo>
                    <a:pt x="38" y="0"/>
                  </a:lnTo>
                  <a:lnTo>
                    <a:pt x="45" y="0"/>
                  </a:lnTo>
                  <a:lnTo>
                    <a:pt x="50" y="4"/>
                  </a:lnTo>
                  <a:lnTo>
                    <a:pt x="5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3" name="文本框 8"/>
          <p:cNvSpPr txBox="1"/>
          <p:nvPr/>
        </p:nvSpPr>
        <p:spPr>
          <a:xfrm>
            <a:off x="1313165" y="4316806"/>
            <a:ext cx="247296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顶部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511890" y="3817096"/>
            <a:ext cx="21980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TEXT HERE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" name="文本框 8"/>
          <p:cNvSpPr txBox="1"/>
          <p:nvPr/>
        </p:nvSpPr>
        <p:spPr>
          <a:xfrm>
            <a:off x="8611206" y="4266653"/>
            <a:ext cx="247296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顶部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524514" y="3766944"/>
            <a:ext cx="21980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101250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1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研究概述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选题背景</a:t>
            </a:r>
            <a:r>
              <a:rPr lang="en-US" altLang="zh-CN" dirty="0"/>
              <a:t>-</a:t>
            </a:r>
            <a:r>
              <a:rPr lang="en-US" altLang="zh-CN" dirty="0" smtClean="0"/>
              <a:t>Background</a:t>
            </a:r>
            <a:endParaRPr lang="zh-CN" altLang="en-US" dirty="0"/>
          </a:p>
        </p:txBody>
      </p:sp>
      <p:grpSp>
        <p:nvGrpSpPr>
          <p:cNvPr id="28" name="组合 30"/>
          <p:cNvGrpSpPr/>
          <p:nvPr/>
        </p:nvGrpSpPr>
        <p:grpSpPr>
          <a:xfrm>
            <a:off x="4345836" y="2083541"/>
            <a:ext cx="3157349" cy="2765942"/>
            <a:chOff x="3846898" y="1635316"/>
            <a:chExt cx="4364675" cy="3823599"/>
          </a:xfrm>
        </p:grpSpPr>
        <p:sp>
          <p:nvSpPr>
            <p:cNvPr id="29" name="矩形 28"/>
            <p:cNvSpPr>
              <a:spLocks noChangeAspect="1"/>
            </p:cNvSpPr>
            <p:nvPr/>
          </p:nvSpPr>
          <p:spPr>
            <a:xfrm>
              <a:off x="3974229" y="1762647"/>
              <a:ext cx="2039328" cy="20393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0" name="矩形 29"/>
            <p:cNvSpPr>
              <a:spLocks noChangeAspect="1"/>
            </p:cNvSpPr>
            <p:nvPr/>
          </p:nvSpPr>
          <p:spPr>
            <a:xfrm>
              <a:off x="3846898" y="1635316"/>
              <a:ext cx="2293989" cy="2293989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1" name="矩形 30"/>
            <p:cNvSpPr>
              <a:spLocks noChangeAspect="1"/>
            </p:cNvSpPr>
            <p:nvPr/>
          </p:nvSpPr>
          <p:spPr>
            <a:xfrm>
              <a:off x="6554689" y="2272649"/>
              <a:ext cx="1529326" cy="1529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2" name="矩形 31"/>
            <p:cNvSpPr>
              <a:spLocks noChangeAspect="1"/>
            </p:cNvSpPr>
            <p:nvPr/>
          </p:nvSpPr>
          <p:spPr>
            <a:xfrm>
              <a:off x="6427359" y="2145318"/>
              <a:ext cx="1784214" cy="1784214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3" name="矩形 32"/>
            <p:cNvSpPr>
              <a:spLocks noChangeAspect="1"/>
            </p:cNvSpPr>
            <p:nvPr/>
          </p:nvSpPr>
          <p:spPr>
            <a:xfrm>
              <a:off x="6554689" y="4311807"/>
              <a:ext cx="1019551" cy="101955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4" name="矩形 33"/>
            <p:cNvSpPr>
              <a:spLocks noChangeAspect="1"/>
            </p:cNvSpPr>
            <p:nvPr/>
          </p:nvSpPr>
          <p:spPr>
            <a:xfrm>
              <a:off x="6427359" y="4184476"/>
              <a:ext cx="1274439" cy="1274439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5" name="矩形 34"/>
            <p:cNvSpPr>
              <a:spLocks noChangeAspect="1"/>
            </p:cNvSpPr>
            <p:nvPr/>
          </p:nvSpPr>
          <p:spPr>
            <a:xfrm>
              <a:off x="5248895" y="4312549"/>
              <a:ext cx="764663" cy="76466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矩形 35"/>
            <p:cNvSpPr>
              <a:spLocks noChangeAspect="1"/>
            </p:cNvSpPr>
            <p:nvPr/>
          </p:nvSpPr>
          <p:spPr>
            <a:xfrm>
              <a:off x="5121563" y="4185219"/>
              <a:ext cx="1019551" cy="1019551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7" name="Freeform 217"/>
            <p:cNvSpPr>
              <a:spLocks noChangeAspect="1" noEditPoints="1"/>
            </p:cNvSpPr>
            <p:nvPr/>
          </p:nvSpPr>
          <p:spPr bwMode="auto">
            <a:xfrm>
              <a:off x="4458103" y="2309463"/>
              <a:ext cx="930802" cy="945694"/>
            </a:xfrm>
            <a:custGeom>
              <a:avLst/>
              <a:gdLst>
                <a:gd name="T0" fmla="*/ 49 w 125"/>
                <a:gd name="T1" fmla="*/ 16 h 127"/>
                <a:gd name="T2" fmla="*/ 36 w 125"/>
                <a:gd name="T3" fmla="*/ 18 h 127"/>
                <a:gd name="T4" fmla="*/ 25 w 125"/>
                <a:gd name="T5" fmla="*/ 26 h 127"/>
                <a:gd name="T6" fmla="*/ 18 w 125"/>
                <a:gd name="T7" fmla="*/ 37 h 127"/>
                <a:gd name="T8" fmla="*/ 15 w 125"/>
                <a:gd name="T9" fmla="*/ 50 h 127"/>
                <a:gd name="T10" fmla="*/ 18 w 125"/>
                <a:gd name="T11" fmla="*/ 64 h 127"/>
                <a:gd name="T12" fmla="*/ 25 w 125"/>
                <a:gd name="T13" fmla="*/ 75 h 127"/>
                <a:gd name="T14" fmla="*/ 36 w 125"/>
                <a:gd name="T15" fmla="*/ 81 h 127"/>
                <a:gd name="T16" fmla="*/ 49 w 125"/>
                <a:gd name="T17" fmla="*/ 85 h 127"/>
                <a:gd name="T18" fmla="*/ 63 w 125"/>
                <a:gd name="T19" fmla="*/ 81 h 127"/>
                <a:gd name="T20" fmla="*/ 73 w 125"/>
                <a:gd name="T21" fmla="*/ 75 h 127"/>
                <a:gd name="T22" fmla="*/ 81 w 125"/>
                <a:gd name="T23" fmla="*/ 64 h 127"/>
                <a:gd name="T24" fmla="*/ 84 w 125"/>
                <a:gd name="T25" fmla="*/ 50 h 127"/>
                <a:gd name="T26" fmla="*/ 81 w 125"/>
                <a:gd name="T27" fmla="*/ 37 h 127"/>
                <a:gd name="T28" fmla="*/ 73 w 125"/>
                <a:gd name="T29" fmla="*/ 26 h 127"/>
                <a:gd name="T30" fmla="*/ 63 w 125"/>
                <a:gd name="T31" fmla="*/ 18 h 127"/>
                <a:gd name="T32" fmla="*/ 49 w 125"/>
                <a:gd name="T33" fmla="*/ 16 h 127"/>
                <a:gd name="T34" fmla="*/ 49 w 125"/>
                <a:gd name="T35" fmla="*/ 0 h 127"/>
                <a:gd name="T36" fmla="*/ 68 w 125"/>
                <a:gd name="T37" fmla="*/ 4 h 127"/>
                <a:gd name="T38" fmla="*/ 85 w 125"/>
                <a:gd name="T39" fmla="*/ 16 h 127"/>
                <a:gd name="T40" fmla="*/ 95 w 125"/>
                <a:gd name="T41" fmla="*/ 31 h 127"/>
                <a:gd name="T42" fmla="*/ 99 w 125"/>
                <a:gd name="T43" fmla="*/ 50 h 127"/>
                <a:gd name="T44" fmla="*/ 97 w 125"/>
                <a:gd name="T45" fmla="*/ 64 h 127"/>
                <a:gd name="T46" fmla="*/ 91 w 125"/>
                <a:gd name="T47" fmla="*/ 77 h 127"/>
                <a:gd name="T48" fmla="*/ 91 w 125"/>
                <a:gd name="T49" fmla="*/ 78 h 127"/>
                <a:gd name="T50" fmla="*/ 122 w 125"/>
                <a:gd name="T51" fmla="*/ 109 h 127"/>
                <a:gd name="T52" fmla="*/ 124 w 125"/>
                <a:gd name="T53" fmla="*/ 113 h 127"/>
                <a:gd name="T54" fmla="*/ 125 w 125"/>
                <a:gd name="T55" fmla="*/ 116 h 127"/>
                <a:gd name="T56" fmla="*/ 124 w 125"/>
                <a:gd name="T57" fmla="*/ 120 h 127"/>
                <a:gd name="T58" fmla="*/ 122 w 125"/>
                <a:gd name="T59" fmla="*/ 123 h 127"/>
                <a:gd name="T60" fmla="*/ 119 w 125"/>
                <a:gd name="T61" fmla="*/ 126 h 127"/>
                <a:gd name="T62" fmla="*/ 115 w 125"/>
                <a:gd name="T63" fmla="*/ 127 h 127"/>
                <a:gd name="T64" fmla="*/ 111 w 125"/>
                <a:gd name="T65" fmla="*/ 126 h 127"/>
                <a:gd name="T66" fmla="*/ 107 w 125"/>
                <a:gd name="T67" fmla="*/ 123 h 127"/>
                <a:gd name="T68" fmla="*/ 77 w 125"/>
                <a:gd name="T69" fmla="*/ 93 h 127"/>
                <a:gd name="T70" fmla="*/ 76 w 125"/>
                <a:gd name="T71" fmla="*/ 92 h 127"/>
                <a:gd name="T72" fmla="*/ 64 w 125"/>
                <a:gd name="T73" fmla="*/ 98 h 127"/>
                <a:gd name="T74" fmla="*/ 49 w 125"/>
                <a:gd name="T75" fmla="*/ 101 h 127"/>
                <a:gd name="T76" fmla="*/ 30 w 125"/>
                <a:gd name="T77" fmla="*/ 97 h 127"/>
                <a:gd name="T78" fmla="*/ 14 w 125"/>
                <a:gd name="T79" fmla="*/ 85 h 127"/>
                <a:gd name="T80" fmla="*/ 4 w 125"/>
                <a:gd name="T81" fmla="*/ 69 h 127"/>
                <a:gd name="T82" fmla="*/ 0 w 125"/>
                <a:gd name="T83" fmla="*/ 50 h 127"/>
                <a:gd name="T84" fmla="*/ 4 w 125"/>
                <a:gd name="T85" fmla="*/ 31 h 127"/>
                <a:gd name="T86" fmla="*/ 14 w 125"/>
                <a:gd name="T87" fmla="*/ 16 h 127"/>
                <a:gd name="T88" fmla="*/ 30 w 125"/>
                <a:gd name="T89" fmla="*/ 4 h 127"/>
                <a:gd name="T90" fmla="*/ 49 w 125"/>
                <a:gd name="T9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5" h="127">
                  <a:moveTo>
                    <a:pt x="49" y="16"/>
                  </a:moveTo>
                  <a:lnTo>
                    <a:pt x="36" y="18"/>
                  </a:lnTo>
                  <a:lnTo>
                    <a:pt x="25" y="26"/>
                  </a:lnTo>
                  <a:lnTo>
                    <a:pt x="18" y="37"/>
                  </a:lnTo>
                  <a:lnTo>
                    <a:pt x="15" y="50"/>
                  </a:lnTo>
                  <a:lnTo>
                    <a:pt x="18" y="64"/>
                  </a:lnTo>
                  <a:lnTo>
                    <a:pt x="25" y="75"/>
                  </a:lnTo>
                  <a:lnTo>
                    <a:pt x="36" y="81"/>
                  </a:lnTo>
                  <a:lnTo>
                    <a:pt x="49" y="85"/>
                  </a:lnTo>
                  <a:lnTo>
                    <a:pt x="63" y="81"/>
                  </a:lnTo>
                  <a:lnTo>
                    <a:pt x="73" y="75"/>
                  </a:lnTo>
                  <a:lnTo>
                    <a:pt x="81" y="64"/>
                  </a:lnTo>
                  <a:lnTo>
                    <a:pt x="84" y="50"/>
                  </a:lnTo>
                  <a:lnTo>
                    <a:pt x="81" y="37"/>
                  </a:lnTo>
                  <a:lnTo>
                    <a:pt x="73" y="26"/>
                  </a:lnTo>
                  <a:lnTo>
                    <a:pt x="63" y="18"/>
                  </a:lnTo>
                  <a:lnTo>
                    <a:pt x="49" y="16"/>
                  </a:lnTo>
                  <a:close/>
                  <a:moveTo>
                    <a:pt x="49" y="0"/>
                  </a:moveTo>
                  <a:lnTo>
                    <a:pt x="68" y="4"/>
                  </a:lnTo>
                  <a:lnTo>
                    <a:pt x="85" y="16"/>
                  </a:lnTo>
                  <a:lnTo>
                    <a:pt x="95" y="31"/>
                  </a:lnTo>
                  <a:lnTo>
                    <a:pt x="99" y="50"/>
                  </a:lnTo>
                  <a:lnTo>
                    <a:pt x="97" y="64"/>
                  </a:lnTo>
                  <a:lnTo>
                    <a:pt x="91" y="77"/>
                  </a:lnTo>
                  <a:lnTo>
                    <a:pt x="91" y="78"/>
                  </a:lnTo>
                  <a:lnTo>
                    <a:pt x="122" y="109"/>
                  </a:lnTo>
                  <a:lnTo>
                    <a:pt x="124" y="113"/>
                  </a:lnTo>
                  <a:lnTo>
                    <a:pt x="125" y="116"/>
                  </a:lnTo>
                  <a:lnTo>
                    <a:pt x="124" y="120"/>
                  </a:lnTo>
                  <a:lnTo>
                    <a:pt x="122" y="123"/>
                  </a:lnTo>
                  <a:lnTo>
                    <a:pt x="119" y="126"/>
                  </a:lnTo>
                  <a:lnTo>
                    <a:pt x="115" y="127"/>
                  </a:lnTo>
                  <a:lnTo>
                    <a:pt x="111" y="126"/>
                  </a:lnTo>
                  <a:lnTo>
                    <a:pt x="107" y="123"/>
                  </a:lnTo>
                  <a:lnTo>
                    <a:pt x="77" y="93"/>
                  </a:lnTo>
                  <a:lnTo>
                    <a:pt x="76" y="92"/>
                  </a:lnTo>
                  <a:lnTo>
                    <a:pt x="64" y="98"/>
                  </a:lnTo>
                  <a:lnTo>
                    <a:pt x="49" y="101"/>
                  </a:lnTo>
                  <a:lnTo>
                    <a:pt x="30" y="97"/>
                  </a:lnTo>
                  <a:lnTo>
                    <a:pt x="14" y="85"/>
                  </a:lnTo>
                  <a:lnTo>
                    <a:pt x="4" y="69"/>
                  </a:lnTo>
                  <a:lnTo>
                    <a:pt x="0" y="50"/>
                  </a:lnTo>
                  <a:lnTo>
                    <a:pt x="4" y="31"/>
                  </a:lnTo>
                  <a:lnTo>
                    <a:pt x="14" y="16"/>
                  </a:lnTo>
                  <a:lnTo>
                    <a:pt x="30" y="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8" name="Freeform 218"/>
            <p:cNvSpPr>
              <a:spLocks noChangeAspect="1" noEditPoints="1"/>
            </p:cNvSpPr>
            <p:nvPr/>
          </p:nvSpPr>
          <p:spPr bwMode="auto">
            <a:xfrm>
              <a:off x="5353583" y="4384787"/>
              <a:ext cx="554637" cy="583082"/>
            </a:xfrm>
            <a:custGeom>
              <a:avLst/>
              <a:gdLst>
                <a:gd name="T0" fmla="*/ 61 w 117"/>
                <a:gd name="T1" fmla="*/ 38 h 123"/>
                <a:gd name="T2" fmla="*/ 72 w 117"/>
                <a:gd name="T3" fmla="*/ 43 h 123"/>
                <a:gd name="T4" fmla="*/ 76 w 117"/>
                <a:gd name="T5" fmla="*/ 47 h 123"/>
                <a:gd name="T6" fmla="*/ 63 w 117"/>
                <a:gd name="T7" fmla="*/ 62 h 123"/>
                <a:gd name="T8" fmla="*/ 61 w 117"/>
                <a:gd name="T9" fmla="*/ 59 h 123"/>
                <a:gd name="T10" fmla="*/ 54 w 117"/>
                <a:gd name="T11" fmla="*/ 57 h 123"/>
                <a:gd name="T12" fmla="*/ 49 w 117"/>
                <a:gd name="T13" fmla="*/ 59 h 123"/>
                <a:gd name="T14" fmla="*/ 24 w 117"/>
                <a:gd name="T15" fmla="*/ 83 h 123"/>
                <a:gd name="T16" fmla="*/ 20 w 117"/>
                <a:gd name="T17" fmla="*/ 88 h 123"/>
                <a:gd name="T18" fmla="*/ 20 w 117"/>
                <a:gd name="T19" fmla="*/ 94 h 123"/>
                <a:gd name="T20" fmla="*/ 24 w 117"/>
                <a:gd name="T21" fmla="*/ 100 h 123"/>
                <a:gd name="T22" fmla="*/ 27 w 117"/>
                <a:gd name="T23" fmla="*/ 102 h 123"/>
                <a:gd name="T24" fmla="*/ 33 w 117"/>
                <a:gd name="T25" fmla="*/ 104 h 123"/>
                <a:gd name="T26" fmla="*/ 38 w 117"/>
                <a:gd name="T27" fmla="*/ 102 h 123"/>
                <a:gd name="T28" fmla="*/ 51 w 117"/>
                <a:gd name="T29" fmla="*/ 91 h 123"/>
                <a:gd name="T30" fmla="*/ 58 w 117"/>
                <a:gd name="T31" fmla="*/ 88 h 123"/>
                <a:gd name="T32" fmla="*/ 65 w 117"/>
                <a:gd name="T33" fmla="*/ 91 h 123"/>
                <a:gd name="T34" fmla="*/ 67 w 117"/>
                <a:gd name="T35" fmla="*/ 97 h 123"/>
                <a:gd name="T36" fmla="*/ 65 w 117"/>
                <a:gd name="T37" fmla="*/ 104 h 123"/>
                <a:gd name="T38" fmla="*/ 45 w 117"/>
                <a:gd name="T39" fmla="*/ 121 h 123"/>
                <a:gd name="T40" fmla="*/ 33 w 117"/>
                <a:gd name="T41" fmla="*/ 123 h 123"/>
                <a:gd name="T42" fmla="*/ 11 w 117"/>
                <a:gd name="T43" fmla="*/ 114 h 123"/>
                <a:gd name="T44" fmla="*/ 3 w 117"/>
                <a:gd name="T45" fmla="*/ 102 h 123"/>
                <a:gd name="T46" fmla="*/ 3 w 117"/>
                <a:gd name="T47" fmla="*/ 79 h 123"/>
                <a:gd name="T48" fmla="*/ 32 w 117"/>
                <a:gd name="T49" fmla="*/ 47 h 123"/>
                <a:gd name="T50" fmla="*/ 54 w 117"/>
                <a:gd name="T51" fmla="*/ 38 h 123"/>
                <a:gd name="T52" fmla="*/ 97 w 117"/>
                <a:gd name="T53" fmla="*/ 3 h 123"/>
                <a:gd name="T54" fmla="*/ 108 w 117"/>
                <a:gd name="T55" fmla="*/ 9 h 123"/>
                <a:gd name="T56" fmla="*/ 117 w 117"/>
                <a:gd name="T57" fmla="*/ 32 h 123"/>
                <a:gd name="T58" fmla="*/ 108 w 117"/>
                <a:gd name="T59" fmla="*/ 54 h 123"/>
                <a:gd name="T60" fmla="*/ 75 w 117"/>
                <a:gd name="T61" fmla="*/ 83 h 123"/>
                <a:gd name="T62" fmla="*/ 63 w 117"/>
                <a:gd name="T63" fmla="*/ 85 h 123"/>
                <a:gd name="T64" fmla="*/ 42 w 117"/>
                <a:gd name="T65" fmla="*/ 76 h 123"/>
                <a:gd name="T66" fmla="*/ 54 w 117"/>
                <a:gd name="T67" fmla="*/ 62 h 123"/>
                <a:gd name="T68" fmla="*/ 58 w 117"/>
                <a:gd name="T69" fmla="*/ 64 h 123"/>
                <a:gd name="T70" fmla="*/ 63 w 117"/>
                <a:gd name="T71" fmla="*/ 66 h 123"/>
                <a:gd name="T72" fmla="*/ 70 w 117"/>
                <a:gd name="T73" fmla="*/ 64 h 123"/>
                <a:gd name="T74" fmla="*/ 95 w 117"/>
                <a:gd name="T75" fmla="*/ 41 h 123"/>
                <a:gd name="T76" fmla="*/ 97 w 117"/>
                <a:gd name="T77" fmla="*/ 36 h 123"/>
                <a:gd name="T78" fmla="*/ 97 w 117"/>
                <a:gd name="T79" fmla="*/ 29 h 123"/>
                <a:gd name="T80" fmla="*/ 95 w 117"/>
                <a:gd name="T81" fmla="*/ 24 h 123"/>
                <a:gd name="T82" fmla="*/ 91 w 117"/>
                <a:gd name="T83" fmla="*/ 21 h 123"/>
                <a:gd name="T84" fmla="*/ 86 w 117"/>
                <a:gd name="T85" fmla="*/ 19 h 123"/>
                <a:gd name="T86" fmla="*/ 79 w 117"/>
                <a:gd name="T87" fmla="*/ 21 h 123"/>
                <a:gd name="T88" fmla="*/ 67 w 117"/>
                <a:gd name="T89" fmla="*/ 32 h 123"/>
                <a:gd name="T90" fmla="*/ 61 w 117"/>
                <a:gd name="T91" fmla="*/ 34 h 123"/>
                <a:gd name="T92" fmla="*/ 54 w 117"/>
                <a:gd name="T93" fmla="*/ 32 h 123"/>
                <a:gd name="T94" fmla="*/ 51 w 117"/>
                <a:gd name="T95" fmla="*/ 25 h 123"/>
                <a:gd name="T96" fmla="*/ 54 w 117"/>
                <a:gd name="T97" fmla="*/ 19 h 123"/>
                <a:gd name="T98" fmla="*/ 74 w 117"/>
                <a:gd name="T99" fmla="*/ 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7" h="123">
                  <a:moveTo>
                    <a:pt x="54" y="38"/>
                  </a:moveTo>
                  <a:lnTo>
                    <a:pt x="61" y="38"/>
                  </a:lnTo>
                  <a:lnTo>
                    <a:pt x="66" y="41"/>
                  </a:lnTo>
                  <a:lnTo>
                    <a:pt x="72" y="43"/>
                  </a:lnTo>
                  <a:lnTo>
                    <a:pt x="75" y="45"/>
                  </a:lnTo>
                  <a:lnTo>
                    <a:pt x="76" y="47"/>
                  </a:lnTo>
                  <a:lnTo>
                    <a:pt x="78" y="47"/>
                  </a:lnTo>
                  <a:lnTo>
                    <a:pt x="63" y="62"/>
                  </a:lnTo>
                  <a:lnTo>
                    <a:pt x="62" y="60"/>
                  </a:lnTo>
                  <a:lnTo>
                    <a:pt x="61" y="59"/>
                  </a:lnTo>
                  <a:lnTo>
                    <a:pt x="57" y="58"/>
                  </a:lnTo>
                  <a:lnTo>
                    <a:pt x="54" y="57"/>
                  </a:lnTo>
                  <a:lnTo>
                    <a:pt x="51" y="58"/>
                  </a:lnTo>
                  <a:lnTo>
                    <a:pt x="49" y="59"/>
                  </a:lnTo>
                  <a:lnTo>
                    <a:pt x="46" y="60"/>
                  </a:lnTo>
                  <a:lnTo>
                    <a:pt x="24" y="83"/>
                  </a:lnTo>
                  <a:lnTo>
                    <a:pt x="21" y="85"/>
                  </a:lnTo>
                  <a:lnTo>
                    <a:pt x="20" y="88"/>
                  </a:lnTo>
                  <a:lnTo>
                    <a:pt x="20" y="91"/>
                  </a:lnTo>
                  <a:lnTo>
                    <a:pt x="20" y="94"/>
                  </a:lnTo>
                  <a:lnTo>
                    <a:pt x="21" y="97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7" y="102"/>
                  </a:lnTo>
                  <a:lnTo>
                    <a:pt x="31" y="104"/>
                  </a:lnTo>
                  <a:lnTo>
                    <a:pt x="33" y="104"/>
                  </a:lnTo>
                  <a:lnTo>
                    <a:pt x="36" y="104"/>
                  </a:lnTo>
                  <a:lnTo>
                    <a:pt x="38" y="102"/>
                  </a:lnTo>
                  <a:lnTo>
                    <a:pt x="41" y="100"/>
                  </a:lnTo>
                  <a:lnTo>
                    <a:pt x="51" y="91"/>
                  </a:lnTo>
                  <a:lnTo>
                    <a:pt x="54" y="89"/>
                  </a:lnTo>
                  <a:lnTo>
                    <a:pt x="58" y="88"/>
                  </a:lnTo>
                  <a:lnTo>
                    <a:pt x="61" y="89"/>
                  </a:lnTo>
                  <a:lnTo>
                    <a:pt x="65" y="91"/>
                  </a:lnTo>
                  <a:lnTo>
                    <a:pt x="66" y="94"/>
                  </a:lnTo>
                  <a:lnTo>
                    <a:pt x="67" y="97"/>
                  </a:lnTo>
                  <a:lnTo>
                    <a:pt x="66" y="101"/>
                  </a:lnTo>
                  <a:lnTo>
                    <a:pt x="65" y="104"/>
                  </a:lnTo>
                  <a:lnTo>
                    <a:pt x="55" y="114"/>
                  </a:lnTo>
                  <a:lnTo>
                    <a:pt x="45" y="121"/>
                  </a:lnTo>
                  <a:lnTo>
                    <a:pt x="33" y="123"/>
                  </a:lnTo>
                  <a:lnTo>
                    <a:pt x="33" y="123"/>
                  </a:lnTo>
                  <a:lnTo>
                    <a:pt x="21" y="121"/>
                  </a:lnTo>
                  <a:lnTo>
                    <a:pt x="11" y="114"/>
                  </a:lnTo>
                  <a:lnTo>
                    <a:pt x="10" y="113"/>
                  </a:lnTo>
                  <a:lnTo>
                    <a:pt x="3" y="102"/>
                  </a:lnTo>
                  <a:lnTo>
                    <a:pt x="0" y="91"/>
                  </a:lnTo>
                  <a:lnTo>
                    <a:pt x="3" y="79"/>
                  </a:lnTo>
                  <a:lnTo>
                    <a:pt x="10" y="70"/>
                  </a:lnTo>
                  <a:lnTo>
                    <a:pt x="32" y="47"/>
                  </a:lnTo>
                  <a:lnTo>
                    <a:pt x="42" y="40"/>
                  </a:lnTo>
                  <a:lnTo>
                    <a:pt x="54" y="38"/>
                  </a:lnTo>
                  <a:close/>
                  <a:moveTo>
                    <a:pt x="86" y="0"/>
                  </a:moveTo>
                  <a:lnTo>
                    <a:pt x="97" y="3"/>
                  </a:lnTo>
                  <a:lnTo>
                    <a:pt x="107" y="9"/>
                  </a:lnTo>
                  <a:lnTo>
                    <a:pt x="108" y="9"/>
                  </a:lnTo>
                  <a:lnTo>
                    <a:pt x="114" y="20"/>
                  </a:lnTo>
                  <a:lnTo>
                    <a:pt x="117" y="32"/>
                  </a:lnTo>
                  <a:lnTo>
                    <a:pt x="114" y="43"/>
                  </a:lnTo>
                  <a:lnTo>
                    <a:pt x="108" y="54"/>
                  </a:lnTo>
                  <a:lnTo>
                    <a:pt x="86" y="76"/>
                  </a:lnTo>
                  <a:lnTo>
                    <a:pt x="75" y="83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51" y="83"/>
                  </a:lnTo>
                  <a:lnTo>
                    <a:pt x="42" y="76"/>
                  </a:lnTo>
                  <a:lnTo>
                    <a:pt x="41" y="75"/>
                  </a:lnTo>
                  <a:lnTo>
                    <a:pt x="54" y="62"/>
                  </a:lnTo>
                  <a:lnTo>
                    <a:pt x="55" y="63"/>
                  </a:lnTo>
                  <a:lnTo>
                    <a:pt x="58" y="64"/>
                  </a:lnTo>
                  <a:lnTo>
                    <a:pt x="61" y="66"/>
                  </a:lnTo>
                  <a:lnTo>
                    <a:pt x="63" y="66"/>
                  </a:lnTo>
                  <a:lnTo>
                    <a:pt x="67" y="66"/>
                  </a:lnTo>
                  <a:lnTo>
                    <a:pt x="70" y="64"/>
                  </a:lnTo>
                  <a:lnTo>
                    <a:pt x="72" y="63"/>
                  </a:lnTo>
                  <a:lnTo>
                    <a:pt x="95" y="41"/>
                  </a:lnTo>
                  <a:lnTo>
                    <a:pt x="96" y="38"/>
                  </a:lnTo>
                  <a:lnTo>
                    <a:pt x="97" y="36"/>
                  </a:lnTo>
                  <a:lnTo>
                    <a:pt x="97" y="32"/>
                  </a:lnTo>
                  <a:lnTo>
                    <a:pt x="97" y="29"/>
                  </a:lnTo>
                  <a:lnTo>
                    <a:pt x="96" y="26"/>
                  </a:lnTo>
                  <a:lnTo>
                    <a:pt x="95" y="24"/>
                  </a:lnTo>
                  <a:lnTo>
                    <a:pt x="93" y="22"/>
                  </a:lnTo>
                  <a:lnTo>
                    <a:pt x="91" y="21"/>
                  </a:lnTo>
                  <a:lnTo>
                    <a:pt x="88" y="20"/>
                  </a:lnTo>
                  <a:lnTo>
                    <a:pt x="86" y="19"/>
                  </a:lnTo>
                  <a:lnTo>
                    <a:pt x="82" y="20"/>
                  </a:lnTo>
                  <a:lnTo>
                    <a:pt x="79" y="21"/>
                  </a:lnTo>
                  <a:lnTo>
                    <a:pt x="76" y="22"/>
                  </a:lnTo>
                  <a:lnTo>
                    <a:pt x="67" y="32"/>
                  </a:lnTo>
                  <a:lnTo>
                    <a:pt x="65" y="34"/>
                  </a:lnTo>
                  <a:lnTo>
                    <a:pt x="61" y="34"/>
                  </a:lnTo>
                  <a:lnTo>
                    <a:pt x="57" y="34"/>
                  </a:lnTo>
                  <a:lnTo>
                    <a:pt x="54" y="32"/>
                  </a:lnTo>
                  <a:lnTo>
                    <a:pt x="51" y="29"/>
                  </a:lnTo>
                  <a:lnTo>
                    <a:pt x="51" y="25"/>
                  </a:lnTo>
                  <a:lnTo>
                    <a:pt x="51" y="21"/>
                  </a:lnTo>
                  <a:lnTo>
                    <a:pt x="54" y="19"/>
                  </a:lnTo>
                  <a:lnTo>
                    <a:pt x="63" y="9"/>
                  </a:lnTo>
                  <a:lnTo>
                    <a:pt x="74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9" name="Freeform 219"/>
            <p:cNvSpPr>
              <a:spLocks noChangeAspect="1" noEditPoints="1"/>
            </p:cNvSpPr>
            <p:nvPr/>
          </p:nvSpPr>
          <p:spPr bwMode="auto">
            <a:xfrm>
              <a:off x="6796677" y="4440759"/>
              <a:ext cx="552602" cy="708894"/>
            </a:xfrm>
            <a:custGeom>
              <a:avLst/>
              <a:gdLst>
                <a:gd name="T0" fmla="*/ 49 w 99"/>
                <a:gd name="T1" fmla="*/ 17 h 127"/>
                <a:gd name="T2" fmla="*/ 36 w 99"/>
                <a:gd name="T3" fmla="*/ 21 h 127"/>
                <a:gd name="T4" fmla="*/ 26 w 99"/>
                <a:gd name="T5" fmla="*/ 31 h 127"/>
                <a:gd name="T6" fmla="*/ 22 w 99"/>
                <a:gd name="T7" fmla="*/ 46 h 127"/>
                <a:gd name="T8" fmla="*/ 26 w 99"/>
                <a:gd name="T9" fmla="*/ 60 h 127"/>
                <a:gd name="T10" fmla="*/ 36 w 99"/>
                <a:gd name="T11" fmla="*/ 69 h 127"/>
                <a:gd name="T12" fmla="*/ 49 w 99"/>
                <a:gd name="T13" fmla="*/ 73 h 127"/>
                <a:gd name="T14" fmla="*/ 64 w 99"/>
                <a:gd name="T15" fmla="*/ 69 h 127"/>
                <a:gd name="T16" fmla="*/ 74 w 99"/>
                <a:gd name="T17" fmla="*/ 60 h 127"/>
                <a:gd name="T18" fmla="*/ 78 w 99"/>
                <a:gd name="T19" fmla="*/ 46 h 127"/>
                <a:gd name="T20" fmla="*/ 74 w 99"/>
                <a:gd name="T21" fmla="*/ 31 h 127"/>
                <a:gd name="T22" fmla="*/ 64 w 99"/>
                <a:gd name="T23" fmla="*/ 21 h 127"/>
                <a:gd name="T24" fmla="*/ 49 w 99"/>
                <a:gd name="T25" fmla="*/ 17 h 127"/>
                <a:gd name="T26" fmla="*/ 49 w 99"/>
                <a:gd name="T27" fmla="*/ 0 h 127"/>
                <a:gd name="T28" fmla="*/ 69 w 99"/>
                <a:gd name="T29" fmla="*/ 4 h 127"/>
                <a:gd name="T30" fmla="*/ 85 w 99"/>
                <a:gd name="T31" fmla="*/ 14 h 127"/>
                <a:gd name="T32" fmla="*/ 95 w 99"/>
                <a:gd name="T33" fmla="*/ 30 h 127"/>
                <a:gd name="T34" fmla="*/ 99 w 99"/>
                <a:gd name="T35" fmla="*/ 50 h 127"/>
                <a:gd name="T36" fmla="*/ 99 w 99"/>
                <a:gd name="T37" fmla="*/ 55 h 127"/>
                <a:gd name="T38" fmla="*/ 97 w 99"/>
                <a:gd name="T39" fmla="*/ 72 h 127"/>
                <a:gd name="T40" fmla="*/ 89 w 99"/>
                <a:gd name="T41" fmla="*/ 89 h 127"/>
                <a:gd name="T42" fmla="*/ 80 w 99"/>
                <a:gd name="T43" fmla="*/ 102 h 127"/>
                <a:gd name="T44" fmla="*/ 69 w 99"/>
                <a:gd name="T45" fmla="*/ 113 h 127"/>
                <a:gd name="T46" fmla="*/ 60 w 99"/>
                <a:gd name="T47" fmla="*/ 120 h 127"/>
                <a:gd name="T48" fmla="*/ 53 w 99"/>
                <a:gd name="T49" fmla="*/ 126 h 127"/>
                <a:gd name="T50" fmla="*/ 51 w 99"/>
                <a:gd name="T51" fmla="*/ 127 h 127"/>
                <a:gd name="T52" fmla="*/ 48 w 99"/>
                <a:gd name="T53" fmla="*/ 126 h 127"/>
                <a:gd name="T54" fmla="*/ 43 w 99"/>
                <a:gd name="T55" fmla="*/ 122 h 127"/>
                <a:gd name="T56" fmla="*/ 34 w 99"/>
                <a:gd name="T57" fmla="*/ 115 h 127"/>
                <a:gd name="T58" fmla="*/ 25 w 99"/>
                <a:gd name="T59" fmla="*/ 106 h 127"/>
                <a:gd name="T60" fmla="*/ 15 w 99"/>
                <a:gd name="T61" fmla="*/ 94 h 127"/>
                <a:gd name="T62" fmla="*/ 8 w 99"/>
                <a:gd name="T63" fmla="*/ 80 h 127"/>
                <a:gd name="T64" fmla="*/ 2 w 99"/>
                <a:gd name="T65" fmla="*/ 65 h 127"/>
                <a:gd name="T66" fmla="*/ 1 w 99"/>
                <a:gd name="T67" fmla="*/ 58 h 127"/>
                <a:gd name="T68" fmla="*/ 0 w 99"/>
                <a:gd name="T69" fmla="*/ 50 h 127"/>
                <a:gd name="T70" fmla="*/ 4 w 99"/>
                <a:gd name="T71" fmla="*/ 30 h 127"/>
                <a:gd name="T72" fmla="*/ 14 w 99"/>
                <a:gd name="T73" fmla="*/ 14 h 127"/>
                <a:gd name="T74" fmla="*/ 30 w 99"/>
                <a:gd name="T75" fmla="*/ 4 h 127"/>
                <a:gd name="T76" fmla="*/ 49 w 99"/>
                <a:gd name="T7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" h="127">
                  <a:moveTo>
                    <a:pt x="49" y="17"/>
                  </a:moveTo>
                  <a:lnTo>
                    <a:pt x="36" y="21"/>
                  </a:lnTo>
                  <a:lnTo>
                    <a:pt x="26" y="31"/>
                  </a:lnTo>
                  <a:lnTo>
                    <a:pt x="22" y="46"/>
                  </a:lnTo>
                  <a:lnTo>
                    <a:pt x="26" y="60"/>
                  </a:lnTo>
                  <a:lnTo>
                    <a:pt x="36" y="69"/>
                  </a:lnTo>
                  <a:lnTo>
                    <a:pt x="49" y="73"/>
                  </a:lnTo>
                  <a:lnTo>
                    <a:pt x="64" y="69"/>
                  </a:lnTo>
                  <a:lnTo>
                    <a:pt x="74" y="60"/>
                  </a:lnTo>
                  <a:lnTo>
                    <a:pt x="78" y="46"/>
                  </a:lnTo>
                  <a:lnTo>
                    <a:pt x="74" y="31"/>
                  </a:lnTo>
                  <a:lnTo>
                    <a:pt x="64" y="21"/>
                  </a:lnTo>
                  <a:lnTo>
                    <a:pt x="49" y="17"/>
                  </a:lnTo>
                  <a:close/>
                  <a:moveTo>
                    <a:pt x="49" y="0"/>
                  </a:moveTo>
                  <a:lnTo>
                    <a:pt x="69" y="4"/>
                  </a:lnTo>
                  <a:lnTo>
                    <a:pt x="85" y="14"/>
                  </a:lnTo>
                  <a:lnTo>
                    <a:pt x="95" y="30"/>
                  </a:lnTo>
                  <a:lnTo>
                    <a:pt x="99" y="50"/>
                  </a:lnTo>
                  <a:lnTo>
                    <a:pt x="99" y="55"/>
                  </a:lnTo>
                  <a:lnTo>
                    <a:pt x="97" y="72"/>
                  </a:lnTo>
                  <a:lnTo>
                    <a:pt x="89" y="89"/>
                  </a:lnTo>
                  <a:lnTo>
                    <a:pt x="80" y="102"/>
                  </a:lnTo>
                  <a:lnTo>
                    <a:pt x="69" y="113"/>
                  </a:lnTo>
                  <a:lnTo>
                    <a:pt x="60" y="120"/>
                  </a:lnTo>
                  <a:lnTo>
                    <a:pt x="53" y="126"/>
                  </a:lnTo>
                  <a:lnTo>
                    <a:pt x="51" y="127"/>
                  </a:lnTo>
                  <a:lnTo>
                    <a:pt x="48" y="126"/>
                  </a:lnTo>
                  <a:lnTo>
                    <a:pt x="43" y="122"/>
                  </a:lnTo>
                  <a:lnTo>
                    <a:pt x="34" y="115"/>
                  </a:lnTo>
                  <a:lnTo>
                    <a:pt x="25" y="106"/>
                  </a:lnTo>
                  <a:lnTo>
                    <a:pt x="15" y="94"/>
                  </a:lnTo>
                  <a:lnTo>
                    <a:pt x="8" y="80"/>
                  </a:lnTo>
                  <a:lnTo>
                    <a:pt x="2" y="65"/>
                  </a:lnTo>
                  <a:lnTo>
                    <a:pt x="1" y="58"/>
                  </a:lnTo>
                  <a:lnTo>
                    <a:pt x="0" y="50"/>
                  </a:lnTo>
                  <a:lnTo>
                    <a:pt x="4" y="30"/>
                  </a:lnTo>
                  <a:lnTo>
                    <a:pt x="14" y="14"/>
                  </a:lnTo>
                  <a:lnTo>
                    <a:pt x="30" y="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0" name="Freeform 221"/>
            <p:cNvSpPr>
              <a:spLocks noChangeAspect="1"/>
            </p:cNvSpPr>
            <p:nvPr/>
          </p:nvSpPr>
          <p:spPr bwMode="auto">
            <a:xfrm>
              <a:off x="6966885" y="2693198"/>
              <a:ext cx="717139" cy="688225"/>
            </a:xfrm>
            <a:custGeom>
              <a:avLst/>
              <a:gdLst>
                <a:gd name="T0" fmla="*/ 61 w 124"/>
                <a:gd name="T1" fmla="*/ 0 h 119"/>
                <a:gd name="T2" fmla="*/ 82 w 124"/>
                <a:gd name="T3" fmla="*/ 38 h 119"/>
                <a:gd name="T4" fmla="*/ 124 w 124"/>
                <a:gd name="T5" fmla="*/ 45 h 119"/>
                <a:gd name="T6" fmla="*/ 95 w 124"/>
                <a:gd name="T7" fmla="*/ 77 h 119"/>
                <a:gd name="T8" fmla="*/ 101 w 124"/>
                <a:gd name="T9" fmla="*/ 119 h 119"/>
                <a:gd name="T10" fmla="*/ 61 w 124"/>
                <a:gd name="T11" fmla="*/ 100 h 119"/>
                <a:gd name="T12" fmla="*/ 23 w 124"/>
                <a:gd name="T13" fmla="*/ 119 h 119"/>
                <a:gd name="T14" fmla="*/ 29 w 124"/>
                <a:gd name="T15" fmla="*/ 77 h 119"/>
                <a:gd name="T16" fmla="*/ 0 w 124"/>
                <a:gd name="T17" fmla="*/ 45 h 119"/>
                <a:gd name="T18" fmla="*/ 42 w 124"/>
                <a:gd name="T19" fmla="*/ 38 h 119"/>
                <a:gd name="T20" fmla="*/ 61 w 124"/>
                <a:gd name="T2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19">
                  <a:moveTo>
                    <a:pt x="61" y="0"/>
                  </a:moveTo>
                  <a:lnTo>
                    <a:pt x="82" y="38"/>
                  </a:lnTo>
                  <a:lnTo>
                    <a:pt x="124" y="45"/>
                  </a:lnTo>
                  <a:lnTo>
                    <a:pt x="95" y="77"/>
                  </a:lnTo>
                  <a:lnTo>
                    <a:pt x="101" y="119"/>
                  </a:lnTo>
                  <a:lnTo>
                    <a:pt x="61" y="100"/>
                  </a:lnTo>
                  <a:lnTo>
                    <a:pt x="23" y="119"/>
                  </a:lnTo>
                  <a:lnTo>
                    <a:pt x="29" y="77"/>
                  </a:lnTo>
                  <a:lnTo>
                    <a:pt x="0" y="45"/>
                  </a:lnTo>
                  <a:lnTo>
                    <a:pt x="42" y="38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571500" y="2093829"/>
            <a:ext cx="364130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标题数字等都可以通过点击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14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倍字间距。</a:t>
            </a:r>
          </a:p>
        </p:txBody>
      </p:sp>
      <p:sp>
        <p:nvSpPr>
          <p:cNvPr id="42" name="矩形 41"/>
          <p:cNvSpPr/>
          <p:nvPr/>
        </p:nvSpPr>
        <p:spPr>
          <a:xfrm>
            <a:off x="1373293" y="1627940"/>
            <a:ext cx="27211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rPr>
              <a:t>Add Your 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Text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1509706" y="4318854"/>
            <a:ext cx="364130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标题数字等都可以通过点击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14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倍字间距。</a:t>
            </a:r>
          </a:p>
        </p:txBody>
      </p:sp>
      <p:sp>
        <p:nvSpPr>
          <p:cNvPr id="44" name="矩形 43"/>
          <p:cNvSpPr/>
          <p:nvPr/>
        </p:nvSpPr>
        <p:spPr>
          <a:xfrm>
            <a:off x="2429884" y="3852965"/>
            <a:ext cx="27211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rPr>
              <a:t>Add Your 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Text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7678236" y="2261063"/>
            <a:ext cx="364130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标题数字等都可以通过点击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14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倍字间距。</a:t>
            </a:r>
          </a:p>
        </p:txBody>
      </p:sp>
      <p:sp>
        <p:nvSpPr>
          <p:cNvPr id="46" name="矩形 45"/>
          <p:cNvSpPr/>
          <p:nvPr/>
        </p:nvSpPr>
        <p:spPr>
          <a:xfrm>
            <a:off x="7655585" y="1805568"/>
            <a:ext cx="27211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rPr>
              <a:t>Add Your 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Text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7310950" y="4370868"/>
            <a:ext cx="364130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标题数字等都可以通过点击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14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倍字间距。</a:t>
            </a:r>
          </a:p>
        </p:txBody>
      </p:sp>
      <p:sp>
        <p:nvSpPr>
          <p:cNvPr id="48" name="矩形 47"/>
          <p:cNvSpPr/>
          <p:nvPr/>
        </p:nvSpPr>
        <p:spPr>
          <a:xfrm>
            <a:off x="7264630" y="3982748"/>
            <a:ext cx="27211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anose="020B0604020202020204" pitchFamily="34" charset="0"/>
              </a:rPr>
              <a:t>Add Your 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396473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1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研究概述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价值意义</a:t>
            </a:r>
            <a:r>
              <a:rPr lang="en-US" altLang="zh-CN" dirty="0"/>
              <a:t>-</a:t>
            </a:r>
            <a:r>
              <a:rPr lang="en-US" altLang="zh-CN" dirty="0" smtClean="0"/>
              <a:t>Value</a:t>
            </a:r>
            <a:endParaRPr lang="zh-CN" altLang="en-US" dirty="0"/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2"/>
          <a:stretch/>
        </p:blipFill>
        <p:spPr>
          <a:xfrm>
            <a:off x="0" y="1592558"/>
            <a:ext cx="4985032" cy="2799706"/>
          </a:xfrm>
          <a:prstGeom prst="rect">
            <a:avLst/>
          </a:prstGeom>
        </p:spPr>
      </p:pic>
      <p:sp>
        <p:nvSpPr>
          <p:cNvPr id="52" name="文本框 8"/>
          <p:cNvSpPr txBox="1"/>
          <p:nvPr/>
        </p:nvSpPr>
        <p:spPr>
          <a:xfrm>
            <a:off x="6851979" y="1456248"/>
            <a:ext cx="4294441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标题数字等都可以通过点击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6851979" y="1083227"/>
            <a:ext cx="1598899" cy="400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000" b="1" dirty="0" smtClean="0">
                <a:solidFill>
                  <a:schemeClr val="accent1"/>
                </a:solidFill>
              </a:rPr>
              <a:t>TEXT HERE</a:t>
            </a:r>
            <a:endParaRPr lang="en-US" altLang="zh-CN" sz="2000" b="1" dirty="0">
              <a:solidFill>
                <a:schemeClr val="accent1"/>
              </a:solidFill>
            </a:endParaRPr>
          </a:p>
        </p:txBody>
      </p:sp>
      <p:sp>
        <p:nvSpPr>
          <p:cNvPr id="55" name="文本框 8"/>
          <p:cNvSpPr txBox="1"/>
          <p:nvPr/>
        </p:nvSpPr>
        <p:spPr>
          <a:xfrm>
            <a:off x="6851979" y="2535345"/>
            <a:ext cx="4294441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标题数字等都可以通过点击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851979" y="2162324"/>
            <a:ext cx="1598899" cy="400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000" b="1" dirty="0" smtClean="0">
                <a:solidFill>
                  <a:schemeClr val="accent1"/>
                </a:solidFill>
              </a:rPr>
              <a:t>TEXT HERE</a:t>
            </a:r>
            <a:endParaRPr lang="en-US" altLang="zh-CN" sz="2000" b="1" dirty="0">
              <a:solidFill>
                <a:schemeClr val="accent1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6851979" y="3612208"/>
            <a:ext cx="4294441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标题数字等都可以通过点击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6851979" y="3239187"/>
            <a:ext cx="1598899" cy="400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000" b="1" dirty="0" smtClean="0">
                <a:solidFill>
                  <a:schemeClr val="accent1"/>
                </a:solidFill>
              </a:rPr>
              <a:t>TEXT HERE</a:t>
            </a:r>
            <a:endParaRPr lang="en-US" altLang="zh-CN" sz="2000" b="1" dirty="0">
              <a:solidFill>
                <a:schemeClr val="accent1"/>
              </a:solidFill>
            </a:endParaRPr>
          </a:p>
        </p:txBody>
      </p:sp>
      <p:sp>
        <p:nvSpPr>
          <p:cNvPr id="61" name="文本框 8"/>
          <p:cNvSpPr txBox="1"/>
          <p:nvPr/>
        </p:nvSpPr>
        <p:spPr>
          <a:xfrm>
            <a:off x="6851979" y="4689778"/>
            <a:ext cx="4294441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标题数字等都可以通过点击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6851979" y="4316757"/>
            <a:ext cx="1598899" cy="400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000" b="1" dirty="0" smtClean="0">
                <a:solidFill>
                  <a:schemeClr val="accent1"/>
                </a:solidFill>
              </a:rPr>
              <a:t>TEXT HERE</a:t>
            </a:r>
            <a:endParaRPr lang="en-US" altLang="zh-CN" sz="2000" b="1" dirty="0">
              <a:solidFill>
                <a:schemeClr val="accent1"/>
              </a:solidFill>
            </a:endParaRPr>
          </a:p>
        </p:txBody>
      </p:sp>
      <p:grpSp>
        <p:nvGrpSpPr>
          <p:cNvPr id="63" name="组 68"/>
          <p:cNvGrpSpPr/>
          <p:nvPr/>
        </p:nvGrpSpPr>
        <p:grpSpPr>
          <a:xfrm>
            <a:off x="507027" y="4575901"/>
            <a:ext cx="4176092" cy="945485"/>
            <a:chOff x="3951519" y="1334711"/>
            <a:chExt cx="2676683" cy="605139"/>
          </a:xfrm>
        </p:grpSpPr>
        <p:sp>
          <p:nvSpPr>
            <p:cNvPr id="64" name="文本框 8"/>
            <p:cNvSpPr txBox="1"/>
            <p:nvPr/>
          </p:nvSpPr>
          <p:spPr>
            <a:xfrm>
              <a:off x="3951519" y="1573456"/>
              <a:ext cx="2676683" cy="366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标题数字等都可以通过点击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3951519" y="1334711"/>
              <a:ext cx="1041567" cy="256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2000" b="1" dirty="0" smtClean="0">
                  <a:solidFill>
                    <a:schemeClr val="accent1"/>
                  </a:solidFill>
                </a:rPr>
                <a:t>TEXT HERE</a:t>
              </a:r>
              <a:endParaRPr lang="en-US" altLang="zh-CN" sz="20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66" name="组合 57"/>
          <p:cNvGrpSpPr/>
          <p:nvPr/>
        </p:nvGrpSpPr>
        <p:grpSpPr>
          <a:xfrm>
            <a:off x="5970628" y="1225246"/>
            <a:ext cx="707134" cy="707134"/>
            <a:chOff x="6271570" y="1647076"/>
            <a:chExt cx="707134" cy="707134"/>
          </a:xfrm>
        </p:grpSpPr>
        <p:sp>
          <p:nvSpPr>
            <p:cNvPr id="67" name="椭圆 66"/>
            <p:cNvSpPr/>
            <p:nvPr/>
          </p:nvSpPr>
          <p:spPr>
            <a:xfrm>
              <a:off x="6271570" y="1647076"/>
              <a:ext cx="707134" cy="707134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8" name="Freeform 217"/>
            <p:cNvSpPr>
              <a:spLocks noChangeAspect="1" noEditPoints="1"/>
            </p:cNvSpPr>
            <p:nvPr/>
          </p:nvSpPr>
          <p:spPr bwMode="auto">
            <a:xfrm>
              <a:off x="6421293" y="1777532"/>
              <a:ext cx="420069" cy="426790"/>
            </a:xfrm>
            <a:custGeom>
              <a:avLst/>
              <a:gdLst>
                <a:gd name="T0" fmla="*/ 49 w 125"/>
                <a:gd name="T1" fmla="*/ 16 h 127"/>
                <a:gd name="T2" fmla="*/ 36 w 125"/>
                <a:gd name="T3" fmla="*/ 18 h 127"/>
                <a:gd name="T4" fmla="*/ 25 w 125"/>
                <a:gd name="T5" fmla="*/ 26 h 127"/>
                <a:gd name="T6" fmla="*/ 18 w 125"/>
                <a:gd name="T7" fmla="*/ 37 h 127"/>
                <a:gd name="T8" fmla="*/ 15 w 125"/>
                <a:gd name="T9" fmla="*/ 50 h 127"/>
                <a:gd name="T10" fmla="*/ 18 w 125"/>
                <a:gd name="T11" fmla="*/ 64 h 127"/>
                <a:gd name="T12" fmla="*/ 25 w 125"/>
                <a:gd name="T13" fmla="*/ 75 h 127"/>
                <a:gd name="T14" fmla="*/ 36 w 125"/>
                <a:gd name="T15" fmla="*/ 81 h 127"/>
                <a:gd name="T16" fmla="*/ 49 w 125"/>
                <a:gd name="T17" fmla="*/ 85 h 127"/>
                <a:gd name="T18" fmla="*/ 63 w 125"/>
                <a:gd name="T19" fmla="*/ 81 h 127"/>
                <a:gd name="T20" fmla="*/ 73 w 125"/>
                <a:gd name="T21" fmla="*/ 75 h 127"/>
                <a:gd name="T22" fmla="*/ 81 w 125"/>
                <a:gd name="T23" fmla="*/ 64 h 127"/>
                <a:gd name="T24" fmla="*/ 84 w 125"/>
                <a:gd name="T25" fmla="*/ 50 h 127"/>
                <a:gd name="T26" fmla="*/ 81 w 125"/>
                <a:gd name="T27" fmla="*/ 37 h 127"/>
                <a:gd name="T28" fmla="*/ 73 w 125"/>
                <a:gd name="T29" fmla="*/ 26 h 127"/>
                <a:gd name="T30" fmla="*/ 63 w 125"/>
                <a:gd name="T31" fmla="*/ 18 h 127"/>
                <a:gd name="T32" fmla="*/ 49 w 125"/>
                <a:gd name="T33" fmla="*/ 16 h 127"/>
                <a:gd name="T34" fmla="*/ 49 w 125"/>
                <a:gd name="T35" fmla="*/ 0 h 127"/>
                <a:gd name="T36" fmla="*/ 68 w 125"/>
                <a:gd name="T37" fmla="*/ 4 h 127"/>
                <a:gd name="T38" fmla="*/ 85 w 125"/>
                <a:gd name="T39" fmla="*/ 16 h 127"/>
                <a:gd name="T40" fmla="*/ 95 w 125"/>
                <a:gd name="T41" fmla="*/ 31 h 127"/>
                <a:gd name="T42" fmla="*/ 99 w 125"/>
                <a:gd name="T43" fmla="*/ 50 h 127"/>
                <a:gd name="T44" fmla="*/ 97 w 125"/>
                <a:gd name="T45" fmla="*/ 64 h 127"/>
                <a:gd name="T46" fmla="*/ 91 w 125"/>
                <a:gd name="T47" fmla="*/ 77 h 127"/>
                <a:gd name="T48" fmla="*/ 91 w 125"/>
                <a:gd name="T49" fmla="*/ 78 h 127"/>
                <a:gd name="T50" fmla="*/ 122 w 125"/>
                <a:gd name="T51" fmla="*/ 109 h 127"/>
                <a:gd name="T52" fmla="*/ 124 w 125"/>
                <a:gd name="T53" fmla="*/ 113 h 127"/>
                <a:gd name="T54" fmla="*/ 125 w 125"/>
                <a:gd name="T55" fmla="*/ 116 h 127"/>
                <a:gd name="T56" fmla="*/ 124 w 125"/>
                <a:gd name="T57" fmla="*/ 120 h 127"/>
                <a:gd name="T58" fmla="*/ 122 w 125"/>
                <a:gd name="T59" fmla="*/ 123 h 127"/>
                <a:gd name="T60" fmla="*/ 119 w 125"/>
                <a:gd name="T61" fmla="*/ 126 h 127"/>
                <a:gd name="T62" fmla="*/ 115 w 125"/>
                <a:gd name="T63" fmla="*/ 127 h 127"/>
                <a:gd name="T64" fmla="*/ 111 w 125"/>
                <a:gd name="T65" fmla="*/ 126 h 127"/>
                <a:gd name="T66" fmla="*/ 107 w 125"/>
                <a:gd name="T67" fmla="*/ 123 h 127"/>
                <a:gd name="T68" fmla="*/ 77 w 125"/>
                <a:gd name="T69" fmla="*/ 93 h 127"/>
                <a:gd name="T70" fmla="*/ 76 w 125"/>
                <a:gd name="T71" fmla="*/ 92 h 127"/>
                <a:gd name="T72" fmla="*/ 64 w 125"/>
                <a:gd name="T73" fmla="*/ 98 h 127"/>
                <a:gd name="T74" fmla="*/ 49 w 125"/>
                <a:gd name="T75" fmla="*/ 101 h 127"/>
                <a:gd name="T76" fmla="*/ 30 w 125"/>
                <a:gd name="T77" fmla="*/ 97 h 127"/>
                <a:gd name="T78" fmla="*/ 14 w 125"/>
                <a:gd name="T79" fmla="*/ 85 h 127"/>
                <a:gd name="T80" fmla="*/ 4 w 125"/>
                <a:gd name="T81" fmla="*/ 69 h 127"/>
                <a:gd name="T82" fmla="*/ 0 w 125"/>
                <a:gd name="T83" fmla="*/ 50 h 127"/>
                <a:gd name="T84" fmla="*/ 4 w 125"/>
                <a:gd name="T85" fmla="*/ 31 h 127"/>
                <a:gd name="T86" fmla="*/ 14 w 125"/>
                <a:gd name="T87" fmla="*/ 16 h 127"/>
                <a:gd name="T88" fmla="*/ 30 w 125"/>
                <a:gd name="T89" fmla="*/ 4 h 127"/>
                <a:gd name="T90" fmla="*/ 49 w 125"/>
                <a:gd name="T9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5" h="127">
                  <a:moveTo>
                    <a:pt x="49" y="16"/>
                  </a:moveTo>
                  <a:lnTo>
                    <a:pt x="36" y="18"/>
                  </a:lnTo>
                  <a:lnTo>
                    <a:pt x="25" y="26"/>
                  </a:lnTo>
                  <a:lnTo>
                    <a:pt x="18" y="37"/>
                  </a:lnTo>
                  <a:lnTo>
                    <a:pt x="15" y="50"/>
                  </a:lnTo>
                  <a:lnTo>
                    <a:pt x="18" y="64"/>
                  </a:lnTo>
                  <a:lnTo>
                    <a:pt x="25" y="75"/>
                  </a:lnTo>
                  <a:lnTo>
                    <a:pt x="36" y="81"/>
                  </a:lnTo>
                  <a:lnTo>
                    <a:pt x="49" y="85"/>
                  </a:lnTo>
                  <a:lnTo>
                    <a:pt x="63" y="81"/>
                  </a:lnTo>
                  <a:lnTo>
                    <a:pt x="73" y="75"/>
                  </a:lnTo>
                  <a:lnTo>
                    <a:pt x="81" y="64"/>
                  </a:lnTo>
                  <a:lnTo>
                    <a:pt x="84" y="50"/>
                  </a:lnTo>
                  <a:lnTo>
                    <a:pt x="81" y="37"/>
                  </a:lnTo>
                  <a:lnTo>
                    <a:pt x="73" y="26"/>
                  </a:lnTo>
                  <a:lnTo>
                    <a:pt x="63" y="18"/>
                  </a:lnTo>
                  <a:lnTo>
                    <a:pt x="49" y="16"/>
                  </a:lnTo>
                  <a:close/>
                  <a:moveTo>
                    <a:pt x="49" y="0"/>
                  </a:moveTo>
                  <a:lnTo>
                    <a:pt x="68" y="4"/>
                  </a:lnTo>
                  <a:lnTo>
                    <a:pt x="85" y="16"/>
                  </a:lnTo>
                  <a:lnTo>
                    <a:pt x="95" y="31"/>
                  </a:lnTo>
                  <a:lnTo>
                    <a:pt x="99" y="50"/>
                  </a:lnTo>
                  <a:lnTo>
                    <a:pt x="97" y="64"/>
                  </a:lnTo>
                  <a:lnTo>
                    <a:pt x="91" y="77"/>
                  </a:lnTo>
                  <a:lnTo>
                    <a:pt x="91" y="78"/>
                  </a:lnTo>
                  <a:lnTo>
                    <a:pt x="122" y="109"/>
                  </a:lnTo>
                  <a:lnTo>
                    <a:pt x="124" y="113"/>
                  </a:lnTo>
                  <a:lnTo>
                    <a:pt x="125" y="116"/>
                  </a:lnTo>
                  <a:lnTo>
                    <a:pt x="124" y="120"/>
                  </a:lnTo>
                  <a:lnTo>
                    <a:pt x="122" y="123"/>
                  </a:lnTo>
                  <a:lnTo>
                    <a:pt x="119" y="126"/>
                  </a:lnTo>
                  <a:lnTo>
                    <a:pt x="115" y="127"/>
                  </a:lnTo>
                  <a:lnTo>
                    <a:pt x="111" y="126"/>
                  </a:lnTo>
                  <a:lnTo>
                    <a:pt x="107" y="123"/>
                  </a:lnTo>
                  <a:lnTo>
                    <a:pt x="77" y="93"/>
                  </a:lnTo>
                  <a:lnTo>
                    <a:pt x="76" y="92"/>
                  </a:lnTo>
                  <a:lnTo>
                    <a:pt x="64" y="98"/>
                  </a:lnTo>
                  <a:lnTo>
                    <a:pt x="49" y="101"/>
                  </a:lnTo>
                  <a:lnTo>
                    <a:pt x="30" y="97"/>
                  </a:lnTo>
                  <a:lnTo>
                    <a:pt x="14" y="85"/>
                  </a:lnTo>
                  <a:lnTo>
                    <a:pt x="4" y="69"/>
                  </a:lnTo>
                  <a:lnTo>
                    <a:pt x="0" y="50"/>
                  </a:lnTo>
                  <a:lnTo>
                    <a:pt x="4" y="31"/>
                  </a:lnTo>
                  <a:lnTo>
                    <a:pt x="14" y="16"/>
                  </a:lnTo>
                  <a:lnTo>
                    <a:pt x="30" y="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69" name="组合 59"/>
          <p:cNvGrpSpPr/>
          <p:nvPr/>
        </p:nvGrpSpPr>
        <p:grpSpPr>
          <a:xfrm>
            <a:off x="5970628" y="3405970"/>
            <a:ext cx="707134" cy="707134"/>
            <a:chOff x="6271570" y="3827800"/>
            <a:chExt cx="707134" cy="707134"/>
          </a:xfrm>
        </p:grpSpPr>
        <p:sp>
          <p:nvSpPr>
            <p:cNvPr id="70" name="椭圆 69"/>
            <p:cNvSpPr/>
            <p:nvPr/>
          </p:nvSpPr>
          <p:spPr>
            <a:xfrm>
              <a:off x="6271570" y="3827800"/>
              <a:ext cx="707134" cy="707134"/>
            </a:xfrm>
            <a:prstGeom prst="ellipse">
              <a:avLst/>
            </a:prstGeom>
            <a:noFill/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1" name="Freeform 218"/>
            <p:cNvSpPr>
              <a:spLocks noChangeAspect="1" noEditPoints="1"/>
            </p:cNvSpPr>
            <p:nvPr/>
          </p:nvSpPr>
          <p:spPr bwMode="auto">
            <a:xfrm>
              <a:off x="6421293" y="3970470"/>
              <a:ext cx="401217" cy="421794"/>
            </a:xfrm>
            <a:custGeom>
              <a:avLst/>
              <a:gdLst>
                <a:gd name="T0" fmla="*/ 61 w 117"/>
                <a:gd name="T1" fmla="*/ 38 h 123"/>
                <a:gd name="T2" fmla="*/ 72 w 117"/>
                <a:gd name="T3" fmla="*/ 43 h 123"/>
                <a:gd name="T4" fmla="*/ 76 w 117"/>
                <a:gd name="T5" fmla="*/ 47 h 123"/>
                <a:gd name="T6" fmla="*/ 63 w 117"/>
                <a:gd name="T7" fmla="*/ 62 h 123"/>
                <a:gd name="T8" fmla="*/ 61 w 117"/>
                <a:gd name="T9" fmla="*/ 59 h 123"/>
                <a:gd name="T10" fmla="*/ 54 w 117"/>
                <a:gd name="T11" fmla="*/ 57 h 123"/>
                <a:gd name="T12" fmla="*/ 49 w 117"/>
                <a:gd name="T13" fmla="*/ 59 h 123"/>
                <a:gd name="T14" fmla="*/ 24 w 117"/>
                <a:gd name="T15" fmla="*/ 83 h 123"/>
                <a:gd name="T16" fmla="*/ 20 w 117"/>
                <a:gd name="T17" fmla="*/ 88 h 123"/>
                <a:gd name="T18" fmla="*/ 20 w 117"/>
                <a:gd name="T19" fmla="*/ 94 h 123"/>
                <a:gd name="T20" fmla="*/ 24 w 117"/>
                <a:gd name="T21" fmla="*/ 100 h 123"/>
                <a:gd name="T22" fmla="*/ 27 w 117"/>
                <a:gd name="T23" fmla="*/ 102 h 123"/>
                <a:gd name="T24" fmla="*/ 33 w 117"/>
                <a:gd name="T25" fmla="*/ 104 h 123"/>
                <a:gd name="T26" fmla="*/ 38 w 117"/>
                <a:gd name="T27" fmla="*/ 102 h 123"/>
                <a:gd name="T28" fmla="*/ 51 w 117"/>
                <a:gd name="T29" fmla="*/ 91 h 123"/>
                <a:gd name="T30" fmla="*/ 58 w 117"/>
                <a:gd name="T31" fmla="*/ 88 h 123"/>
                <a:gd name="T32" fmla="*/ 65 w 117"/>
                <a:gd name="T33" fmla="*/ 91 h 123"/>
                <a:gd name="T34" fmla="*/ 67 w 117"/>
                <a:gd name="T35" fmla="*/ 97 h 123"/>
                <a:gd name="T36" fmla="*/ 65 w 117"/>
                <a:gd name="T37" fmla="*/ 104 h 123"/>
                <a:gd name="T38" fmla="*/ 45 w 117"/>
                <a:gd name="T39" fmla="*/ 121 h 123"/>
                <a:gd name="T40" fmla="*/ 33 w 117"/>
                <a:gd name="T41" fmla="*/ 123 h 123"/>
                <a:gd name="T42" fmla="*/ 11 w 117"/>
                <a:gd name="T43" fmla="*/ 114 h 123"/>
                <a:gd name="T44" fmla="*/ 3 w 117"/>
                <a:gd name="T45" fmla="*/ 102 h 123"/>
                <a:gd name="T46" fmla="*/ 3 w 117"/>
                <a:gd name="T47" fmla="*/ 79 h 123"/>
                <a:gd name="T48" fmla="*/ 32 w 117"/>
                <a:gd name="T49" fmla="*/ 47 h 123"/>
                <a:gd name="T50" fmla="*/ 54 w 117"/>
                <a:gd name="T51" fmla="*/ 38 h 123"/>
                <a:gd name="T52" fmla="*/ 97 w 117"/>
                <a:gd name="T53" fmla="*/ 3 h 123"/>
                <a:gd name="T54" fmla="*/ 108 w 117"/>
                <a:gd name="T55" fmla="*/ 9 h 123"/>
                <a:gd name="T56" fmla="*/ 117 w 117"/>
                <a:gd name="T57" fmla="*/ 32 h 123"/>
                <a:gd name="T58" fmla="*/ 108 w 117"/>
                <a:gd name="T59" fmla="*/ 54 h 123"/>
                <a:gd name="T60" fmla="*/ 75 w 117"/>
                <a:gd name="T61" fmla="*/ 83 h 123"/>
                <a:gd name="T62" fmla="*/ 63 w 117"/>
                <a:gd name="T63" fmla="*/ 85 h 123"/>
                <a:gd name="T64" fmla="*/ 42 w 117"/>
                <a:gd name="T65" fmla="*/ 76 h 123"/>
                <a:gd name="T66" fmla="*/ 54 w 117"/>
                <a:gd name="T67" fmla="*/ 62 h 123"/>
                <a:gd name="T68" fmla="*/ 58 w 117"/>
                <a:gd name="T69" fmla="*/ 64 h 123"/>
                <a:gd name="T70" fmla="*/ 63 w 117"/>
                <a:gd name="T71" fmla="*/ 66 h 123"/>
                <a:gd name="T72" fmla="*/ 70 w 117"/>
                <a:gd name="T73" fmla="*/ 64 h 123"/>
                <a:gd name="T74" fmla="*/ 95 w 117"/>
                <a:gd name="T75" fmla="*/ 41 h 123"/>
                <a:gd name="T76" fmla="*/ 97 w 117"/>
                <a:gd name="T77" fmla="*/ 36 h 123"/>
                <a:gd name="T78" fmla="*/ 97 w 117"/>
                <a:gd name="T79" fmla="*/ 29 h 123"/>
                <a:gd name="T80" fmla="*/ 95 w 117"/>
                <a:gd name="T81" fmla="*/ 24 h 123"/>
                <a:gd name="T82" fmla="*/ 91 w 117"/>
                <a:gd name="T83" fmla="*/ 21 h 123"/>
                <a:gd name="T84" fmla="*/ 86 w 117"/>
                <a:gd name="T85" fmla="*/ 19 h 123"/>
                <a:gd name="T86" fmla="*/ 79 w 117"/>
                <a:gd name="T87" fmla="*/ 21 h 123"/>
                <a:gd name="T88" fmla="*/ 67 w 117"/>
                <a:gd name="T89" fmla="*/ 32 h 123"/>
                <a:gd name="T90" fmla="*/ 61 w 117"/>
                <a:gd name="T91" fmla="*/ 34 h 123"/>
                <a:gd name="T92" fmla="*/ 54 w 117"/>
                <a:gd name="T93" fmla="*/ 32 h 123"/>
                <a:gd name="T94" fmla="*/ 51 w 117"/>
                <a:gd name="T95" fmla="*/ 25 h 123"/>
                <a:gd name="T96" fmla="*/ 54 w 117"/>
                <a:gd name="T97" fmla="*/ 19 h 123"/>
                <a:gd name="T98" fmla="*/ 74 w 117"/>
                <a:gd name="T99" fmla="*/ 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7" h="123">
                  <a:moveTo>
                    <a:pt x="54" y="38"/>
                  </a:moveTo>
                  <a:lnTo>
                    <a:pt x="61" y="38"/>
                  </a:lnTo>
                  <a:lnTo>
                    <a:pt x="66" y="41"/>
                  </a:lnTo>
                  <a:lnTo>
                    <a:pt x="72" y="43"/>
                  </a:lnTo>
                  <a:lnTo>
                    <a:pt x="75" y="45"/>
                  </a:lnTo>
                  <a:lnTo>
                    <a:pt x="76" y="47"/>
                  </a:lnTo>
                  <a:lnTo>
                    <a:pt x="78" y="47"/>
                  </a:lnTo>
                  <a:lnTo>
                    <a:pt x="63" y="62"/>
                  </a:lnTo>
                  <a:lnTo>
                    <a:pt x="62" y="60"/>
                  </a:lnTo>
                  <a:lnTo>
                    <a:pt x="61" y="59"/>
                  </a:lnTo>
                  <a:lnTo>
                    <a:pt x="57" y="58"/>
                  </a:lnTo>
                  <a:lnTo>
                    <a:pt x="54" y="57"/>
                  </a:lnTo>
                  <a:lnTo>
                    <a:pt x="51" y="58"/>
                  </a:lnTo>
                  <a:lnTo>
                    <a:pt x="49" y="59"/>
                  </a:lnTo>
                  <a:lnTo>
                    <a:pt x="46" y="60"/>
                  </a:lnTo>
                  <a:lnTo>
                    <a:pt x="24" y="83"/>
                  </a:lnTo>
                  <a:lnTo>
                    <a:pt x="21" y="85"/>
                  </a:lnTo>
                  <a:lnTo>
                    <a:pt x="20" y="88"/>
                  </a:lnTo>
                  <a:lnTo>
                    <a:pt x="20" y="91"/>
                  </a:lnTo>
                  <a:lnTo>
                    <a:pt x="20" y="94"/>
                  </a:lnTo>
                  <a:lnTo>
                    <a:pt x="21" y="97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7" y="102"/>
                  </a:lnTo>
                  <a:lnTo>
                    <a:pt x="31" y="104"/>
                  </a:lnTo>
                  <a:lnTo>
                    <a:pt x="33" y="104"/>
                  </a:lnTo>
                  <a:lnTo>
                    <a:pt x="36" y="104"/>
                  </a:lnTo>
                  <a:lnTo>
                    <a:pt x="38" y="102"/>
                  </a:lnTo>
                  <a:lnTo>
                    <a:pt x="41" y="100"/>
                  </a:lnTo>
                  <a:lnTo>
                    <a:pt x="51" y="91"/>
                  </a:lnTo>
                  <a:lnTo>
                    <a:pt x="54" y="89"/>
                  </a:lnTo>
                  <a:lnTo>
                    <a:pt x="58" y="88"/>
                  </a:lnTo>
                  <a:lnTo>
                    <a:pt x="61" y="89"/>
                  </a:lnTo>
                  <a:lnTo>
                    <a:pt x="65" y="91"/>
                  </a:lnTo>
                  <a:lnTo>
                    <a:pt x="66" y="94"/>
                  </a:lnTo>
                  <a:lnTo>
                    <a:pt x="67" y="97"/>
                  </a:lnTo>
                  <a:lnTo>
                    <a:pt x="66" y="101"/>
                  </a:lnTo>
                  <a:lnTo>
                    <a:pt x="65" y="104"/>
                  </a:lnTo>
                  <a:lnTo>
                    <a:pt x="55" y="114"/>
                  </a:lnTo>
                  <a:lnTo>
                    <a:pt x="45" y="121"/>
                  </a:lnTo>
                  <a:lnTo>
                    <a:pt x="33" y="123"/>
                  </a:lnTo>
                  <a:lnTo>
                    <a:pt x="33" y="123"/>
                  </a:lnTo>
                  <a:lnTo>
                    <a:pt x="21" y="121"/>
                  </a:lnTo>
                  <a:lnTo>
                    <a:pt x="11" y="114"/>
                  </a:lnTo>
                  <a:lnTo>
                    <a:pt x="10" y="113"/>
                  </a:lnTo>
                  <a:lnTo>
                    <a:pt x="3" y="102"/>
                  </a:lnTo>
                  <a:lnTo>
                    <a:pt x="0" y="91"/>
                  </a:lnTo>
                  <a:lnTo>
                    <a:pt x="3" y="79"/>
                  </a:lnTo>
                  <a:lnTo>
                    <a:pt x="10" y="70"/>
                  </a:lnTo>
                  <a:lnTo>
                    <a:pt x="32" y="47"/>
                  </a:lnTo>
                  <a:lnTo>
                    <a:pt x="42" y="40"/>
                  </a:lnTo>
                  <a:lnTo>
                    <a:pt x="54" y="38"/>
                  </a:lnTo>
                  <a:close/>
                  <a:moveTo>
                    <a:pt x="86" y="0"/>
                  </a:moveTo>
                  <a:lnTo>
                    <a:pt x="97" y="3"/>
                  </a:lnTo>
                  <a:lnTo>
                    <a:pt x="107" y="9"/>
                  </a:lnTo>
                  <a:lnTo>
                    <a:pt x="108" y="9"/>
                  </a:lnTo>
                  <a:lnTo>
                    <a:pt x="114" y="20"/>
                  </a:lnTo>
                  <a:lnTo>
                    <a:pt x="117" y="32"/>
                  </a:lnTo>
                  <a:lnTo>
                    <a:pt x="114" y="43"/>
                  </a:lnTo>
                  <a:lnTo>
                    <a:pt x="108" y="54"/>
                  </a:lnTo>
                  <a:lnTo>
                    <a:pt x="86" y="76"/>
                  </a:lnTo>
                  <a:lnTo>
                    <a:pt x="75" y="83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51" y="83"/>
                  </a:lnTo>
                  <a:lnTo>
                    <a:pt x="42" y="76"/>
                  </a:lnTo>
                  <a:lnTo>
                    <a:pt x="41" y="75"/>
                  </a:lnTo>
                  <a:lnTo>
                    <a:pt x="54" y="62"/>
                  </a:lnTo>
                  <a:lnTo>
                    <a:pt x="55" y="63"/>
                  </a:lnTo>
                  <a:lnTo>
                    <a:pt x="58" y="64"/>
                  </a:lnTo>
                  <a:lnTo>
                    <a:pt x="61" y="66"/>
                  </a:lnTo>
                  <a:lnTo>
                    <a:pt x="63" y="66"/>
                  </a:lnTo>
                  <a:lnTo>
                    <a:pt x="67" y="66"/>
                  </a:lnTo>
                  <a:lnTo>
                    <a:pt x="70" y="64"/>
                  </a:lnTo>
                  <a:lnTo>
                    <a:pt x="72" y="63"/>
                  </a:lnTo>
                  <a:lnTo>
                    <a:pt x="95" y="41"/>
                  </a:lnTo>
                  <a:lnTo>
                    <a:pt x="96" y="38"/>
                  </a:lnTo>
                  <a:lnTo>
                    <a:pt x="97" y="36"/>
                  </a:lnTo>
                  <a:lnTo>
                    <a:pt x="97" y="32"/>
                  </a:lnTo>
                  <a:lnTo>
                    <a:pt x="97" y="29"/>
                  </a:lnTo>
                  <a:lnTo>
                    <a:pt x="96" y="26"/>
                  </a:lnTo>
                  <a:lnTo>
                    <a:pt x="95" y="24"/>
                  </a:lnTo>
                  <a:lnTo>
                    <a:pt x="93" y="22"/>
                  </a:lnTo>
                  <a:lnTo>
                    <a:pt x="91" y="21"/>
                  </a:lnTo>
                  <a:lnTo>
                    <a:pt x="88" y="20"/>
                  </a:lnTo>
                  <a:lnTo>
                    <a:pt x="86" y="19"/>
                  </a:lnTo>
                  <a:lnTo>
                    <a:pt x="82" y="20"/>
                  </a:lnTo>
                  <a:lnTo>
                    <a:pt x="79" y="21"/>
                  </a:lnTo>
                  <a:lnTo>
                    <a:pt x="76" y="22"/>
                  </a:lnTo>
                  <a:lnTo>
                    <a:pt x="67" y="32"/>
                  </a:lnTo>
                  <a:lnTo>
                    <a:pt x="65" y="34"/>
                  </a:lnTo>
                  <a:lnTo>
                    <a:pt x="61" y="34"/>
                  </a:lnTo>
                  <a:lnTo>
                    <a:pt x="57" y="34"/>
                  </a:lnTo>
                  <a:lnTo>
                    <a:pt x="54" y="32"/>
                  </a:lnTo>
                  <a:lnTo>
                    <a:pt x="51" y="29"/>
                  </a:lnTo>
                  <a:lnTo>
                    <a:pt x="51" y="25"/>
                  </a:lnTo>
                  <a:lnTo>
                    <a:pt x="51" y="21"/>
                  </a:lnTo>
                  <a:lnTo>
                    <a:pt x="54" y="19"/>
                  </a:lnTo>
                  <a:lnTo>
                    <a:pt x="63" y="9"/>
                  </a:lnTo>
                  <a:lnTo>
                    <a:pt x="74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72" name="组合 60"/>
          <p:cNvGrpSpPr/>
          <p:nvPr/>
        </p:nvGrpSpPr>
        <p:grpSpPr>
          <a:xfrm>
            <a:off x="5970628" y="4495921"/>
            <a:ext cx="707134" cy="707134"/>
            <a:chOff x="6271570" y="4917751"/>
            <a:chExt cx="707134" cy="707134"/>
          </a:xfrm>
        </p:grpSpPr>
        <p:sp>
          <p:nvSpPr>
            <p:cNvPr id="73" name="椭圆 72"/>
            <p:cNvSpPr/>
            <p:nvPr/>
          </p:nvSpPr>
          <p:spPr>
            <a:xfrm>
              <a:off x="6271570" y="4917751"/>
              <a:ext cx="707134" cy="707134"/>
            </a:xfrm>
            <a:prstGeom prst="ellipse">
              <a:avLst/>
            </a:prstGeom>
            <a:no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4" name="Freeform 219"/>
            <p:cNvSpPr>
              <a:spLocks noChangeAspect="1" noEditPoints="1"/>
            </p:cNvSpPr>
            <p:nvPr/>
          </p:nvSpPr>
          <p:spPr bwMode="auto">
            <a:xfrm>
              <a:off x="6430042" y="5008581"/>
              <a:ext cx="399745" cy="512805"/>
            </a:xfrm>
            <a:custGeom>
              <a:avLst/>
              <a:gdLst>
                <a:gd name="T0" fmla="*/ 49 w 99"/>
                <a:gd name="T1" fmla="*/ 17 h 127"/>
                <a:gd name="T2" fmla="*/ 36 w 99"/>
                <a:gd name="T3" fmla="*/ 21 h 127"/>
                <a:gd name="T4" fmla="*/ 26 w 99"/>
                <a:gd name="T5" fmla="*/ 31 h 127"/>
                <a:gd name="T6" fmla="*/ 22 w 99"/>
                <a:gd name="T7" fmla="*/ 46 h 127"/>
                <a:gd name="T8" fmla="*/ 26 w 99"/>
                <a:gd name="T9" fmla="*/ 60 h 127"/>
                <a:gd name="T10" fmla="*/ 36 w 99"/>
                <a:gd name="T11" fmla="*/ 69 h 127"/>
                <a:gd name="T12" fmla="*/ 49 w 99"/>
                <a:gd name="T13" fmla="*/ 73 h 127"/>
                <a:gd name="T14" fmla="*/ 64 w 99"/>
                <a:gd name="T15" fmla="*/ 69 h 127"/>
                <a:gd name="T16" fmla="*/ 74 w 99"/>
                <a:gd name="T17" fmla="*/ 60 h 127"/>
                <a:gd name="T18" fmla="*/ 78 w 99"/>
                <a:gd name="T19" fmla="*/ 46 h 127"/>
                <a:gd name="T20" fmla="*/ 74 w 99"/>
                <a:gd name="T21" fmla="*/ 31 h 127"/>
                <a:gd name="T22" fmla="*/ 64 w 99"/>
                <a:gd name="T23" fmla="*/ 21 h 127"/>
                <a:gd name="T24" fmla="*/ 49 w 99"/>
                <a:gd name="T25" fmla="*/ 17 h 127"/>
                <a:gd name="T26" fmla="*/ 49 w 99"/>
                <a:gd name="T27" fmla="*/ 0 h 127"/>
                <a:gd name="T28" fmla="*/ 69 w 99"/>
                <a:gd name="T29" fmla="*/ 4 h 127"/>
                <a:gd name="T30" fmla="*/ 85 w 99"/>
                <a:gd name="T31" fmla="*/ 14 h 127"/>
                <a:gd name="T32" fmla="*/ 95 w 99"/>
                <a:gd name="T33" fmla="*/ 30 h 127"/>
                <a:gd name="T34" fmla="*/ 99 w 99"/>
                <a:gd name="T35" fmla="*/ 50 h 127"/>
                <a:gd name="T36" fmla="*/ 99 w 99"/>
                <a:gd name="T37" fmla="*/ 55 h 127"/>
                <a:gd name="T38" fmla="*/ 97 w 99"/>
                <a:gd name="T39" fmla="*/ 72 h 127"/>
                <a:gd name="T40" fmla="*/ 89 w 99"/>
                <a:gd name="T41" fmla="*/ 89 h 127"/>
                <a:gd name="T42" fmla="*/ 80 w 99"/>
                <a:gd name="T43" fmla="*/ 102 h 127"/>
                <a:gd name="T44" fmla="*/ 69 w 99"/>
                <a:gd name="T45" fmla="*/ 113 h 127"/>
                <a:gd name="T46" fmla="*/ 60 w 99"/>
                <a:gd name="T47" fmla="*/ 120 h 127"/>
                <a:gd name="T48" fmla="*/ 53 w 99"/>
                <a:gd name="T49" fmla="*/ 126 h 127"/>
                <a:gd name="T50" fmla="*/ 51 w 99"/>
                <a:gd name="T51" fmla="*/ 127 h 127"/>
                <a:gd name="T52" fmla="*/ 48 w 99"/>
                <a:gd name="T53" fmla="*/ 126 h 127"/>
                <a:gd name="T54" fmla="*/ 43 w 99"/>
                <a:gd name="T55" fmla="*/ 122 h 127"/>
                <a:gd name="T56" fmla="*/ 34 w 99"/>
                <a:gd name="T57" fmla="*/ 115 h 127"/>
                <a:gd name="T58" fmla="*/ 25 w 99"/>
                <a:gd name="T59" fmla="*/ 106 h 127"/>
                <a:gd name="T60" fmla="*/ 15 w 99"/>
                <a:gd name="T61" fmla="*/ 94 h 127"/>
                <a:gd name="T62" fmla="*/ 8 w 99"/>
                <a:gd name="T63" fmla="*/ 80 h 127"/>
                <a:gd name="T64" fmla="*/ 2 w 99"/>
                <a:gd name="T65" fmla="*/ 65 h 127"/>
                <a:gd name="T66" fmla="*/ 1 w 99"/>
                <a:gd name="T67" fmla="*/ 58 h 127"/>
                <a:gd name="T68" fmla="*/ 0 w 99"/>
                <a:gd name="T69" fmla="*/ 50 h 127"/>
                <a:gd name="T70" fmla="*/ 4 w 99"/>
                <a:gd name="T71" fmla="*/ 30 h 127"/>
                <a:gd name="T72" fmla="*/ 14 w 99"/>
                <a:gd name="T73" fmla="*/ 14 h 127"/>
                <a:gd name="T74" fmla="*/ 30 w 99"/>
                <a:gd name="T75" fmla="*/ 4 h 127"/>
                <a:gd name="T76" fmla="*/ 49 w 99"/>
                <a:gd name="T7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" h="127">
                  <a:moveTo>
                    <a:pt x="49" y="17"/>
                  </a:moveTo>
                  <a:lnTo>
                    <a:pt x="36" y="21"/>
                  </a:lnTo>
                  <a:lnTo>
                    <a:pt x="26" y="31"/>
                  </a:lnTo>
                  <a:lnTo>
                    <a:pt x="22" y="46"/>
                  </a:lnTo>
                  <a:lnTo>
                    <a:pt x="26" y="60"/>
                  </a:lnTo>
                  <a:lnTo>
                    <a:pt x="36" y="69"/>
                  </a:lnTo>
                  <a:lnTo>
                    <a:pt x="49" y="73"/>
                  </a:lnTo>
                  <a:lnTo>
                    <a:pt x="64" y="69"/>
                  </a:lnTo>
                  <a:lnTo>
                    <a:pt x="74" y="60"/>
                  </a:lnTo>
                  <a:lnTo>
                    <a:pt x="78" y="46"/>
                  </a:lnTo>
                  <a:lnTo>
                    <a:pt x="74" y="31"/>
                  </a:lnTo>
                  <a:lnTo>
                    <a:pt x="64" y="21"/>
                  </a:lnTo>
                  <a:lnTo>
                    <a:pt x="49" y="17"/>
                  </a:lnTo>
                  <a:close/>
                  <a:moveTo>
                    <a:pt x="49" y="0"/>
                  </a:moveTo>
                  <a:lnTo>
                    <a:pt x="69" y="4"/>
                  </a:lnTo>
                  <a:lnTo>
                    <a:pt x="85" y="14"/>
                  </a:lnTo>
                  <a:lnTo>
                    <a:pt x="95" y="30"/>
                  </a:lnTo>
                  <a:lnTo>
                    <a:pt x="99" y="50"/>
                  </a:lnTo>
                  <a:lnTo>
                    <a:pt x="99" y="55"/>
                  </a:lnTo>
                  <a:lnTo>
                    <a:pt x="97" y="72"/>
                  </a:lnTo>
                  <a:lnTo>
                    <a:pt x="89" y="89"/>
                  </a:lnTo>
                  <a:lnTo>
                    <a:pt x="80" y="102"/>
                  </a:lnTo>
                  <a:lnTo>
                    <a:pt x="69" y="113"/>
                  </a:lnTo>
                  <a:lnTo>
                    <a:pt x="60" y="120"/>
                  </a:lnTo>
                  <a:lnTo>
                    <a:pt x="53" y="126"/>
                  </a:lnTo>
                  <a:lnTo>
                    <a:pt x="51" y="127"/>
                  </a:lnTo>
                  <a:lnTo>
                    <a:pt x="48" y="126"/>
                  </a:lnTo>
                  <a:lnTo>
                    <a:pt x="43" y="122"/>
                  </a:lnTo>
                  <a:lnTo>
                    <a:pt x="34" y="115"/>
                  </a:lnTo>
                  <a:lnTo>
                    <a:pt x="25" y="106"/>
                  </a:lnTo>
                  <a:lnTo>
                    <a:pt x="15" y="94"/>
                  </a:lnTo>
                  <a:lnTo>
                    <a:pt x="8" y="80"/>
                  </a:lnTo>
                  <a:lnTo>
                    <a:pt x="2" y="65"/>
                  </a:lnTo>
                  <a:lnTo>
                    <a:pt x="1" y="58"/>
                  </a:lnTo>
                  <a:lnTo>
                    <a:pt x="0" y="50"/>
                  </a:lnTo>
                  <a:lnTo>
                    <a:pt x="4" y="30"/>
                  </a:lnTo>
                  <a:lnTo>
                    <a:pt x="14" y="14"/>
                  </a:lnTo>
                  <a:lnTo>
                    <a:pt x="30" y="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75" name="组合 58"/>
          <p:cNvGrpSpPr/>
          <p:nvPr/>
        </p:nvGrpSpPr>
        <p:grpSpPr>
          <a:xfrm>
            <a:off x="5970628" y="2316725"/>
            <a:ext cx="707134" cy="707134"/>
            <a:chOff x="6271570" y="2738555"/>
            <a:chExt cx="707134" cy="707134"/>
          </a:xfrm>
        </p:grpSpPr>
        <p:sp>
          <p:nvSpPr>
            <p:cNvPr id="76" name="椭圆 75"/>
            <p:cNvSpPr/>
            <p:nvPr/>
          </p:nvSpPr>
          <p:spPr>
            <a:xfrm>
              <a:off x="6271570" y="2738555"/>
              <a:ext cx="707134" cy="707134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7" name="Freeform 221"/>
            <p:cNvSpPr>
              <a:spLocks noChangeAspect="1"/>
            </p:cNvSpPr>
            <p:nvPr/>
          </p:nvSpPr>
          <p:spPr bwMode="auto">
            <a:xfrm>
              <a:off x="6383193" y="2874389"/>
              <a:ext cx="456309" cy="437911"/>
            </a:xfrm>
            <a:custGeom>
              <a:avLst/>
              <a:gdLst>
                <a:gd name="T0" fmla="*/ 61 w 124"/>
                <a:gd name="T1" fmla="*/ 0 h 119"/>
                <a:gd name="T2" fmla="*/ 82 w 124"/>
                <a:gd name="T3" fmla="*/ 38 h 119"/>
                <a:gd name="T4" fmla="*/ 124 w 124"/>
                <a:gd name="T5" fmla="*/ 45 h 119"/>
                <a:gd name="T6" fmla="*/ 95 w 124"/>
                <a:gd name="T7" fmla="*/ 77 h 119"/>
                <a:gd name="T8" fmla="*/ 101 w 124"/>
                <a:gd name="T9" fmla="*/ 119 h 119"/>
                <a:gd name="T10" fmla="*/ 61 w 124"/>
                <a:gd name="T11" fmla="*/ 100 h 119"/>
                <a:gd name="T12" fmla="*/ 23 w 124"/>
                <a:gd name="T13" fmla="*/ 119 h 119"/>
                <a:gd name="T14" fmla="*/ 29 w 124"/>
                <a:gd name="T15" fmla="*/ 77 h 119"/>
                <a:gd name="T16" fmla="*/ 0 w 124"/>
                <a:gd name="T17" fmla="*/ 45 h 119"/>
                <a:gd name="T18" fmla="*/ 42 w 124"/>
                <a:gd name="T19" fmla="*/ 38 h 119"/>
                <a:gd name="T20" fmla="*/ 61 w 124"/>
                <a:gd name="T2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19">
                  <a:moveTo>
                    <a:pt x="61" y="0"/>
                  </a:moveTo>
                  <a:lnTo>
                    <a:pt x="82" y="38"/>
                  </a:lnTo>
                  <a:lnTo>
                    <a:pt x="124" y="45"/>
                  </a:lnTo>
                  <a:lnTo>
                    <a:pt x="95" y="77"/>
                  </a:lnTo>
                  <a:lnTo>
                    <a:pt x="101" y="119"/>
                  </a:lnTo>
                  <a:lnTo>
                    <a:pt x="61" y="100"/>
                  </a:lnTo>
                  <a:lnTo>
                    <a:pt x="23" y="119"/>
                  </a:lnTo>
                  <a:lnTo>
                    <a:pt x="29" y="77"/>
                  </a:lnTo>
                  <a:lnTo>
                    <a:pt x="0" y="45"/>
                  </a:lnTo>
                  <a:lnTo>
                    <a:pt x="42" y="38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014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2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方法工具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624023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2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方法工具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理论依据</a:t>
            </a:r>
            <a:r>
              <a:rPr lang="en-US" altLang="zh-CN" dirty="0"/>
              <a:t>-</a:t>
            </a:r>
            <a:r>
              <a:rPr lang="en-US" altLang="zh-CN" dirty="0" err="1" smtClean="0"/>
              <a:t>Teory</a:t>
            </a:r>
            <a:endParaRPr lang="zh-CN" altLang="en-US" dirty="0"/>
          </a:p>
        </p:txBody>
      </p:sp>
      <p:sp>
        <p:nvSpPr>
          <p:cNvPr id="5" name="圆角矩形 4"/>
          <p:cNvSpPr/>
          <p:nvPr/>
        </p:nvSpPr>
        <p:spPr>
          <a:xfrm>
            <a:off x="1105766" y="1888953"/>
            <a:ext cx="2810360" cy="241712"/>
          </a:xfrm>
          <a:prstGeom prst="roundRect">
            <a:avLst>
              <a:gd name="adj" fmla="val 50000"/>
            </a:avLst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3521490" y="1888953"/>
            <a:ext cx="2810360" cy="241712"/>
          </a:xfrm>
          <a:prstGeom prst="roundRect">
            <a:avLst>
              <a:gd name="adj" fmla="val 50000"/>
            </a:avLst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5937215" y="1888953"/>
            <a:ext cx="2810360" cy="241712"/>
          </a:xfrm>
          <a:prstGeom prst="roundRect">
            <a:avLst>
              <a:gd name="adj" fmla="val 50000"/>
            </a:avLst>
          </a:prstGeom>
          <a:solidFill>
            <a:schemeClr val="accent3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8352940" y="1888953"/>
            <a:ext cx="2810360" cy="241712"/>
          </a:xfrm>
          <a:prstGeom prst="roundRect">
            <a:avLst>
              <a:gd name="adj" fmla="val 50000"/>
            </a:avLst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663249" y="1437440"/>
            <a:ext cx="2031325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b="1" dirty="0" smtClean="0">
                <a:solidFill>
                  <a:schemeClr val="accent1"/>
                </a:solidFill>
              </a:rPr>
              <a:t>点击此处添加标题</a:t>
            </a:r>
            <a:endParaRPr lang="en-US" altLang="zh-CN" b="1" dirty="0" smtClean="0">
              <a:solidFill>
                <a:schemeClr val="accent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93134" y="2275814"/>
            <a:ext cx="2201441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1" name="直接连接符 16"/>
          <p:cNvCxnSpPr/>
          <p:nvPr/>
        </p:nvCxnSpPr>
        <p:spPr>
          <a:xfrm>
            <a:off x="3694575" y="2009809"/>
            <a:ext cx="0" cy="899282"/>
          </a:xfrm>
          <a:prstGeom prst="line">
            <a:avLst/>
          </a:prstGeom>
          <a:ln>
            <a:solidFill>
              <a:schemeClr val="accent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7"/>
          <p:cNvCxnSpPr/>
          <p:nvPr/>
        </p:nvCxnSpPr>
        <p:spPr>
          <a:xfrm>
            <a:off x="6118511" y="2009808"/>
            <a:ext cx="0" cy="1798565"/>
          </a:xfrm>
          <a:prstGeom prst="line">
            <a:avLst/>
          </a:prstGeom>
          <a:ln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8"/>
          <p:cNvCxnSpPr/>
          <p:nvPr/>
        </p:nvCxnSpPr>
        <p:spPr>
          <a:xfrm>
            <a:off x="8533923" y="2009809"/>
            <a:ext cx="0" cy="2697847"/>
          </a:xfrm>
          <a:prstGeom prst="line">
            <a:avLst/>
          </a:prstGeom>
          <a:ln>
            <a:solidFill>
              <a:schemeClr val="accent3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9"/>
          <p:cNvCxnSpPr/>
          <p:nvPr/>
        </p:nvCxnSpPr>
        <p:spPr>
          <a:xfrm>
            <a:off x="10984206" y="2009808"/>
            <a:ext cx="0" cy="3597130"/>
          </a:xfrm>
          <a:prstGeom prst="line">
            <a:avLst/>
          </a:prstGeom>
          <a:ln>
            <a:solidFill>
              <a:schemeClr val="accent4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4087184" y="1437440"/>
            <a:ext cx="2031325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b="1" dirty="0">
                <a:solidFill>
                  <a:schemeClr val="accent2"/>
                </a:solidFill>
              </a:rPr>
              <a:t>点击此处添加标题</a:t>
            </a:r>
            <a:endParaRPr lang="en-US" altLang="zh-CN" b="1" dirty="0" smtClean="0">
              <a:solidFill>
                <a:schemeClr val="accent2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511120" y="1437440"/>
            <a:ext cx="2031325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b="1" dirty="0">
                <a:solidFill>
                  <a:schemeClr val="accent3"/>
                </a:solidFill>
              </a:rPr>
              <a:t>点击此处添加标题</a:t>
            </a:r>
            <a:endParaRPr lang="en-US" altLang="zh-CN" b="1" dirty="0" smtClean="0">
              <a:solidFill>
                <a:schemeClr val="accent3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952880" y="1437440"/>
            <a:ext cx="2031325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b="1" dirty="0">
                <a:solidFill>
                  <a:schemeClr val="accent4"/>
                </a:solidFill>
              </a:rPr>
              <a:t>点击此处添加标题</a:t>
            </a:r>
            <a:endParaRPr lang="en-US" altLang="zh-CN" b="1" dirty="0" smtClean="0">
              <a:solidFill>
                <a:schemeClr val="accent4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946109" y="2631316"/>
            <a:ext cx="2201441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321268" y="3170067"/>
            <a:ext cx="2201441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763029" y="3624428"/>
            <a:ext cx="2201441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91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2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方法工具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研究假设</a:t>
            </a:r>
            <a:r>
              <a:rPr lang="en-US" altLang="zh-CN" dirty="0"/>
              <a:t>-</a:t>
            </a:r>
            <a:r>
              <a:rPr lang="en-US" altLang="zh-CN" dirty="0" smtClean="0"/>
              <a:t>Hypothesis</a:t>
            </a:r>
            <a:endParaRPr lang="zh-CN" altLang="en-US" dirty="0"/>
          </a:p>
        </p:txBody>
      </p:sp>
      <p:sp>
        <p:nvSpPr>
          <p:cNvPr id="21" name="椭圆 20"/>
          <p:cNvSpPr>
            <a:spLocks noChangeAspect="1"/>
          </p:cNvSpPr>
          <p:nvPr/>
        </p:nvSpPr>
        <p:spPr>
          <a:xfrm>
            <a:off x="1632369" y="3186040"/>
            <a:ext cx="2520000" cy="2520000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>
            <a:spLocks noChangeAspect="1"/>
          </p:cNvSpPr>
          <p:nvPr/>
        </p:nvSpPr>
        <p:spPr>
          <a:xfrm>
            <a:off x="1912369" y="3466040"/>
            <a:ext cx="1960000" cy="1960000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>
            <a:spLocks noChangeAspect="1"/>
          </p:cNvSpPr>
          <p:nvPr/>
        </p:nvSpPr>
        <p:spPr>
          <a:xfrm>
            <a:off x="2192369" y="3746040"/>
            <a:ext cx="1400000" cy="1400000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2472369" y="4026040"/>
            <a:ext cx="840000" cy="840000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饼形 7"/>
          <p:cNvSpPr>
            <a:spLocks noChangeAspect="1"/>
          </p:cNvSpPr>
          <p:nvPr/>
        </p:nvSpPr>
        <p:spPr>
          <a:xfrm>
            <a:off x="1092369" y="2646040"/>
            <a:ext cx="3600000" cy="3600000"/>
          </a:xfrm>
          <a:prstGeom prst="pie">
            <a:avLst>
              <a:gd name="adj1" fmla="val 16891099"/>
              <a:gd name="adj2" fmla="val 1838917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饼形 8"/>
          <p:cNvSpPr>
            <a:spLocks noChangeAspect="1"/>
          </p:cNvSpPr>
          <p:nvPr/>
        </p:nvSpPr>
        <p:spPr>
          <a:xfrm>
            <a:off x="1452369" y="3006040"/>
            <a:ext cx="2880000" cy="2880000"/>
          </a:xfrm>
          <a:prstGeom prst="pie">
            <a:avLst>
              <a:gd name="adj1" fmla="val 18800821"/>
              <a:gd name="adj2" fmla="val 2048707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饼形 9"/>
          <p:cNvSpPr>
            <a:spLocks noChangeAspect="1"/>
          </p:cNvSpPr>
          <p:nvPr/>
        </p:nvSpPr>
        <p:spPr>
          <a:xfrm>
            <a:off x="1812369" y="3366040"/>
            <a:ext cx="2160000" cy="2160000"/>
          </a:xfrm>
          <a:prstGeom prst="pie">
            <a:avLst>
              <a:gd name="adj1" fmla="val 21086868"/>
              <a:gd name="adj2" fmla="val 177286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饼形 10"/>
          <p:cNvSpPr>
            <a:spLocks noChangeAspect="1"/>
          </p:cNvSpPr>
          <p:nvPr/>
        </p:nvSpPr>
        <p:spPr>
          <a:xfrm>
            <a:off x="1992369" y="3546040"/>
            <a:ext cx="1800000" cy="1800000"/>
          </a:xfrm>
          <a:prstGeom prst="pie">
            <a:avLst>
              <a:gd name="adj1" fmla="val 2573177"/>
              <a:gd name="adj2" fmla="val 630420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484616" y="1627940"/>
            <a:ext cx="9372437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12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12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倍字间距。</a:t>
            </a:r>
          </a:p>
        </p:txBody>
      </p:sp>
      <p:sp>
        <p:nvSpPr>
          <p:cNvPr id="30" name="矩形 29"/>
          <p:cNvSpPr/>
          <p:nvPr/>
        </p:nvSpPr>
        <p:spPr>
          <a:xfrm>
            <a:off x="1484618" y="1176049"/>
            <a:ext cx="223651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</a:p>
        </p:txBody>
      </p:sp>
      <p:grpSp>
        <p:nvGrpSpPr>
          <p:cNvPr id="44" name="组 43"/>
          <p:cNvGrpSpPr/>
          <p:nvPr/>
        </p:nvGrpSpPr>
        <p:grpSpPr>
          <a:xfrm>
            <a:off x="5963099" y="3568081"/>
            <a:ext cx="4893954" cy="869084"/>
            <a:chOff x="5268618" y="3319991"/>
            <a:chExt cx="4893954" cy="869084"/>
          </a:xfrm>
        </p:grpSpPr>
        <p:sp>
          <p:nvSpPr>
            <p:cNvPr id="32" name="文本框 8"/>
            <p:cNvSpPr txBox="1"/>
            <p:nvPr/>
          </p:nvSpPr>
          <p:spPr>
            <a:xfrm>
              <a:off x="5268618" y="3616611"/>
              <a:ext cx="4893954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标题数字等都可以通过点击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5268618" y="3319991"/>
              <a:ext cx="147989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b="1" dirty="0">
                  <a:solidFill>
                    <a:schemeClr val="accent2"/>
                  </a:solidFill>
                </a:rPr>
                <a:t>TEXT HERE</a:t>
              </a:r>
            </a:p>
          </p:txBody>
        </p:sp>
      </p:grpSp>
      <p:grpSp>
        <p:nvGrpSpPr>
          <p:cNvPr id="43" name="组 42"/>
          <p:cNvGrpSpPr/>
          <p:nvPr/>
        </p:nvGrpSpPr>
        <p:grpSpPr>
          <a:xfrm>
            <a:off x="5963099" y="2424664"/>
            <a:ext cx="4893954" cy="869084"/>
            <a:chOff x="5268618" y="2424664"/>
            <a:chExt cx="4893954" cy="869084"/>
          </a:xfrm>
        </p:grpSpPr>
        <p:sp>
          <p:nvSpPr>
            <p:cNvPr id="35" name="文本框 8"/>
            <p:cNvSpPr txBox="1"/>
            <p:nvPr/>
          </p:nvSpPr>
          <p:spPr>
            <a:xfrm>
              <a:off x="5268618" y="2721284"/>
              <a:ext cx="4893954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标题数字等都可以通过点击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5268618" y="2424664"/>
              <a:ext cx="147989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b="1" dirty="0" smtClean="0">
                  <a:solidFill>
                    <a:schemeClr val="accent1"/>
                  </a:solidFill>
                </a:rPr>
                <a:t>TEXT HERE</a:t>
              </a:r>
              <a:endParaRPr lang="en-US" altLang="zh-CN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45" name="组 44"/>
          <p:cNvGrpSpPr/>
          <p:nvPr/>
        </p:nvGrpSpPr>
        <p:grpSpPr>
          <a:xfrm>
            <a:off x="5963099" y="4711498"/>
            <a:ext cx="4893954" cy="869084"/>
            <a:chOff x="5268618" y="4215318"/>
            <a:chExt cx="4893954" cy="869084"/>
          </a:xfrm>
        </p:grpSpPr>
        <p:sp>
          <p:nvSpPr>
            <p:cNvPr id="41" name="文本框 8"/>
            <p:cNvSpPr txBox="1"/>
            <p:nvPr/>
          </p:nvSpPr>
          <p:spPr>
            <a:xfrm>
              <a:off x="5268618" y="4511938"/>
              <a:ext cx="4893954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标题数字等都可以通过点击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5268618" y="4215318"/>
              <a:ext cx="147989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b="1" dirty="0">
                  <a:solidFill>
                    <a:schemeClr val="accent3"/>
                  </a:solidFill>
                </a:rPr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7352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模板页面">
  <a:themeElements>
    <a:clrScheme name="自定义 94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CC1F4C"/>
      </a:accent1>
      <a:accent2>
        <a:srgbClr val="EA8807"/>
      </a:accent2>
      <a:accent3>
        <a:srgbClr val="0CC1B8"/>
      </a:accent3>
      <a:accent4>
        <a:srgbClr val="FEC001"/>
      </a:accent4>
      <a:accent5>
        <a:srgbClr val="6FAD46"/>
      </a:accent5>
      <a:accent6>
        <a:srgbClr val="00AFEF"/>
      </a:accent6>
      <a:hlink>
        <a:srgbClr val="0563C1"/>
      </a:hlink>
      <a:folHlink>
        <a:srgbClr val="954F72"/>
      </a:folHlink>
    </a:clrScheme>
    <a:fontScheme name="自定义 46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PLUS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</TotalTime>
  <Words>2213</Words>
  <Application>Microsoft Office PowerPoint</Application>
  <PresentationFormat>自定义</PresentationFormat>
  <Paragraphs>177</Paragraphs>
  <Slides>22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模板页面</vt:lpstr>
      <vt:lpstr>OfficePLUS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OfficePLUS</dc:creator>
  <cp:lastModifiedBy>pc</cp:lastModifiedBy>
  <cp:revision>62</cp:revision>
  <dcterms:created xsi:type="dcterms:W3CDTF">2015-08-18T02:51:41Z</dcterms:created>
  <dcterms:modified xsi:type="dcterms:W3CDTF">2016-05-29T09:12:22Z</dcterms:modified>
</cp:coreProperties>
</file>