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6" r:id="rId3"/>
    <p:sldId id="264" r:id="rId4"/>
    <p:sldId id="265" r:id="rId5"/>
    <p:sldId id="266" r:id="rId6"/>
    <p:sldId id="268" r:id="rId7"/>
    <p:sldId id="271" r:id="rId8"/>
    <p:sldId id="273" r:id="rId9"/>
    <p:sldId id="274" r:id="rId10"/>
    <p:sldId id="277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D3131"/>
    <a:srgbClr val="FFCC02"/>
    <a:srgbClr val="B5976C"/>
    <a:srgbClr val="F9F8D8"/>
    <a:srgbClr val="F5EC33"/>
    <a:srgbClr val="CFC7B4"/>
    <a:srgbClr val="D89D26"/>
    <a:srgbClr val="F7F063"/>
    <a:srgbClr val="F6E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1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716" y="-102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592151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95526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68399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76240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20771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71337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9698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椭圆 3"/>
          <p:cNvSpPr/>
          <p:nvPr userDrawn="1"/>
        </p:nvSpPr>
        <p:spPr>
          <a:xfrm rot="10983366" flipH="1">
            <a:off x="-7803370" y="-2363661"/>
            <a:ext cx="22057690" cy="3687182"/>
          </a:xfrm>
          <a:custGeom>
            <a:avLst/>
            <a:gdLst/>
            <a:ahLst/>
            <a:cxnLst/>
            <a:rect l="l" t="t" r="r" b="b"/>
            <a:pathLst>
              <a:path w="10222830" h="4309917">
                <a:moveTo>
                  <a:pt x="5022773" y="0"/>
                </a:moveTo>
                <a:cubicBezTo>
                  <a:pt x="7609917" y="0"/>
                  <a:pt x="9763497" y="1856302"/>
                  <a:pt x="10222830" y="4309917"/>
                </a:cubicBezTo>
                <a:cubicBezTo>
                  <a:pt x="8489011" y="3352376"/>
                  <a:pt x="6495393" y="2808312"/>
                  <a:pt x="4374701" y="2808312"/>
                </a:cubicBezTo>
                <a:cubicBezTo>
                  <a:pt x="2831865" y="2808312"/>
                  <a:pt x="1356286" y="3096274"/>
                  <a:pt x="0" y="3624541"/>
                </a:cubicBezTo>
                <a:cubicBezTo>
                  <a:pt x="697421" y="1518614"/>
                  <a:pt x="2682751" y="0"/>
                  <a:pt x="5022773" y="0"/>
                </a:cubicBezTo>
                <a:close/>
              </a:path>
            </a:pathLst>
          </a:custGeom>
          <a:solidFill>
            <a:srgbClr val="92000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3"/>
          <p:cNvSpPr/>
          <p:nvPr userDrawn="1"/>
        </p:nvSpPr>
        <p:spPr>
          <a:xfrm rot="11085453" flipH="1">
            <a:off x="-27115" y="-2003265"/>
            <a:ext cx="13570669" cy="3355161"/>
          </a:xfrm>
          <a:custGeom>
            <a:avLst/>
            <a:gdLst/>
            <a:ahLst/>
            <a:cxnLst/>
            <a:rect l="l" t="t" r="r" b="b"/>
            <a:pathLst>
              <a:path w="10222830" h="4309917">
                <a:moveTo>
                  <a:pt x="5022773" y="0"/>
                </a:moveTo>
                <a:cubicBezTo>
                  <a:pt x="7609917" y="0"/>
                  <a:pt x="9763497" y="1856302"/>
                  <a:pt x="10222830" y="4309917"/>
                </a:cubicBezTo>
                <a:cubicBezTo>
                  <a:pt x="8489011" y="3352376"/>
                  <a:pt x="6495393" y="2808312"/>
                  <a:pt x="4374701" y="2808312"/>
                </a:cubicBezTo>
                <a:cubicBezTo>
                  <a:pt x="2831865" y="2808312"/>
                  <a:pt x="1356286" y="3096274"/>
                  <a:pt x="0" y="3624541"/>
                </a:cubicBezTo>
                <a:cubicBezTo>
                  <a:pt x="697421" y="1518614"/>
                  <a:pt x="2682751" y="0"/>
                  <a:pt x="5022773" y="0"/>
                </a:cubicBezTo>
                <a:close/>
              </a:path>
            </a:pathLst>
          </a:custGeom>
          <a:solidFill>
            <a:srgbClr val="FF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232264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9F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76705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39701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239245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A9A26-5895-4934-9EC7-345A1088E6A7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2CC1D-DC78-4D16-A9BD-4FF144DE67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40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71600" y="1187343"/>
            <a:ext cx="552064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dirty="0" smtClean="0">
                <a:solidFill>
                  <a:srgbClr val="C0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</a:rPr>
              <a:t>党政廉      中国心</a:t>
            </a:r>
            <a:endParaRPr lang="en-US" altLang="zh-CN" sz="4800" dirty="0" smtClean="0">
              <a:solidFill>
                <a:srgbClr val="C0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 flipH="1">
            <a:off x="-6773072" y="3212976"/>
            <a:ext cx="24826382" cy="5832648"/>
            <a:chOff x="-2845951" y="1367413"/>
            <a:chExt cx="14921990" cy="4680520"/>
          </a:xfrm>
          <a:solidFill>
            <a:srgbClr val="FF0000">
              <a:alpha val="50196"/>
            </a:srgbClr>
          </a:solidFill>
        </p:grpSpPr>
        <p:sp>
          <p:nvSpPr>
            <p:cNvPr id="4" name="椭圆 3"/>
            <p:cNvSpPr/>
            <p:nvPr/>
          </p:nvSpPr>
          <p:spPr>
            <a:xfrm>
              <a:off x="-2845951" y="1367413"/>
              <a:ext cx="14834776" cy="4680520"/>
            </a:xfrm>
            <a:custGeom>
              <a:avLst/>
              <a:gdLst/>
              <a:ahLst/>
              <a:cxnLst/>
              <a:rect l="l" t="t" r="r" b="b"/>
              <a:pathLst>
                <a:path w="10222830" h="4309917">
                  <a:moveTo>
                    <a:pt x="5022773" y="0"/>
                  </a:moveTo>
                  <a:cubicBezTo>
                    <a:pt x="7609917" y="0"/>
                    <a:pt x="9763497" y="1856302"/>
                    <a:pt x="10222830" y="4309917"/>
                  </a:cubicBezTo>
                  <a:cubicBezTo>
                    <a:pt x="8489011" y="3352376"/>
                    <a:pt x="6495393" y="2808312"/>
                    <a:pt x="4374701" y="2808312"/>
                  </a:cubicBezTo>
                  <a:cubicBezTo>
                    <a:pt x="2831865" y="2808312"/>
                    <a:pt x="1356286" y="3096274"/>
                    <a:pt x="0" y="3624541"/>
                  </a:cubicBezTo>
                  <a:cubicBezTo>
                    <a:pt x="697421" y="1518614"/>
                    <a:pt x="2682751" y="0"/>
                    <a:pt x="5022773" y="0"/>
                  </a:cubicBezTo>
                  <a:close/>
                </a:path>
              </a:pathLst>
            </a:custGeom>
            <a:solidFill>
              <a:srgbClr val="FF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3"/>
            <p:cNvSpPr/>
            <p:nvPr/>
          </p:nvSpPr>
          <p:spPr>
            <a:xfrm rot="21291237">
              <a:off x="-2179645" y="2763493"/>
              <a:ext cx="13257857" cy="2958850"/>
            </a:xfrm>
            <a:custGeom>
              <a:avLst/>
              <a:gdLst/>
              <a:ahLst/>
              <a:cxnLst/>
              <a:rect l="l" t="t" r="r" b="b"/>
              <a:pathLst>
                <a:path w="10222830" h="4309917">
                  <a:moveTo>
                    <a:pt x="5022773" y="0"/>
                  </a:moveTo>
                  <a:cubicBezTo>
                    <a:pt x="7609917" y="0"/>
                    <a:pt x="9763497" y="1856302"/>
                    <a:pt x="10222830" y="4309917"/>
                  </a:cubicBezTo>
                  <a:cubicBezTo>
                    <a:pt x="8489011" y="3352376"/>
                    <a:pt x="6495393" y="2808312"/>
                    <a:pt x="4374701" y="2808312"/>
                  </a:cubicBezTo>
                  <a:cubicBezTo>
                    <a:pt x="2831865" y="2808312"/>
                    <a:pt x="1356286" y="3096274"/>
                    <a:pt x="0" y="3624541"/>
                  </a:cubicBezTo>
                  <a:cubicBezTo>
                    <a:pt x="697421" y="1518614"/>
                    <a:pt x="2682751" y="0"/>
                    <a:pt x="5022773" y="0"/>
                  </a:cubicBezTo>
                  <a:close/>
                </a:path>
              </a:pathLst>
            </a:custGeom>
            <a:solidFill>
              <a:srgbClr val="92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3"/>
            <p:cNvSpPr/>
            <p:nvPr/>
          </p:nvSpPr>
          <p:spPr>
            <a:xfrm rot="803786">
              <a:off x="-1181818" y="2745662"/>
              <a:ext cx="13257857" cy="2692413"/>
            </a:xfrm>
            <a:custGeom>
              <a:avLst/>
              <a:gdLst/>
              <a:ahLst/>
              <a:cxnLst/>
              <a:rect l="l" t="t" r="r" b="b"/>
              <a:pathLst>
                <a:path w="10222830" h="4309917">
                  <a:moveTo>
                    <a:pt x="5022773" y="0"/>
                  </a:moveTo>
                  <a:cubicBezTo>
                    <a:pt x="7609917" y="0"/>
                    <a:pt x="9763497" y="1856302"/>
                    <a:pt x="10222830" y="4309917"/>
                  </a:cubicBezTo>
                  <a:cubicBezTo>
                    <a:pt x="8489011" y="3352376"/>
                    <a:pt x="6495393" y="2808312"/>
                    <a:pt x="4374701" y="2808312"/>
                  </a:cubicBezTo>
                  <a:cubicBezTo>
                    <a:pt x="2831865" y="2808312"/>
                    <a:pt x="1356286" y="3096274"/>
                    <a:pt x="0" y="3624541"/>
                  </a:cubicBezTo>
                  <a:cubicBezTo>
                    <a:pt x="697421" y="1518614"/>
                    <a:pt x="2682751" y="0"/>
                    <a:pt x="502277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971600" y="2048620"/>
            <a:ext cx="2393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纪念建党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94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周年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97279" y="1965295"/>
            <a:ext cx="4716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1" t="12795" r="22169" b="33986"/>
          <a:stretch/>
        </p:blipFill>
        <p:spPr>
          <a:xfrm>
            <a:off x="2965269" y="1018903"/>
            <a:ext cx="862148" cy="86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397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1" t="12795" r="22169" b="33986"/>
          <a:stretch/>
        </p:blipFill>
        <p:spPr>
          <a:xfrm>
            <a:off x="2556601" y="2638290"/>
            <a:ext cx="862148" cy="8621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38475" y="3084939"/>
            <a:ext cx="3067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谢谢大家</a:t>
            </a:r>
            <a:endParaRPr lang="zh-CN" altLang="en-US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322600" y="3500438"/>
            <a:ext cx="2448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5367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71500"/>
            <a:ext cx="1365336" cy="6273732"/>
          </a:xfrm>
          <a:prstGeom prst="rect">
            <a:avLst/>
          </a:prstGeom>
          <a:solidFill>
            <a:srgbClr val="B59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3"/>
          <p:cNvSpPr/>
          <p:nvPr/>
        </p:nvSpPr>
        <p:spPr>
          <a:xfrm rot="10983366" flipH="1">
            <a:off x="-7803370" y="-2611311"/>
            <a:ext cx="22057690" cy="3687182"/>
          </a:xfrm>
          <a:custGeom>
            <a:avLst/>
            <a:gdLst/>
            <a:ahLst/>
            <a:cxnLst/>
            <a:rect l="l" t="t" r="r" b="b"/>
            <a:pathLst>
              <a:path w="10222830" h="4309917">
                <a:moveTo>
                  <a:pt x="5022773" y="0"/>
                </a:moveTo>
                <a:cubicBezTo>
                  <a:pt x="7609917" y="0"/>
                  <a:pt x="9763497" y="1856302"/>
                  <a:pt x="10222830" y="4309917"/>
                </a:cubicBezTo>
                <a:cubicBezTo>
                  <a:pt x="8489011" y="3352376"/>
                  <a:pt x="6495393" y="2808312"/>
                  <a:pt x="4374701" y="2808312"/>
                </a:cubicBezTo>
                <a:cubicBezTo>
                  <a:pt x="2831865" y="2808312"/>
                  <a:pt x="1356286" y="3096274"/>
                  <a:pt x="0" y="3624541"/>
                </a:cubicBezTo>
                <a:cubicBezTo>
                  <a:pt x="697421" y="1518614"/>
                  <a:pt x="2682751" y="0"/>
                  <a:pt x="5022773" y="0"/>
                </a:cubicBezTo>
                <a:close/>
              </a:path>
            </a:pathLst>
          </a:custGeom>
          <a:solidFill>
            <a:srgbClr val="92000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977900" y="68580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/>
        </p:nvSpPr>
        <p:spPr>
          <a:xfrm rot="13500000">
            <a:off x="1283180" y="-1324"/>
            <a:ext cx="18057" cy="9028"/>
          </a:xfrm>
          <a:custGeom>
            <a:avLst/>
            <a:gdLst>
              <a:gd name="connsiteX0" fmla="*/ 18057 w 18057"/>
              <a:gd name="connsiteY0" fmla="*/ 0 h 9028"/>
              <a:gd name="connsiteX1" fmla="*/ 9029 w 18057"/>
              <a:gd name="connsiteY1" fmla="*/ 9028 h 9028"/>
              <a:gd name="connsiteX2" fmla="*/ 0 w 18057"/>
              <a:gd name="connsiteY2" fmla="*/ 0 h 9028"/>
              <a:gd name="connsiteX3" fmla="*/ 18057 w 18057"/>
              <a:gd name="connsiteY3" fmla="*/ 0 h 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57" h="9028">
                <a:moveTo>
                  <a:pt x="18057" y="0"/>
                </a:moveTo>
                <a:lnTo>
                  <a:pt x="9029" y="9028"/>
                </a:lnTo>
                <a:lnTo>
                  <a:pt x="0" y="0"/>
                </a:lnTo>
                <a:lnTo>
                  <a:pt x="18057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13500000">
            <a:off x="1287695" y="6845780"/>
            <a:ext cx="9026" cy="18054"/>
          </a:xfrm>
          <a:custGeom>
            <a:avLst/>
            <a:gdLst>
              <a:gd name="connsiteX0" fmla="*/ 9026 w 9026"/>
              <a:gd name="connsiteY0" fmla="*/ 18054 h 18054"/>
              <a:gd name="connsiteX1" fmla="*/ 0 w 9026"/>
              <a:gd name="connsiteY1" fmla="*/ 9027 h 18054"/>
              <a:gd name="connsiteX2" fmla="*/ 9026 w 9026"/>
              <a:gd name="connsiteY2" fmla="*/ 0 h 18054"/>
              <a:gd name="connsiteX3" fmla="*/ 9026 w 9026"/>
              <a:gd name="connsiteY3" fmla="*/ 18054 h 18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26" h="18054">
                <a:moveTo>
                  <a:pt x="9026" y="18054"/>
                </a:moveTo>
                <a:lnTo>
                  <a:pt x="0" y="9027"/>
                </a:lnTo>
                <a:lnTo>
                  <a:pt x="9026" y="0"/>
                </a:lnTo>
                <a:lnTo>
                  <a:pt x="9026" y="1805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74836" y="1779662"/>
            <a:ext cx="1015663" cy="49549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FFCC0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党的成长</a:t>
            </a:r>
            <a:endParaRPr lang="zh-CN" altLang="en-US" sz="5400" dirty="0">
              <a:solidFill>
                <a:srgbClr val="FFCC0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椭圆 3"/>
          <p:cNvSpPr/>
          <p:nvPr/>
        </p:nvSpPr>
        <p:spPr>
          <a:xfrm rot="11085453" flipH="1">
            <a:off x="-27115" y="-2250915"/>
            <a:ext cx="13570669" cy="3355161"/>
          </a:xfrm>
          <a:custGeom>
            <a:avLst/>
            <a:gdLst/>
            <a:ahLst/>
            <a:cxnLst/>
            <a:rect l="l" t="t" r="r" b="b"/>
            <a:pathLst>
              <a:path w="10222830" h="4309917">
                <a:moveTo>
                  <a:pt x="5022773" y="0"/>
                </a:moveTo>
                <a:cubicBezTo>
                  <a:pt x="7609917" y="0"/>
                  <a:pt x="9763497" y="1856302"/>
                  <a:pt x="10222830" y="4309917"/>
                </a:cubicBezTo>
                <a:cubicBezTo>
                  <a:pt x="8489011" y="3352376"/>
                  <a:pt x="6495393" y="2808312"/>
                  <a:pt x="4374701" y="2808312"/>
                </a:cubicBezTo>
                <a:cubicBezTo>
                  <a:pt x="2831865" y="2808312"/>
                  <a:pt x="1356286" y="3096274"/>
                  <a:pt x="0" y="3624541"/>
                </a:cubicBezTo>
                <a:cubicBezTo>
                  <a:pt x="697421" y="1518614"/>
                  <a:pt x="2682751" y="0"/>
                  <a:pt x="5022773" y="0"/>
                </a:cubicBezTo>
                <a:close/>
              </a:path>
            </a:pathLst>
          </a:custGeom>
          <a:solidFill>
            <a:srgbClr val="FF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-92128" y="5040646"/>
            <a:ext cx="1393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CC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 smtClean="0">
                <a:solidFill>
                  <a:srgbClr val="FFCC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1921—</a:t>
            </a:r>
            <a:r>
              <a:rPr lang="zh-CN" altLang="en-US" sz="2000" dirty="0" smtClean="0">
                <a:solidFill>
                  <a:srgbClr val="FFCC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000" dirty="0">
              <a:solidFill>
                <a:srgbClr val="FFCC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729" y="1779662"/>
            <a:ext cx="4385371" cy="3960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376" y="1779662"/>
            <a:ext cx="5002608" cy="396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612" y="1747943"/>
            <a:ext cx="4276800" cy="396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748" y="1779662"/>
            <a:ext cx="2848921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0886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3"/>
          <p:cNvSpPr/>
          <p:nvPr/>
        </p:nvSpPr>
        <p:spPr>
          <a:xfrm rot="10983366" flipH="1">
            <a:off x="-7803370" y="-2611311"/>
            <a:ext cx="22057690" cy="3687182"/>
          </a:xfrm>
          <a:custGeom>
            <a:avLst/>
            <a:gdLst/>
            <a:ahLst/>
            <a:cxnLst/>
            <a:rect l="l" t="t" r="r" b="b"/>
            <a:pathLst>
              <a:path w="10222830" h="4309917">
                <a:moveTo>
                  <a:pt x="5022773" y="0"/>
                </a:moveTo>
                <a:cubicBezTo>
                  <a:pt x="7609917" y="0"/>
                  <a:pt x="9763497" y="1856302"/>
                  <a:pt x="10222830" y="4309917"/>
                </a:cubicBezTo>
                <a:cubicBezTo>
                  <a:pt x="8489011" y="3352376"/>
                  <a:pt x="6495393" y="2808312"/>
                  <a:pt x="4374701" y="2808312"/>
                </a:cubicBezTo>
                <a:cubicBezTo>
                  <a:pt x="2831865" y="2808312"/>
                  <a:pt x="1356286" y="3096274"/>
                  <a:pt x="0" y="3624541"/>
                </a:cubicBezTo>
                <a:cubicBezTo>
                  <a:pt x="697421" y="1518614"/>
                  <a:pt x="2682751" y="0"/>
                  <a:pt x="5022773" y="0"/>
                </a:cubicBezTo>
                <a:close/>
              </a:path>
            </a:pathLst>
          </a:custGeom>
          <a:solidFill>
            <a:srgbClr val="92000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417379">
            <a:off x="1158247" y="3826041"/>
            <a:ext cx="236653" cy="3216575"/>
          </a:xfrm>
          <a:custGeom>
            <a:avLst/>
            <a:gdLst>
              <a:gd name="connsiteX0" fmla="*/ 0 w 236653"/>
              <a:gd name="connsiteY0" fmla="*/ 0 h 3084407"/>
              <a:gd name="connsiteX1" fmla="*/ 236653 w 236653"/>
              <a:gd name="connsiteY1" fmla="*/ 0 h 3084407"/>
              <a:gd name="connsiteX2" fmla="*/ 232639 w 236653"/>
              <a:gd name="connsiteY2" fmla="*/ 2987861 h 3084407"/>
              <a:gd name="connsiteX3" fmla="*/ 0 w 236653"/>
              <a:gd name="connsiteY3" fmla="*/ 3084407 h 3084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53" h="3084407">
                <a:moveTo>
                  <a:pt x="0" y="0"/>
                </a:moveTo>
                <a:lnTo>
                  <a:pt x="236653" y="0"/>
                </a:lnTo>
                <a:lnTo>
                  <a:pt x="232639" y="2987861"/>
                </a:lnTo>
                <a:lnTo>
                  <a:pt x="0" y="3084407"/>
                </a:lnTo>
                <a:close/>
              </a:path>
            </a:pathLst>
          </a:custGeom>
          <a:solidFill>
            <a:srgbClr val="CFC7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0" y="751045"/>
            <a:ext cx="1973943" cy="6115994"/>
          </a:xfrm>
          <a:custGeom>
            <a:avLst/>
            <a:gdLst>
              <a:gd name="connsiteX0" fmla="*/ 0 w 1973943"/>
              <a:gd name="connsiteY0" fmla="*/ 0 h 6115994"/>
              <a:gd name="connsiteX1" fmla="*/ 201032 w 1973943"/>
              <a:gd name="connsiteY1" fmla="*/ 34018 h 6115994"/>
              <a:gd name="connsiteX2" fmla="*/ 761352 w 1973943"/>
              <a:gd name="connsiteY2" fmla="*/ 109732 h 6115994"/>
              <a:gd name="connsiteX3" fmla="*/ 1973943 w 1973943"/>
              <a:gd name="connsiteY3" fmla="*/ 3014985 h 6115994"/>
              <a:gd name="connsiteX4" fmla="*/ 668631 w 1973943"/>
              <a:gd name="connsiteY4" fmla="*/ 6115994 h 6115994"/>
              <a:gd name="connsiteX5" fmla="*/ 0 w 1973943"/>
              <a:gd name="connsiteY5" fmla="*/ 6102799 h 611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73943" h="6115994">
                <a:moveTo>
                  <a:pt x="0" y="0"/>
                </a:moveTo>
                <a:lnTo>
                  <a:pt x="201032" y="34018"/>
                </a:lnTo>
                <a:lnTo>
                  <a:pt x="761352" y="109732"/>
                </a:lnTo>
                <a:lnTo>
                  <a:pt x="1973943" y="3014985"/>
                </a:lnTo>
                <a:lnTo>
                  <a:pt x="668631" y="6115994"/>
                </a:lnTo>
                <a:lnTo>
                  <a:pt x="0" y="6102799"/>
                </a:lnTo>
                <a:close/>
              </a:path>
            </a:pathLst>
          </a:custGeom>
          <a:solidFill>
            <a:srgbClr val="B59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977900" y="68580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/>
        </p:nvSpPr>
        <p:spPr>
          <a:xfrm rot="13500000">
            <a:off x="1283180" y="-1324"/>
            <a:ext cx="18057" cy="9028"/>
          </a:xfrm>
          <a:custGeom>
            <a:avLst/>
            <a:gdLst>
              <a:gd name="connsiteX0" fmla="*/ 18057 w 18057"/>
              <a:gd name="connsiteY0" fmla="*/ 0 h 9028"/>
              <a:gd name="connsiteX1" fmla="*/ 9029 w 18057"/>
              <a:gd name="connsiteY1" fmla="*/ 9028 h 9028"/>
              <a:gd name="connsiteX2" fmla="*/ 0 w 18057"/>
              <a:gd name="connsiteY2" fmla="*/ 0 h 9028"/>
              <a:gd name="connsiteX3" fmla="*/ 18057 w 18057"/>
              <a:gd name="connsiteY3" fmla="*/ 0 h 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57" h="9028">
                <a:moveTo>
                  <a:pt x="18057" y="0"/>
                </a:moveTo>
                <a:lnTo>
                  <a:pt x="9029" y="9028"/>
                </a:lnTo>
                <a:lnTo>
                  <a:pt x="0" y="0"/>
                </a:lnTo>
                <a:lnTo>
                  <a:pt x="18057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13500000">
            <a:off x="1287695" y="6845780"/>
            <a:ext cx="9026" cy="18054"/>
          </a:xfrm>
          <a:custGeom>
            <a:avLst/>
            <a:gdLst>
              <a:gd name="connsiteX0" fmla="*/ 9026 w 9026"/>
              <a:gd name="connsiteY0" fmla="*/ 18054 h 18054"/>
              <a:gd name="connsiteX1" fmla="*/ 0 w 9026"/>
              <a:gd name="connsiteY1" fmla="*/ 9027 h 18054"/>
              <a:gd name="connsiteX2" fmla="*/ 9026 w 9026"/>
              <a:gd name="connsiteY2" fmla="*/ 0 h 18054"/>
              <a:gd name="connsiteX3" fmla="*/ 9026 w 9026"/>
              <a:gd name="connsiteY3" fmla="*/ 18054 h 18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26" h="18054">
                <a:moveTo>
                  <a:pt x="9026" y="18054"/>
                </a:moveTo>
                <a:lnTo>
                  <a:pt x="0" y="9027"/>
                </a:lnTo>
                <a:lnTo>
                  <a:pt x="9026" y="0"/>
                </a:lnTo>
                <a:lnTo>
                  <a:pt x="9026" y="1805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0" y="2593607"/>
            <a:ext cx="1015663" cy="26538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</a:p>
        </p:txBody>
      </p:sp>
      <p:sp>
        <p:nvSpPr>
          <p:cNvPr id="3" name="椭圆 3"/>
          <p:cNvSpPr/>
          <p:nvPr/>
        </p:nvSpPr>
        <p:spPr>
          <a:xfrm rot="11085453" flipH="1">
            <a:off x="-27115" y="-2250915"/>
            <a:ext cx="13570669" cy="3355161"/>
          </a:xfrm>
          <a:custGeom>
            <a:avLst/>
            <a:gdLst/>
            <a:ahLst/>
            <a:cxnLst/>
            <a:rect l="l" t="t" r="r" b="b"/>
            <a:pathLst>
              <a:path w="10222830" h="4309917">
                <a:moveTo>
                  <a:pt x="5022773" y="0"/>
                </a:moveTo>
                <a:cubicBezTo>
                  <a:pt x="7609917" y="0"/>
                  <a:pt x="9763497" y="1856302"/>
                  <a:pt x="10222830" y="4309917"/>
                </a:cubicBezTo>
                <a:cubicBezTo>
                  <a:pt x="8489011" y="3352376"/>
                  <a:pt x="6495393" y="2808312"/>
                  <a:pt x="4374701" y="2808312"/>
                </a:cubicBezTo>
                <a:cubicBezTo>
                  <a:pt x="2831865" y="2808312"/>
                  <a:pt x="1356286" y="3096274"/>
                  <a:pt x="0" y="3624541"/>
                </a:cubicBezTo>
                <a:cubicBezTo>
                  <a:pt x="697421" y="1518614"/>
                  <a:pt x="2682751" y="0"/>
                  <a:pt x="5022773" y="0"/>
                </a:cubicBezTo>
                <a:close/>
              </a:path>
            </a:pathLst>
          </a:custGeom>
          <a:solidFill>
            <a:srgbClr val="FF0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2497638" y="2317082"/>
            <a:ext cx="6086630" cy="72008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8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2497638" y="3072467"/>
            <a:ext cx="6086630" cy="720080"/>
          </a:xfrm>
          <a:prstGeom prst="roundRect">
            <a:avLst/>
          </a:prstGeom>
          <a:solidFill>
            <a:srgbClr val="FD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err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497638" y="3827852"/>
            <a:ext cx="6086630" cy="72008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497638" y="4583238"/>
            <a:ext cx="6086630" cy="720080"/>
          </a:xfrm>
          <a:prstGeom prst="roundRect">
            <a:avLst/>
          </a:prstGeom>
          <a:solidFill>
            <a:srgbClr val="FD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15737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14005">
            <a:off x="1391872" y="2773438"/>
            <a:ext cx="1241400" cy="1260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535824" y="3080272"/>
            <a:ext cx="4483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36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6217786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95086" y="1814287"/>
            <a:ext cx="8040913" cy="346891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83174" y="356122"/>
            <a:ext cx="3422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err="1" smtClean="0">
                <a:solidFill>
                  <a:srgbClr val="FFCC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3600" dirty="0">
              <a:solidFill>
                <a:srgbClr val="FFCC02"/>
              </a:solidFill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060852" y="2672678"/>
            <a:ext cx="75751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457200" eaLnBrk="1" hangingPunct="1"/>
            <a:r>
              <a:rPr lang="zh-CN" altLang="en-US" sz="2400" b="1" dirty="0" smtClean="0">
                <a:solidFill>
                  <a:schemeClr val="bg1"/>
                </a:solidFill>
                <a:ea typeface="黑体" panose="02010609060101010101" pitchFamily="49" charset="-122"/>
              </a:rPr>
              <a:t>历史</a:t>
            </a:r>
            <a:r>
              <a:rPr lang="zh-CN" altLang="en-US" sz="2400" b="1" dirty="0">
                <a:solidFill>
                  <a:schemeClr val="bg1"/>
                </a:solidFill>
                <a:ea typeface="黑体" panose="02010609060101010101" pitchFamily="49" charset="-122"/>
              </a:rPr>
              <a:t>表明</a:t>
            </a:r>
            <a:r>
              <a:rPr lang="zh-CN" altLang="en-US" sz="2400" b="1" dirty="0" smtClean="0">
                <a:solidFill>
                  <a:schemeClr val="bg1"/>
                </a:solidFill>
                <a:ea typeface="黑体" panose="02010609060101010101" pitchFamily="49" charset="-122"/>
              </a:rPr>
              <a:t>，中国共产党是在血雨腥风中一步步走来，从胜利走向胜利，不断发展壮大</a:t>
            </a:r>
            <a:endParaRPr lang="zh-CN" altLang="en-US" sz="2400" b="1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pic>
        <p:nvPicPr>
          <p:cNvPr id="6" name="Picture 31" descr="苏联国旗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14" r="6445" b="596"/>
          <a:stretch/>
        </p:blipFill>
        <p:spPr bwMode="auto">
          <a:xfrm>
            <a:off x="6342288" y="-14510"/>
            <a:ext cx="3222625" cy="206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5422900" y="3038773"/>
            <a:ext cx="294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err="1" smtClean="0">
                <a:solidFill>
                  <a:prstClr val="white"/>
                </a:solidFill>
                <a:ea typeface="黑体" panose="02010609060101010101" pitchFamily="49" charset="-122"/>
              </a:rPr>
              <a:t>XXXXXXXXXXXXXXXX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60852" y="3411538"/>
            <a:ext cx="3765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b="1" dirty="0" err="1">
                <a:solidFill>
                  <a:prstClr val="white"/>
                </a:solidFill>
                <a:ea typeface="黑体" panose="02010609060101010101" pitchFamily="49" charset="-122"/>
              </a:rPr>
              <a:t>XXXXXXXXXXXXXXXXXXXX</a:t>
            </a:r>
            <a:r>
              <a:rPr lang="zh-CN" altLang="en-US" sz="2400" b="1" dirty="0">
                <a:solidFill>
                  <a:prstClr val="white"/>
                </a:solidFill>
                <a:ea typeface="黑体" panose="02010609060101010101" pitchFamily="49" charset="-122"/>
              </a:rPr>
              <a:t>。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8653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3174" y="356122"/>
            <a:ext cx="3422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err="1" smtClean="0">
                <a:solidFill>
                  <a:srgbClr val="FFCC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3600" dirty="0">
              <a:solidFill>
                <a:srgbClr val="FFCC02"/>
              </a:solidFill>
            </a:endParaRPr>
          </a:p>
        </p:txBody>
      </p:sp>
      <p:pic>
        <p:nvPicPr>
          <p:cNvPr id="7" name="Picture 30" descr="苏联国旗小装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07225" y="-285979"/>
            <a:ext cx="2136775" cy="165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086" y="1877785"/>
            <a:ext cx="2736000" cy="4104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59874" y="2129245"/>
            <a:ext cx="1706212" cy="496390"/>
          </a:xfrm>
          <a:prstGeom prst="rect">
            <a:avLst/>
          </a:prstGeom>
          <a:solidFill>
            <a:srgbClr val="FD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66086" y="2129245"/>
            <a:ext cx="1703194" cy="496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单圆角矩形 14"/>
          <p:cNvSpPr/>
          <p:nvPr/>
        </p:nvSpPr>
        <p:spPr>
          <a:xfrm>
            <a:off x="3966085" y="1877785"/>
            <a:ext cx="3440555" cy="4104000"/>
          </a:xfrm>
          <a:prstGeom prst="round1Rect">
            <a:avLst/>
          </a:prstGeom>
          <a:solidFill>
            <a:srgbClr val="FD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966084" y="2129245"/>
            <a:ext cx="1150869" cy="496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395651" y="3074869"/>
            <a:ext cx="25472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毛泽东率秋收起义部队到达江西省永新县三湾村，创造性的提出了</a:t>
            </a:r>
            <a:r>
              <a:rPr lang="zh-CN" altLang="en-US" dirty="0" smtClean="0">
                <a:solidFill>
                  <a:srgbClr val="FFCC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“支部建在连上”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的原则，在班、排设立党小组，营、团建立党委。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33748" y="2218174"/>
            <a:ext cx="187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1927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80905" y="2218174"/>
            <a:ext cx="116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D31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三湾改编</a:t>
            </a:r>
          </a:p>
        </p:txBody>
      </p:sp>
    </p:spTree>
    <p:extLst>
      <p:ext uri="{BB962C8B-B14F-4D97-AF65-F5344CB8AC3E}">
        <p14:creationId xmlns:p14="http://schemas.microsoft.com/office/powerpoint/2010/main" val="41145227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5" grpId="0" animBg="1"/>
      <p:bldP spid="16" grpId="0" animBg="1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3174" y="356122"/>
            <a:ext cx="3422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err="1" smtClean="0">
                <a:solidFill>
                  <a:srgbClr val="FFCC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3600" dirty="0">
              <a:solidFill>
                <a:srgbClr val="FFCC02"/>
              </a:solidFill>
            </a:endParaRPr>
          </a:p>
        </p:txBody>
      </p:sp>
      <p:pic>
        <p:nvPicPr>
          <p:cNvPr id="6" name="Picture 31" descr="苏联国旗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14" r="6445" b="596"/>
          <a:stretch/>
        </p:blipFill>
        <p:spPr bwMode="auto">
          <a:xfrm>
            <a:off x="6342288" y="-14510"/>
            <a:ext cx="3222625" cy="206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椭圆 2"/>
          <p:cNvSpPr/>
          <p:nvPr/>
        </p:nvSpPr>
        <p:spPr>
          <a:xfrm>
            <a:off x="1511300" y="2800350"/>
            <a:ext cx="1409700" cy="14097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921000" y="3390900"/>
            <a:ext cx="684000" cy="228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3590925" y="2795588"/>
            <a:ext cx="633413" cy="652462"/>
          </a:xfrm>
          <a:custGeom>
            <a:avLst/>
            <a:gdLst>
              <a:gd name="connsiteX0" fmla="*/ 0 w 633413"/>
              <a:gd name="connsiteY0" fmla="*/ 652462 h 652462"/>
              <a:gd name="connsiteX1" fmla="*/ 142875 w 633413"/>
              <a:gd name="connsiteY1" fmla="*/ 652462 h 652462"/>
              <a:gd name="connsiteX2" fmla="*/ 142875 w 633413"/>
              <a:gd name="connsiteY2" fmla="*/ 0 h 652462"/>
              <a:gd name="connsiteX3" fmla="*/ 633413 w 633413"/>
              <a:gd name="connsiteY3" fmla="*/ 0 h 652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413" h="652462">
                <a:moveTo>
                  <a:pt x="0" y="652462"/>
                </a:moveTo>
                <a:lnTo>
                  <a:pt x="142875" y="652462"/>
                </a:lnTo>
                <a:lnTo>
                  <a:pt x="142875" y="0"/>
                </a:lnTo>
                <a:lnTo>
                  <a:pt x="633413" y="0"/>
                </a:lnTo>
              </a:path>
            </a:pathLst>
          </a:custGeom>
          <a:noFill/>
          <a:ln w="28575">
            <a:solidFill>
              <a:srgbClr val="B597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V="1">
            <a:off x="3590924" y="3557588"/>
            <a:ext cx="633413" cy="652462"/>
          </a:xfrm>
          <a:custGeom>
            <a:avLst/>
            <a:gdLst>
              <a:gd name="connsiteX0" fmla="*/ 0 w 633413"/>
              <a:gd name="connsiteY0" fmla="*/ 652462 h 652462"/>
              <a:gd name="connsiteX1" fmla="*/ 142875 w 633413"/>
              <a:gd name="connsiteY1" fmla="*/ 652462 h 652462"/>
              <a:gd name="connsiteX2" fmla="*/ 142875 w 633413"/>
              <a:gd name="connsiteY2" fmla="*/ 0 h 652462"/>
              <a:gd name="connsiteX3" fmla="*/ 633413 w 633413"/>
              <a:gd name="connsiteY3" fmla="*/ 0 h 652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413" h="652462">
                <a:moveTo>
                  <a:pt x="0" y="652462"/>
                </a:moveTo>
                <a:lnTo>
                  <a:pt x="142875" y="652462"/>
                </a:lnTo>
                <a:lnTo>
                  <a:pt x="142875" y="0"/>
                </a:lnTo>
                <a:lnTo>
                  <a:pt x="633413" y="0"/>
                </a:lnTo>
              </a:path>
            </a:pathLst>
          </a:custGeom>
          <a:noFill/>
          <a:ln w="28575">
            <a:solidFill>
              <a:srgbClr val="B597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4224337" y="2556272"/>
            <a:ext cx="3032125" cy="497681"/>
          </a:xfrm>
          <a:prstGeom prst="roundRect">
            <a:avLst/>
          </a:prstGeom>
          <a:solidFill>
            <a:srgbClr val="B59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4224337" y="3970734"/>
            <a:ext cx="3032125" cy="497681"/>
          </a:xfrm>
          <a:prstGeom prst="roundRect">
            <a:avLst/>
          </a:prstGeom>
          <a:solidFill>
            <a:srgbClr val="B59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229100" y="2603897"/>
            <a:ext cx="3027362" cy="396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229100" y="4021574"/>
            <a:ext cx="3027362" cy="396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224336" y="2636887"/>
            <a:ext cx="317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chemeClr val="bg1"/>
                </a:solidFill>
              </a:rPr>
              <a:t>XXXXXXXXXXXXXXXXXXXXXXX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24336" y="4021574"/>
            <a:ext cx="3179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chemeClr val="bg1"/>
                </a:solidFill>
              </a:rPr>
              <a:t>XXXXXXXXXXXXXXXXXXXXXXX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68925" y="3226742"/>
            <a:ext cx="1355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81092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 animBg="1"/>
      <p:bldP spid="9" grpId="0" animBg="1"/>
      <p:bldP spid="13" grpId="0" animBg="1"/>
      <p:bldP spid="14" grpId="0" animBg="1"/>
      <p:bldP spid="15" grpId="0" animBg="1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3174" y="356122"/>
            <a:ext cx="3422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err="1" smtClean="0">
                <a:solidFill>
                  <a:srgbClr val="FFCC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3600" dirty="0">
              <a:solidFill>
                <a:srgbClr val="FFCC02"/>
              </a:solidFill>
            </a:endParaRPr>
          </a:p>
        </p:txBody>
      </p:sp>
      <p:pic>
        <p:nvPicPr>
          <p:cNvPr id="6" name="Picture 31" descr="苏联国旗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14" r="6445" b="596"/>
          <a:stretch/>
        </p:blipFill>
        <p:spPr bwMode="auto">
          <a:xfrm>
            <a:off x="6342288" y="-14510"/>
            <a:ext cx="3222625" cy="206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1490795" y="2847867"/>
            <a:ext cx="1764000" cy="122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678906" y="2847867"/>
            <a:ext cx="1764000" cy="1224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866688" y="2847867"/>
            <a:ext cx="1764000" cy="12240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490795" y="4071866"/>
            <a:ext cx="1764000" cy="601733"/>
          </a:xfrm>
          <a:prstGeom prst="rect">
            <a:avLst/>
          </a:prstGeom>
          <a:solidFill>
            <a:srgbClr val="FD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1490795" y="4148066"/>
            <a:ext cx="1764000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490795" y="4557641"/>
            <a:ext cx="1764000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3678577" y="4071866"/>
            <a:ext cx="1764000" cy="601733"/>
          </a:xfrm>
          <a:prstGeom prst="rect">
            <a:avLst/>
          </a:prstGeom>
          <a:solidFill>
            <a:srgbClr val="FD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>
            <a:off x="3678577" y="4148066"/>
            <a:ext cx="1764000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678577" y="4557641"/>
            <a:ext cx="1764000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5866688" y="4071866"/>
            <a:ext cx="1764000" cy="601733"/>
          </a:xfrm>
          <a:prstGeom prst="rect">
            <a:avLst/>
          </a:prstGeom>
          <a:solidFill>
            <a:srgbClr val="FD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5866688" y="4148066"/>
            <a:ext cx="1764000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866688" y="4557641"/>
            <a:ext cx="1764000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1490795" y="4749800"/>
            <a:ext cx="6139893" cy="495300"/>
          </a:xfrm>
          <a:prstGeom prst="rect">
            <a:avLst/>
          </a:prstGeom>
          <a:solidFill>
            <a:srgbClr val="FD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1597025" y="4168775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XXXXXXXXXXX</a:t>
            </a:r>
            <a:endParaRPr lang="zh-CN" altLang="en-US" dirty="0"/>
          </a:p>
        </p:txBody>
      </p:sp>
      <p:sp>
        <p:nvSpPr>
          <p:cNvPr id="38" name="文本框 37"/>
          <p:cNvSpPr txBox="1"/>
          <p:nvPr/>
        </p:nvSpPr>
        <p:spPr>
          <a:xfrm>
            <a:off x="3779527" y="4168775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XXXXXXXXXXX</a:t>
            </a:r>
            <a:endParaRPr lang="zh-CN" altLang="en-US" dirty="0"/>
          </a:p>
        </p:txBody>
      </p:sp>
      <p:sp>
        <p:nvSpPr>
          <p:cNvPr id="39" name="文本框 38"/>
          <p:cNvSpPr txBox="1"/>
          <p:nvPr/>
        </p:nvSpPr>
        <p:spPr>
          <a:xfrm>
            <a:off x="5967638" y="4150209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XXXXXXXXXXX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3894369" y="4749798"/>
            <a:ext cx="13324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 smtClean="0">
                <a:solidFill>
                  <a:srgbClr val="FFCC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3200" dirty="0">
              <a:solidFill>
                <a:srgbClr val="FFCC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5135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3" grpId="0" animBg="1"/>
      <p:bldP spid="24" grpId="0" animBg="1"/>
      <p:bldP spid="30" grpId="0" animBg="1"/>
      <p:bldP spid="33" grpId="0" animBg="1"/>
      <p:bldP spid="36" grpId="0" animBg="1"/>
      <p:bldP spid="37" grpId="0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3174" y="356122"/>
            <a:ext cx="3422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err="1" smtClean="0">
                <a:solidFill>
                  <a:srgbClr val="FFCC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sz="3600" dirty="0">
              <a:solidFill>
                <a:srgbClr val="FFCC02"/>
              </a:solidFill>
            </a:endParaRPr>
          </a:p>
        </p:txBody>
      </p:sp>
      <p:pic>
        <p:nvPicPr>
          <p:cNvPr id="6" name="Picture 31" descr="苏联国旗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14" r="6445" b="596"/>
          <a:stretch/>
        </p:blipFill>
        <p:spPr bwMode="auto">
          <a:xfrm>
            <a:off x="6342288" y="-14510"/>
            <a:ext cx="3222625" cy="206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622300" y="2376719"/>
            <a:ext cx="7797800" cy="314778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49300" y="2928259"/>
            <a:ext cx="2044700" cy="20447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76300" y="3055259"/>
            <a:ext cx="1790700" cy="1790700"/>
          </a:xfrm>
          <a:prstGeom prst="ellipse">
            <a:avLst/>
          </a:prstGeom>
          <a:noFill/>
          <a:ln w="19050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04900" y="3442777"/>
            <a:ext cx="1333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3416300" y="3302438"/>
            <a:ext cx="1917700" cy="0"/>
          </a:xfrm>
          <a:prstGeom prst="line">
            <a:avLst/>
          </a:prstGeom>
          <a:ln w="19050">
            <a:solidFill>
              <a:srgbClr val="B5976C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6311900" y="3302000"/>
            <a:ext cx="1917700" cy="0"/>
          </a:xfrm>
          <a:prstGeom prst="line">
            <a:avLst/>
          </a:prstGeom>
          <a:ln w="19050">
            <a:solidFill>
              <a:srgbClr val="B5976C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3416300" y="3827517"/>
            <a:ext cx="1917700" cy="0"/>
          </a:xfrm>
          <a:prstGeom prst="line">
            <a:avLst/>
          </a:prstGeom>
          <a:ln w="19050">
            <a:solidFill>
              <a:srgbClr val="B5976C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6311900" y="3827517"/>
            <a:ext cx="1917700" cy="0"/>
          </a:xfrm>
          <a:prstGeom prst="line">
            <a:avLst/>
          </a:prstGeom>
          <a:ln w="19050">
            <a:solidFill>
              <a:srgbClr val="B5976C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3416300" y="4353034"/>
            <a:ext cx="1917700" cy="0"/>
          </a:xfrm>
          <a:prstGeom prst="line">
            <a:avLst/>
          </a:prstGeom>
          <a:ln w="19050">
            <a:solidFill>
              <a:srgbClr val="B5976C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311900" y="4353034"/>
            <a:ext cx="1917700" cy="0"/>
          </a:xfrm>
          <a:prstGeom prst="line">
            <a:avLst/>
          </a:prstGeom>
          <a:ln w="19050">
            <a:solidFill>
              <a:srgbClr val="B5976C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3416300" y="4878552"/>
            <a:ext cx="1917700" cy="0"/>
          </a:xfrm>
          <a:prstGeom prst="line">
            <a:avLst/>
          </a:prstGeom>
          <a:ln w="19050">
            <a:solidFill>
              <a:srgbClr val="B5976C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6311900" y="4878552"/>
            <a:ext cx="1917700" cy="0"/>
          </a:xfrm>
          <a:prstGeom prst="line">
            <a:avLst/>
          </a:prstGeom>
          <a:ln w="19050">
            <a:solidFill>
              <a:srgbClr val="B5976C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124200" y="3055259"/>
            <a:ext cx="180000" cy="180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6034252" y="3060700"/>
            <a:ext cx="180000" cy="180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3124200" y="3581400"/>
            <a:ext cx="180000" cy="180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6034252" y="3581400"/>
            <a:ext cx="180000" cy="180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3124200" y="4102100"/>
            <a:ext cx="180000" cy="180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6034252" y="4102100"/>
            <a:ext cx="180000" cy="180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3124200" y="4622800"/>
            <a:ext cx="180000" cy="180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6034252" y="4622800"/>
            <a:ext cx="180000" cy="180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416300" y="2965327"/>
            <a:ext cx="191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282558" y="2959100"/>
            <a:ext cx="191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16300" y="3487683"/>
            <a:ext cx="191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82558" y="3487683"/>
            <a:ext cx="191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416300" y="4016266"/>
            <a:ext cx="191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282558" y="4016266"/>
            <a:ext cx="191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416300" y="4544848"/>
            <a:ext cx="191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6282558" y="4544848"/>
            <a:ext cx="191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XXXXXXXXXX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81537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</TotalTime>
  <Words>132</Words>
  <Application>Microsoft Office PowerPoint</Application>
  <PresentationFormat>全屏显示(4:3)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haiyao</dc:creator>
  <cp:lastModifiedBy>pc</cp:lastModifiedBy>
  <cp:revision>44</cp:revision>
  <dcterms:created xsi:type="dcterms:W3CDTF">2015-06-03T11:52:51Z</dcterms:created>
  <dcterms:modified xsi:type="dcterms:W3CDTF">2015-07-13T05:25:14Z</dcterms:modified>
</cp:coreProperties>
</file>