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5"/>
  </p:notesMasterIdLst>
  <p:sldIdLst>
    <p:sldId id="256" r:id="rId2"/>
    <p:sldId id="307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  <p:sldId id="298" r:id="rId45"/>
    <p:sldId id="299" r:id="rId46"/>
    <p:sldId id="300" r:id="rId47"/>
    <p:sldId id="301" r:id="rId48"/>
    <p:sldId id="302" r:id="rId49"/>
    <p:sldId id="303" r:id="rId50"/>
    <p:sldId id="305" r:id="rId51"/>
    <p:sldId id="306" r:id="rId52"/>
    <p:sldId id="308" r:id="rId53"/>
    <p:sldId id="309" r:id="rId54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4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536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2" Type="http://schemas.openxmlformats.org/officeDocument/2006/relationships/image" Target="../media/image22.emf"/><Relationship Id="rId1" Type="http://schemas.openxmlformats.org/officeDocument/2006/relationships/image" Target="../media/image2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6FEAAF8-658F-435F-A09F-F1F386C4CB13}" type="datetimeFigureOut">
              <a:rPr lang="zh-CN" altLang="en-US" smtClean="0"/>
              <a:pPr/>
              <a:t>2016/8/22 Monday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C45EA8A-A6A4-43BC-9246-44654C77F31C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308644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AB22CE11-2755-4529-BEA4-92B6CE3A62AF}" type="slidenum">
              <a:rPr lang="en-US" altLang="zh-CN" smtClean="0"/>
              <a:pPr/>
              <a:t>27</a:t>
            </a:fld>
            <a:endParaRPr lang="en-US" altLang="zh-CN" smtClean="0"/>
          </a:p>
        </p:txBody>
      </p:sp>
      <p:sp>
        <p:nvSpPr>
          <p:cNvPr id="665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6564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zh-CN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FFC8AA-3469-4279-B293-BF79F470660A}" type="datetimeFigureOut">
              <a:rPr lang="zh-CN" altLang="en-US" smtClean="0"/>
              <a:pPr/>
              <a:t>2016/8/22 Monday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4BB63-7F68-4446-A146-BCF525132D0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FFC8AA-3469-4279-B293-BF79F470660A}" type="datetimeFigureOut">
              <a:rPr lang="zh-CN" altLang="en-US" smtClean="0"/>
              <a:pPr/>
              <a:t>2016/8/22 Monday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4BB63-7F68-4446-A146-BCF525132D0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FFC8AA-3469-4279-B293-BF79F470660A}" type="datetimeFigureOut">
              <a:rPr lang="zh-CN" altLang="en-US" smtClean="0"/>
              <a:pPr/>
              <a:t>2016/8/22 Monday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4BB63-7F68-4446-A146-BCF525132D0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>
  <p:cSld name="标题和图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38125"/>
            <a:ext cx="6477000" cy="8683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表占位符 2"/>
          <p:cNvSpPr>
            <a:spLocks noGrp="1"/>
          </p:cNvSpPr>
          <p:nvPr>
            <p:ph type="chart" idx="1"/>
          </p:nvPr>
        </p:nvSpPr>
        <p:spPr>
          <a:xfrm>
            <a:off x="457200" y="1438275"/>
            <a:ext cx="8229600" cy="4733925"/>
          </a:xfrm>
        </p:spPr>
        <p:txBody>
          <a:bodyPr/>
          <a:lstStyle/>
          <a:p>
            <a:pPr lvl="0"/>
            <a:r>
              <a:rPr lang="zh-CN" altLang="en-US" noProof="0" smtClean="0"/>
              <a:t>单击图标添加图表</a:t>
            </a:r>
            <a:endParaRPr lang="zh-CN" altLang="en-US" noProof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3048000" y="6311900"/>
            <a:ext cx="1712913" cy="290513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830763" y="6323013"/>
            <a:ext cx="2311400" cy="29051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7116763" y="6323013"/>
            <a:ext cx="1616075" cy="29051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D41B00-DECE-4927-9D6E-C2604DBC60A5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dgm">
  <p:cSld name="标题和图示或组织结构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38125"/>
            <a:ext cx="6477000" cy="8683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SmartArt 占位符 2"/>
          <p:cNvSpPr>
            <a:spLocks noGrp="1"/>
          </p:cNvSpPr>
          <p:nvPr>
            <p:ph type="dgm" idx="1"/>
          </p:nvPr>
        </p:nvSpPr>
        <p:spPr>
          <a:xfrm>
            <a:off x="457200" y="1438275"/>
            <a:ext cx="8229600" cy="4733925"/>
          </a:xfrm>
        </p:spPr>
        <p:txBody>
          <a:bodyPr/>
          <a:lstStyle/>
          <a:p>
            <a:pPr lvl="0"/>
            <a:r>
              <a:rPr lang="zh-CN" altLang="en-US" noProof="0" smtClean="0"/>
              <a:t>单击图标添加 </a:t>
            </a:r>
            <a:r>
              <a:rPr lang="en-US" altLang="zh-CN" noProof="0" smtClean="0"/>
              <a:t>SmartArt </a:t>
            </a:r>
            <a:r>
              <a:rPr lang="zh-CN" altLang="en-US" noProof="0" smtClean="0"/>
              <a:t>图形</a:t>
            </a:r>
            <a:endParaRPr lang="zh-CN" altLang="en-US" noProof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3048000" y="6311900"/>
            <a:ext cx="1712913" cy="290513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830763" y="6323013"/>
            <a:ext cx="2311400" cy="29051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7116763" y="6323013"/>
            <a:ext cx="1616075" cy="29051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D0FDA3-01BE-4225-9274-D22B6276F998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标题和表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38125"/>
            <a:ext cx="6477000" cy="8683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表格占位符 2"/>
          <p:cNvSpPr>
            <a:spLocks noGrp="1"/>
          </p:cNvSpPr>
          <p:nvPr>
            <p:ph type="tbl" idx="1"/>
          </p:nvPr>
        </p:nvSpPr>
        <p:spPr>
          <a:xfrm>
            <a:off x="457200" y="1438275"/>
            <a:ext cx="8229600" cy="4733925"/>
          </a:xfrm>
        </p:spPr>
        <p:txBody>
          <a:bodyPr/>
          <a:lstStyle/>
          <a:p>
            <a:pPr lvl="0"/>
            <a:r>
              <a:rPr lang="zh-CN" altLang="en-US" noProof="0" smtClean="0"/>
              <a:t>单击图标添加表格</a:t>
            </a:r>
            <a:endParaRPr lang="zh-CN" altLang="en-US" noProof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3048000" y="6311900"/>
            <a:ext cx="1712913" cy="290513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830763" y="6323013"/>
            <a:ext cx="2311400" cy="29051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7116763" y="6323013"/>
            <a:ext cx="1616075" cy="29051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1CFF88-4C3D-4E23-8C27-CA327F93C754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FFC8AA-3469-4279-B293-BF79F470660A}" type="datetimeFigureOut">
              <a:rPr lang="zh-CN" altLang="en-US" smtClean="0"/>
              <a:pPr/>
              <a:t>2016/8/22 Monday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4BB63-7F68-4446-A146-BCF525132D0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FFC8AA-3469-4279-B293-BF79F470660A}" type="datetimeFigureOut">
              <a:rPr lang="zh-CN" altLang="en-US" smtClean="0"/>
              <a:pPr/>
              <a:t>2016/8/22 Monday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4BB63-7F68-4446-A146-BCF525132D0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FFC8AA-3469-4279-B293-BF79F470660A}" type="datetimeFigureOut">
              <a:rPr lang="zh-CN" altLang="en-US" smtClean="0"/>
              <a:pPr/>
              <a:t>2016/8/22 Monday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4BB63-7F68-4446-A146-BCF525132D0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FFC8AA-3469-4279-B293-BF79F470660A}" type="datetimeFigureOut">
              <a:rPr lang="zh-CN" altLang="en-US" smtClean="0"/>
              <a:pPr/>
              <a:t>2016/8/22 Monday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4BB63-7F68-4446-A146-BCF525132D0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FFC8AA-3469-4279-B293-BF79F470660A}" type="datetimeFigureOut">
              <a:rPr lang="zh-CN" altLang="en-US" smtClean="0"/>
              <a:pPr/>
              <a:t>2016/8/22 Monday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4BB63-7F68-4446-A146-BCF525132D0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FFC8AA-3469-4279-B293-BF79F470660A}" type="datetimeFigureOut">
              <a:rPr lang="zh-CN" altLang="en-US" smtClean="0"/>
              <a:pPr/>
              <a:t>2016/8/22 Monday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4BB63-7F68-4446-A146-BCF525132D0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FFC8AA-3469-4279-B293-BF79F470660A}" type="datetimeFigureOut">
              <a:rPr lang="zh-CN" altLang="en-US" smtClean="0"/>
              <a:pPr/>
              <a:t>2016/8/22 Monday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4BB63-7F68-4446-A146-BCF525132D0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FFC8AA-3469-4279-B293-BF79F470660A}" type="datetimeFigureOut">
              <a:rPr lang="zh-CN" altLang="en-US" smtClean="0"/>
              <a:pPr/>
              <a:t>2016/8/22 Monday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4BB63-7F68-4446-A146-BCF525132D0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6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395536" y="55780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783357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FFC8AA-3469-4279-B293-BF79F470660A}" type="datetimeFigureOut">
              <a:rPr lang="zh-CN" altLang="en-US" smtClean="0"/>
              <a:pPr/>
              <a:t>2016/8/22 Monday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C4BB63-7F68-4446-A146-BCF525132D0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740000"/>
          </a:solidFill>
          <a:latin typeface="黑体" pitchFamily="49" charset="-122"/>
          <a:ea typeface="黑体" pitchFamily="49" charset="-122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rgbClr val="740000"/>
          </a:solidFill>
          <a:latin typeface="黑体" pitchFamily="49" charset="-122"/>
          <a:ea typeface="黑体" pitchFamily="49" charset="-122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rgbClr val="740000"/>
          </a:solidFill>
          <a:latin typeface="黑体" pitchFamily="49" charset="-122"/>
          <a:ea typeface="黑体" pitchFamily="49" charset="-122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rgbClr val="740000"/>
          </a:solidFill>
          <a:latin typeface="黑体" pitchFamily="49" charset="-122"/>
          <a:ea typeface="黑体" pitchFamily="49" charset="-122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rgbClr val="740000"/>
          </a:solidFill>
          <a:latin typeface="黑体" pitchFamily="49" charset="-122"/>
          <a:ea typeface="黑体" pitchFamily="49" charset="-122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rgbClr val="740000"/>
          </a:solidFill>
          <a:latin typeface="黑体" pitchFamily="49" charset="-122"/>
          <a:ea typeface="黑体" pitchFamily="49" charset="-122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5.em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emf"/><Relationship Id="rId3" Type="http://schemas.openxmlformats.org/officeDocument/2006/relationships/oleObject" Target="../embeddings/oleObject2.bin"/><Relationship Id="rId7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22.emf"/><Relationship Id="rId5" Type="http://schemas.openxmlformats.org/officeDocument/2006/relationships/oleObject" Target="../embeddings/oleObject3.bin"/><Relationship Id="rId4" Type="http://schemas.openxmlformats.org/officeDocument/2006/relationships/image" Target="../media/image21.emf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emf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 altLang="zh-CN" smtClean="0">
              <a:ea typeface="宋体" charset="-122"/>
            </a:endParaRPr>
          </a:p>
        </p:txBody>
      </p:sp>
      <p:graphicFrame>
        <p:nvGraphicFramePr>
          <p:cNvPr id="1026" name="Object 3"/>
          <p:cNvGraphicFramePr>
            <a:graphicFrameLocks noChangeAspect="1"/>
          </p:cNvGraphicFramePr>
          <p:nvPr/>
        </p:nvGraphicFramePr>
        <p:xfrm>
          <a:off x="323850" y="1319213"/>
          <a:ext cx="6381750" cy="6381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7" name="Chart" r:id="rId3" imgW="11753765" imgH="11753718" progId="MSGraph.Chart.8">
                  <p:embed followColorScheme="full"/>
                </p:oleObj>
              </mc:Choice>
              <mc:Fallback>
                <p:oleObj name="Chart" r:id="rId3" imgW="11753765" imgH="11753718" progId="MSGraph.Chart.8">
                  <p:embed followColorScheme="full"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gray">
                      <a:xfrm>
                        <a:off x="323850" y="1319213"/>
                        <a:ext cx="6381750" cy="6381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4820" name="AutoShape 4"/>
          <p:cNvSpPr>
            <a:spLocks noChangeArrowheads="1"/>
          </p:cNvSpPr>
          <p:nvPr/>
        </p:nvSpPr>
        <p:spPr bwMode="auto">
          <a:xfrm>
            <a:off x="3725863" y="1966913"/>
            <a:ext cx="1508125" cy="1068387"/>
          </a:xfrm>
          <a:prstGeom prst="roundRect">
            <a:avLst>
              <a:gd name="adj" fmla="val 16667"/>
            </a:avLst>
          </a:prstGeom>
          <a:solidFill>
            <a:srgbClr val="FFFFFF">
              <a:alpha val="80000"/>
            </a:srgbClr>
          </a:solidFill>
          <a:ln w="12700" algn="ctr">
            <a:solidFill>
              <a:schemeClr val="bg1">
                <a:lumMod val="40000"/>
                <a:lumOff val="60000"/>
              </a:schemeClr>
            </a:solidFill>
            <a:prstDash val="dash"/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>
              <a:defRPr/>
            </a:pPr>
            <a:endParaRPr lang="zh-CN" altLang="en-US"/>
          </a:p>
        </p:txBody>
      </p:sp>
      <p:sp>
        <p:nvSpPr>
          <p:cNvPr id="1029" name="Oval 5"/>
          <p:cNvSpPr>
            <a:spLocks noChangeArrowheads="1"/>
          </p:cNvSpPr>
          <p:nvPr/>
        </p:nvSpPr>
        <p:spPr bwMode="blackWhite">
          <a:xfrm>
            <a:off x="4140200" y="1196975"/>
            <a:ext cx="693738" cy="693738"/>
          </a:xfrm>
          <a:prstGeom prst="ellipse">
            <a:avLst/>
          </a:prstGeom>
          <a:solidFill>
            <a:srgbClr val="FFFFFF">
              <a:alpha val="39999"/>
            </a:srgbClr>
          </a:solidFill>
          <a:ln w="9525" algn="ctr">
            <a:solidFill>
              <a:schemeClr val="accent2"/>
            </a:solidFill>
            <a:prstDash val="dash"/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4822" name="Text Box 6"/>
          <p:cNvSpPr txBox="1">
            <a:spLocks noChangeArrowheads="1"/>
          </p:cNvSpPr>
          <p:nvPr/>
        </p:nvSpPr>
        <p:spPr bwMode="auto">
          <a:xfrm>
            <a:off x="3902075" y="1939925"/>
            <a:ext cx="1157288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altLang="zh-CN" sz="240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宋体" pitchFamily="2" charset="-122"/>
              </a:rPr>
              <a:t>20.4%</a:t>
            </a:r>
          </a:p>
        </p:txBody>
      </p:sp>
      <p:sp>
        <p:nvSpPr>
          <p:cNvPr id="34823" name="Rectangle 7"/>
          <p:cNvSpPr>
            <a:spLocks noChangeArrowheads="1"/>
          </p:cNvSpPr>
          <p:nvPr/>
        </p:nvSpPr>
        <p:spPr bwMode="auto">
          <a:xfrm>
            <a:off x="3725863" y="2362200"/>
            <a:ext cx="1487487" cy="646113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/>
          <a:p>
            <a:pPr>
              <a:defRPr/>
            </a:pPr>
            <a:r>
              <a:rPr lang="en-US" altLang="zh-CN" sz="1200">
                <a:solidFill>
                  <a:schemeClr val="accent3">
                    <a:lumMod val="50000"/>
                  </a:schemeClr>
                </a:solidFill>
                <a:ea typeface="宋体" pitchFamily="2" charset="-122"/>
              </a:rPr>
              <a:t>Description of the company’s products</a:t>
            </a:r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3725863" y="2341563"/>
            <a:ext cx="15081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033" name="Oval 9"/>
          <p:cNvSpPr>
            <a:spLocks noChangeArrowheads="1"/>
          </p:cNvSpPr>
          <p:nvPr/>
        </p:nvSpPr>
        <p:spPr bwMode="blackWhite">
          <a:xfrm>
            <a:off x="6992938" y="3621088"/>
            <a:ext cx="693737" cy="693737"/>
          </a:xfrm>
          <a:prstGeom prst="ellipse">
            <a:avLst/>
          </a:prstGeom>
          <a:solidFill>
            <a:srgbClr val="FFFFFF">
              <a:alpha val="39999"/>
            </a:srgbClr>
          </a:solidFill>
          <a:ln w="9525" algn="ctr">
            <a:solidFill>
              <a:schemeClr val="folHlink"/>
            </a:solidFill>
            <a:prstDash val="dash"/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4826" name="Arc 10"/>
          <p:cNvSpPr>
            <a:spLocks/>
          </p:cNvSpPr>
          <p:nvPr/>
        </p:nvSpPr>
        <p:spPr bwMode="gray">
          <a:xfrm rot="6106500">
            <a:off x="7112794" y="3782219"/>
            <a:ext cx="373063" cy="365125"/>
          </a:xfrm>
          <a:custGeom>
            <a:avLst/>
            <a:gdLst>
              <a:gd name="G0" fmla="+- 5560 0 0"/>
              <a:gd name="G1" fmla="+- 21600 0 0"/>
              <a:gd name="G2" fmla="+- 21600 0 0"/>
              <a:gd name="T0" fmla="*/ 0 w 20507"/>
              <a:gd name="T1" fmla="*/ 728 h 21600"/>
              <a:gd name="T2" fmla="*/ 20507 w 20507"/>
              <a:gd name="T3" fmla="*/ 6006 h 21600"/>
              <a:gd name="T4" fmla="*/ 5560 w 20507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0507" h="21600" fill="none" extrusionOk="0">
                <a:moveTo>
                  <a:pt x="-1" y="727"/>
                </a:moveTo>
                <a:cubicBezTo>
                  <a:pt x="1813" y="244"/>
                  <a:pt x="3682" y="-1"/>
                  <a:pt x="5560" y="0"/>
                </a:cubicBezTo>
                <a:cubicBezTo>
                  <a:pt x="11130" y="0"/>
                  <a:pt x="16485" y="2151"/>
                  <a:pt x="20506" y="6006"/>
                </a:cubicBezTo>
              </a:path>
              <a:path w="20507" h="21600" stroke="0" extrusionOk="0">
                <a:moveTo>
                  <a:pt x="-1" y="727"/>
                </a:moveTo>
                <a:cubicBezTo>
                  <a:pt x="1813" y="244"/>
                  <a:pt x="3682" y="-1"/>
                  <a:pt x="5560" y="0"/>
                </a:cubicBezTo>
                <a:cubicBezTo>
                  <a:pt x="11130" y="0"/>
                  <a:pt x="16485" y="2151"/>
                  <a:pt x="20506" y="6006"/>
                </a:cubicBezTo>
                <a:lnTo>
                  <a:pt x="5560" y="21600"/>
                </a:lnTo>
                <a:close/>
              </a:path>
            </a:pathLst>
          </a:custGeom>
          <a:gradFill rotWithShape="1">
            <a:gsLst>
              <a:gs pos="0">
                <a:schemeClr val="folHlink"/>
              </a:gs>
              <a:gs pos="100000">
                <a:schemeClr val="folHlink">
                  <a:gamma/>
                  <a:shade val="46275"/>
                  <a:invGamma/>
                </a:schemeClr>
              </a:gs>
            </a:gsLst>
            <a:lin ang="5400000" scaled="1"/>
          </a:gradFill>
          <a:ln>
            <a:noFill/>
          </a:ln>
          <a:effectLst>
            <a:outerShdw dist="35921" dir="2700000" algn="ctr" rotWithShape="0">
              <a:srgbClr val="1C1C1C"/>
            </a:outerShdw>
          </a:effectLst>
          <a:extLst/>
        </p:spPr>
        <p:txBody>
          <a:bodyPr wrap="none" anchor="ctr"/>
          <a:lstStyle/>
          <a:p>
            <a:pPr>
              <a:defRPr/>
            </a:pPr>
            <a:endParaRPr lang="zh-CN" altLang="en-US"/>
          </a:p>
        </p:txBody>
      </p:sp>
      <p:sp>
        <p:nvSpPr>
          <p:cNvPr id="34827" name="Arc 11"/>
          <p:cNvSpPr>
            <a:spLocks/>
          </p:cNvSpPr>
          <p:nvPr/>
        </p:nvSpPr>
        <p:spPr bwMode="gray">
          <a:xfrm>
            <a:off x="4397375" y="1363663"/>
            <a:ext cx="279400" cy="357187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17047"/>
              <a:gd name="T1" fmla="*/ 0 h 21600"/>
              <a:gd name="T2" fmla="*/ 17047 w 17047"/>
              <a:gd name="T3" fmla="*/ 8335 h 21600"/>
              <a:gd name="T4" fmla="*/ 0 w 17047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7047" h="21600" fill="none" extrusionOk="0">
                <a:moveTo>
                  <a:pt x="-1" y="0"/>
                </a:moveTo>
                <a:cubicBezTo>
                  <a:pt x="6663" y="0"/>
                  <a:pt x="12954" y="3075"/>
                  <a:pt x="17046" y="8335"/>
                </a:cubicBezTo>
              </a:path>
              <a:path w="17047" h="21600" stroke="0" extrusionOk="0">
                <a:moveTo>
                  <a:pt x="-1" y="0"/>
                </a:moveTo>
                <a:cubicBezTo>
                  <a:pt x="6663" y="0"/>
                  <a:pt x="12954" y="3075"/>
                  <a:pt x="17046" y="8335"/>
                </a:cubicBezTo>
                <a:lnTo>
                  <a:pt x="0" y="21600"/>
                </a:lnTo>
                <a:close/>
              </a:path>
            </a:pathLst>
          </a:cu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shade val="56078"/>
                  <a:invGamma/>
                </a:schemeClr>
              </a:gs>
            </a:gsLst>
            <a:lin ang="18900000" scaled="1"/>
          </a:gradFill>
          <a:ln>
            <a:noFill/>
          </a:ln>
          <a:effectLst>
            <a:outerShdw dist="35921" dir="2700000" algn="ctr" rotWithShape="0">
              <a:srgbClr val="1C1C1C"/>
            </a:outerShdw>
          </a:effectLst>
          <a:extLst/>
        </p:spPr>
        <p:txBody>
          <a:bodyPr wrap="none" anchor="ctr"/>
          <a:lstStyle/>
          <a:p>
            <a:pPr>
              <a:defRPr/>
            </a:pPr>
            <a:endParaRPr lang="zh-CN" altLang="en-US"/>
          </a:p>
        </p:txBody>
      </p:sp>
      <p:sp>
        <p:nvSpPr>
          <p:cNvPr id="34828" name="AutoShape 12"/>
          <p:cNvSpPr>
            <a:spLocks noChangeArrowheads="1"/>
          </p:cNvSpPr>
          <p:nvPr/>
        </p:nvSpPr>
        <p:spPr bwMode="auto">
          <a:xfrm>
            <a:off x="6556375" y="4421188"/>
            <a:ext cx="1508125" cy="1069975"/>
          </a:xfrm>
          <a:prstGeom prst="roundRect">
            <a:avLst>
              <a:gd name="adj" fmla="val 16667"/>
            </a:avLst>
          </a:prstGeom>
          <a:solidFill>
            <a:srgbClr val="FFFFFF">
              <a:alpha val="80000"/>
            </a:srgbClr>
          </a:solidFill>
          <a:ln w="12700" algn="ctr">
            <a:solidFill>
              <a:schemeClr val="bg1">
                <a:lumMod val="40000"/>
                <a:lumOff val="60000"/>
              </a:schemeClr>
            </a:solidFill>
            <a:prstDash val="dash"/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>
              <a:defRPr/>
            </a:pPr>
            <a:endParaRPr lang="zh-CN" altLang="en-US"/>
          </a:p>
        </p:txBody>
      </p:sp>
      <p:sp>
        <p:nvSpPr>
          <p:cNvPr id="34829" name="Text Box 13"/>
          <p:cNvSpPr txBox="1">
            <a:spLocks noChangeArrowheads="1"/>
          </p:cNvSpPr>
          <p:nvPr/>
        </p:nvSpPr>
        <p:spPr bwMode="auto">
          <a:xfrm>
            <a:off x="6869113" y="4394200"/>
            <a:ext cx="822325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altLang="zh-CN" sz="2400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宋体" pitchFamily="2" charset="-122"/>
              </a:rPr>
              <a:t>38%</a:t>
            </a:r>
          </a:p>
        </p:txBody>
      </p:sp>
      <p:sp>
        <p:nvSpPr>
          <p:cNvPr id="34830" name="Rectangle 14"/>
          <p:cNvSpPr>
            <a:spLocks noChangeArrowheads="1"/>
          </p:cNvSpPr>
          <p:nvPr/>
        </p:nvSpPr>
        <p:spPr bwMode="auto">
          <a:xfrm>
            <a:off x="6556375" y="4816475"/>
            <a:ext cx="1489075" cy="646113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/>
          <a:p>
            <a:pPr>
              <a:defRPr/>
            </a:pPr>
            <a:r>
              <a:rPr lang="en-US" altLang="zh-CN" sz="1200">
                <a:solidFill>
                  <a:schemeClr val="accent3">
                    <a:lumMod val="50000"/>
                  </a:schemeClr>
                </a:solidFill>
                <a:ea typeface="宋体" pitchFamily="2" charset="-122"/>
              </a:rPr>
              <a:t>Description of the company’s products</a:t>
            </a:r>
          </a:p>
        </p:txBody>
      </p:sp>
      <p:sp>
        <p:nvSpPr>
          <p:cNvPr id="1039" name="Line 15"/>
          <p:cNvSpPr>
            <a:spLocks noChangeShapeType="1"/>
          </p:cNvSpPr>
          <p:nvPr/>
        </p:nvSpPr>
        <p:spPr bwMode="auto">
          <a:xfrm>
            <a:off x="6556375" y="4795838"/>
            <a:ext cx="15081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040" name="Line 16"/>
          <p:cNvSpPr>
            <a:spLocks noChangeShapeType="1"/>
          </p:cNvSpPr>
          <p:nvPr/>
        </p:nvSpPr>
        <p:spPr bwMode="auto">
          <a:xfrm flipV="1">
            <a:off x="3906838" y="3040063"/>
            <a:ext cx="403225" cy="396875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 type="oval" w="med" len="med"/>
            <a:tailEnd type="triangle" w="med" len="med"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041" name="Line 17"/>
          <p:cNvSpPr>
            <a:spLocks noChangeShapeType="1"/>
          </p:cNvSpPr>
          <p:nvPr/>
        </p:nvSpPr>
        <p:spPr bwMode="auto">
          <a:xfrm flipV="1">
            <a:off x="5321300" y="3328988"/>
            <a:ext cx="533400" cy="38100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 type="oval" w="med" len="med"/>
            <a:tailEnd type="triangle" w="med" len="med"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042" name="Line 18"/>
          <p:cNvSpPr>
            <a:spLocks noChangeShapeType="1"/>
          </p:cNvSpPr>
          <p:nvPr/>
        </p:nvSpPr>
        <p:spPr bwMode="auto">
          <a:xfrm>
            <a:off x="5626100" y="4548188"/>
            <a:ext cx="862013" cy="230187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 type="oval" w="med" len="med"/>
            <a:tailEnd type="triangle" w="med" len="med"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043" name="Oval 19"/>
          <p:cNvSpPr>
            <a:spLocks noChangeArrowheads="1"/>
          </p:cNvSpPr>
          <p:nvPr/>
        </p:nvSpPr>
        <p:spPr bwMode="blackWhite">
          <a:xfrm>
            <a:off x="6267450" y="1617663"/>
            <a:ext cx="693738" cy="693737"/>
          </a:xfrm>
          <a:prstGeom prst="ellipse">
            <a:avLst/>
          </a:prstGeom>
          <a:solidFill>
            <a:srgbClr val="FFFFFF">
              <a:alpha val="39999"/>
            </a:srgbClr>
          </a:solidFill>
          <a:ln w="9525" algn="ctr">
            <a:solidFill>
              <a:schemeClr val="hlink"/>
            </a:solidFill>
            <a:prstDash val="dash"/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4836" name="AutoShape 20"/>
          <p:cNvSpPr>
            <a:spLocks noChangeArrowheads="1"/>
          </p:cNvSpPr>
          <p:nvPr/>
        </p:nvSpPr>
        <p:spPr bwMode="auto">
          <a:xfrm>
            <a:off x="5843588" y="2387600"/>
            <a:ext cx="1508125" cy="1068388"/>
          </a:xfrm>
          <a:prstGeom prst="roundRect">
            <a:avLst>
              <a:gd name="adj" fmla="val 16667"/>
            </a:avLst>
          </a:prstGeom>
          <a:solidFill>
            <a:srgbClr val="FFFFFF">
              <a:alpha val="80000"/>
            </a:srgbClr>
          </a:solidFill>
          <a:ln w="12700" algn="ctr">
            <a:solidFill>
              <a:schemeClr val="bg1">
                <a:lumMod val="40000"/>
                <a:lumOff val="60000"/>
              </a:schemeClr>
            </a:solidFill>
            <a:prstDash val="dash"/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>
              <a:defRPr/>
            </a:pPr>
            <a:endParaRPr lang="zh-CN" altLang="en-US"/>
          </a:p>
        </p:txBody>
      </p:sp>
      <p:sp>
        <p:nvSpPr>
          <p:cNvPr id="34837" name="Text Box 21"/>
          <p:cNvSpPr txBox="1">
            <a:spLocks noChangeArrowheads="1"/>
          </p:cNvSpPr>
          <p:nvPr/>
        </p:nvSpPr>
        <p:spPr bwMode="auto">
          <a:xfrm>
            <a:off x="6007100" y="2360613"/>
            <a:ext cx="1201738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altLang="zh-CN" sz="2400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宋体" pitchFamily="2" charset="-122"/>
              </a:rPr>
              <a:t>20.4%</a:t>
            </a:r>
          </a:p>
        </p:txBody>
      </p:sp>
      <p:sp>
        <p:nvSpPr>
          <p:cNvPr id="34838" name="Rectangle 22"/>
          <p:cNvSpPr>
            <a:spLocks noChangeArrowheads="1"/>
          </p:cNvSpPr>
          <p:nvPr/>
        </p:nvSpPr>
        <p:spPr bwMode="auto">
          <a:xfrm>
            <a:off x="5843588" y="2782888"/>
            <a:ext cx="1487487" cy="646112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/>
          <a:p>
            <a:pPr>
              <a:defRPr/>
            </a:pPr>
            <a:r>
              <a:rPr lang="en-US" altLang="zh-CN" sz="1200">
                <a:solidFill>
                  <a:schemeClr val="accent3">
                    <a:lumMod val="50000"/>
                  </a:schemeClr>
                </a:solidFill>
                <a:ea typeface="宋体" pitchFamily="2" charset="-122"/>
              </a:rPr>
              <a:t>Description of the company’s products</a:t>
            </a:r>
          </a:p>
        </p:txBody>
      </p:sp>
      <p:sp>
        <p:nvSpPr>
          <p:cNvPr id="1047" name="Line 23"/>
          <p:cNvSpPr>
            <a:spLocks noChangeShapeType="1"/>
          </p:cNvSpPr>
          <p:nvPr/>
        </p:nvSpPr>
        <p:spPr bwMode="auto">
          <a:xfrm>
            <a:off x="5843588" y="2762250"/>
            <a:ext cx="15081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4840" name="Arc 24"/>
          <p:cNvSpPr>
            <a:spLocks/>
          </p:cNvSpPr>
          <p:nvPr/>
        </p:nvSpPr>
        <p:spPr bwMode="gray">
          <a:xfrm rot="5400000">
            <a:off x="6407150" y="1812925"/>
            <a:ext cx="376238" cy="261938"/>
          </a:xfrm>
          <a:custGeom>
            <a:avLst/>
            <a:gdLst>
              <a:gd name="G0" fmla="+- 13148 0 0"/>
              <a:gd name="G1" fmla="+- 21600 0 0"/>
              <a:gd name="G2" fmla="+- 21600 0 0"/>
              <a:gd name="T0" fmla="*/ 0 w 31154"/>
              <a:gd name="T1" fmla="*/ 4462 h 21600"/>
              <a:gd name="T2" fmla="*/ 31154 w 31154"/>
              <a:gd name="T3" fmla="*/ 9670 h 21600"/>
              <a:gd name="T4" fmla="*/ 13148 w 31154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1154" h="21600" fill="none" extrusionOk="0">
                <a:moveTo>
                  <a:pt x="0" y="4462"/>
                </a:moveTo>
                <a:cubicBezTo>
                  <a:pt x="3772" y="1568"/>
                  <a:pt x="8393" y="-1"/>
                  <a:pt x="13148" y="0"/>
                </a:cubicBezTo>
                <a:cubicBezTo>
                  <a:pt x="20391" y="0"/>
                  <a:pt x="27153" y="3631"/>
                  <a:pt x="31154" y="9669"/>
                </a:cubicBezTo>
              </a:path>
              <a:path w="31154" h="21600" stroke="0" extrusionOk="0">
                <a:moveTo>
                  <a:pt x="0" y="4462"/>
                </a:moveTo>
                <a:cubicBezTo>
                  <a:pt x="3772" y="1568"/>
                  <a:pt x="8393" y="-1"/>
                  <a:pt x="13148" y="0"/>
                </a:cubicBezTo>
                <a:cubicBezTo>
                  <a:pt x="20391" y="0"/>
                  <a:pt x="27153" y="3631"/>
                  <a:pt x="31154" y="9669"/>
                </a:cubicBezTo>
                <a:lnTo>
                  <a:pt x="13148" y="21600"/>
                </a:lnTo>
                <a:close/>
              </a:path>
            </a:pathLst>
          </a:custGeom>
          <a:gradFill rotWithShape="1">
            <a:gsLst>
              <a:gs pos="0">
                <a:schemeClr val="hlink"/>
              </a:gs>
              <a:gs pos="100000">
                <a:schemeClr val="hlink">
                  <a:gamma/>
                  <a:shade val="66275"/>
                  <a:invGamma/>
                </a:schemeClr>
              </a:gs>
            </a:gsLst>
            <a:lin ang="18900000" scaled="1"/>
          </a:gradFill>
          <a:ln>
            <a:noFill/>
          </a:ln>
          <a:effectLst>
            <a:outerShdw dist="45791" dir="3378596" algn="ctr" rotWithShape="0">
              <a:srgbClr val="1C1C1C"/>
            </a:outerShdw>
          </a:effectLst>
          <a:extLst/>
        </p:spPr>
        <p:txBody>
          <a:bodyPr wrap="none" anchor="ctr"/>
          <a:lstStyle/>
          <a:p>
            <a:pPr>
              <a:defRPr/>
            </a:pPr>
            <a:endParaRPr lang="zh-CN" altLang="en-US"/>
          </a:p>
        </p:txBody>
      </p:sp>
      <p:sp>
        <p:nvSpPr>
          <p:cNvPr id="34841" name="AutoShape 25"/>
          <p:cNvSpPr>
            <a:spLocks noChangeArrowheads="1"/>
          </p:cNvSpPr>
          <p:nvPr/>
        </p:nvSpPr>
        <p:spPr bwMode="blackGray">
          <a:xfrm>
            <a:off x="1427163" y="2238375"/>
            <a:ext cx="1508125" cy="1069975"/>
          </a:xfrm>
          <a:prstGeom prst="roundRect">
            <a:avLst>
              <a:gd name="adj" fmla="val 16667"/>
            </a:avLst>
          </a:prstGeom>
          <a:solidFill>
            <a:srgbClr val="FFFFFF">
              <a:alpha val="80000"/>
            </a:srgbClr>
          </a:solidFill>
          <a:ln w="12700" algn="ctr">
            <a:solidFill>
              <a:schemeClr val="bg1">
                <a:lumMod val="40000"/>
                <a:lumOff val="60000"/>
              </a:schemeClr>
            </a:solidFill>
            <a:prstDash val="dash"/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>
              <a:defRPr/>
            </a:pPr>
            <a:endParaRPr lang="zh-CN" altLang="en-US"/>
          </a:p>
        </p:txBody>
      </p:sp>
      <p:sp>
        <p:nvSpPr>
          <p:cNvPr id="1050" name="Oval 26"/>
          <p:cNvSpPr>
            <a:spLocks noChangeArrowheads="1"/>
          </p:cNvSpPr>
          <p:nvPr/>
        </p:nvSpPr>
        <p:spPr bwMode="blackWhite">
          <a:xfrm>
            <a:off x="1863725" y="1468438"/>
            <a:ext cx="693738" cy="692150"/>
          </a:xfrm>
          <a:prstGeom prst="ellipse">
            <a:avLst/>
          </a:prstGeom>
          <a:solidFill>
            <a:srgbClr val="FFFFFF">
              <a:alpha val="39999"/>
            </a:srgbClr>
          </a:solidFill>
          <a:ln w="9525" algn="ctr">
            <a:solidFill>
              <a:schemeClr val="accent1"/>
            </a:solidFill>
            <a:prstDash val="dash"/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4843" name="Arc 27"/>
          <p:cNvSpPr>
            <a:spLocks/>
          </p:cNvSpPr>
          <p:nvPr/>
        </p:nvSpPr>
        <p:spPr bwMode="gray">
          <a:xfrm rot="24928958" flipH="1" flipV="1">
            <a:off x="1987551" y="1609725"/>
            <a:ext cx="430212" cy="407987"/>
          </a:xfrm>
          <a:custGeom>
            <a:avLst/>
            <a:gdLst>
              <a:gd name="G0" fmla="+- 21600 0 0"/>
              <a:gd name="G1" fmla="+- 21600 0 0"/>
              <a:gd name="G2" fmla="+- 21600 0 0"/>
              <a:gd name="T0" fmla="*/ 8 w 43200"/>
              <a:gd name="T1" fmla="*/ 22192 h 40909"/>
              <a:gd name="T2" fmla="*/ 31281 w 43200"/>
              <a:gd name="T3" fmla="*/ 40909 h 40909"/>
              <a:gd name="T4" fmla="*/ 21600 w 43200"/>
              <a:gd name="T5" fmla="*/ 21600 h 409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3200" h="40909" fill="none" extrusionOk="0">
                <a:moveTo>
                  <a:pt x="8" y="22191"/>
                </a:moveTo>
                <a:cubicBezTo>
                  <a:pt x="2" y="21994"/>
                  <a:pt x="0" y="21797"/>
                  <a:pt x="0" y="21600"/>
                </a:cubicBezTo>
                <a:cubicBezTo>
                  <a:pt x="0" y="9670"/>
                  <a:pt x="9670" y="0"/>
                  <a:pt x="21600" y="0"/>
                </a:cubicBezTo>
                <a:cubicBezTo>
                  <a:pt x="33529" y="0"/>
                  <a:pt x="43200" y="9670"/>
                  <a:pt x="43200" y="21600"/>
                </a:cubicBezTo>
                <a:cubicBezTo>
                  <a:pt x="43200" y="29772"/>
                  <a:pt x="38587" y="37245"/>
                  <a:pt x="31281" y="40909"/>
                </a:cubicBezTo>
              </a:path>
              <a:path w="43200" h="40909" stroke="0" extrusionOk="0">
                <a:moveTo>
                  <a:pt x="8" y="22191"/>
                </a:moveTo>
                <a:cubicBezTo>
                  <a:pt x="2" y="21994"/>
                  <a:pt x="0" y="21797"/>
                  <a:pt x="0" y="21600"/>
                </a:cubicBezTo>
                <a:cubicBezTo>
                  <a:pt x="0" y="9670"/>
                  <a:pt x="9670" y="0"/>
                  <a:pt x="21600" y="0"/>
                </a:cubicBezTo>
                <a:cubicBezTo>
                  <a:pt x="33529" y="0"/>
                  <a:pt x="43200" y="9670"/>
                  <a:pt x="43200" y="21600"/>
                </a:cubicBezTo>
                <a:cubicBezTo>
                  <a:pt x="43200" y="29772"/>
                  <a:pt x="38587" y="37245"/>
                  <a:pt x="31281" y="40909"/>
                </a:cubicBezTo>
                <a:lnTo>
                  <a:pt x="21600" y="21600"/>
                </a:lnTo>
                <a:close/>
              </a:path>
            </a:pathLst>
          </a:custGeom>
          <a:gradFill rotWithShape="1">
            <a:gsLst>
              <a:gs pos="0">
                <a:schemeClr val="accent1">
                  <a:gamma/>
                  <a:shade val="65882"/>
                  <a:invGamma/>
                </a:schemeClr>
              </a:gs>
              <a:gs pos="100000">
                <a:schemeClr val="accent1"/>
              </a:gs>
            </a:gsLst>
            <a:lin ang="5400000" scaled="1"/>
          </a:gradFill>
          <a:ln>
            <a:noFill/>
          </a:ln>
          <a:effectLst>
            <a:outerShdw dist="56796" dir="3806097" algn="ctr" rotWithShape="0">
              <a:srgbClr val="1C1C1C"/>
            </a:outerShdw>
          </a:effectLst>
          <a:extLst/>
        </p:spPr>
        <p:txBody>
          <a:bodyPr wrap="none" anchor="ctr"/>
          <a:lstStyle/>
          <a:p>
            <a:pPr>
              <a:defRPr/>
            </a:pPr>
            <a:endParaRPr lang="zh-CN" altLang="en-US"/>
          </a:p>
        </p:txBody>
      </p:sp>
      <p:sp>
        <p:nvSpPr>
          <p:cNvPr id="34844" name="Text Box 28"/>
          <p:cNvSpPr txBox="1">
            <a:spLocks noChangeArrowheads="1"/>
          </p:cNvSpPr>
          <p:nvPr/>
        </p:nvSpPr>
        <p:spPr bwMode="auto">
          <a:xfrm>
            <a:off x="1739900" y="2212975"/>
            <a:ext cx="820738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altLang="zh-CN" sz="2400">
                <a:solidFill>
                  <a:schemeClr val="accent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宋体" pitchFamily="2" charset="-122"/>
              </a:rPr>
              <a:t>90%</a:t>
            </a:r>
          </a:p>
        </p:txBody>
      </p:sp>
      <p:sp>
        <p:nvSpPr>
          <p:cNvPr id="34845" name="Rectangle 29"/>
          <p:cNvSpPr>
            <a:spLocks noChangeArrowheads="1"/>
          </p:cNvSpPr>
          <p:nvPr/>
        </p:nvSpPr>
        <p:spPr bwMode="auto">
          <a:xfrm>
            <a:off x="1427163" y="2633663"/>
            <a:ext cx="1487487" cy="646112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/>
          <a:p>
            <a:pPr>
              <a:defRPr/>
            </a:pPr>
            <a:r>
              <a:rPr lang="en-US" altLang="zh-CN" sz="1200" dirty="0">
                <a:solidFill>
                  <a:schemeClr val="accent3">
                    <a:lumMod val="50000"/>
                  </a:schemeClr>
                </a:solidFill>
                <a:ea typeface="宋体" pitchFamily="2" charset="-122"/>
              </a:rPr>
              <a:t>Description of the company’s products</a:t>
            </a:r>
          </a:p>
        </p:txBody>
      </p:sp>
      <p:sp>
        <p:nvSpPr>
          <p:cNvPr id="1054" name="Line 30"/>
          <p:cNvSpPr>
            <a:spLocks noChangeShapeType="1"/>
          </p:cNvSpPr>
          <p:nvPr/>
        </p:nvSpPr>
        <p:spPr bwMode="auto">
          <a:xfrm>
            <a:off x="1427163" y="2613025"/>
            <a:ext cx="15081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055" name="Line 31"/>
          <p:cNvSpPr>
            <a:spLocks noChangeShapeType="1"/>
          </p:cNvSpPr>
          <p:nvPr/>
        </p:nvSpPr>
        <p:spPr bwMode="auto">
          <a:xfrm flipH="1" flipV="1">
            <a:off x="2106613" y="3335338"/>
            <a:ext cx="168275" cy="690562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 type="oval" w="med" len="med"/>
            <a:tailEnd type="triangle" w="med" len="med"/>
          </a:ln>
        </p:spPr>
        <p:txBody>
          <a:bodyPr wrap="none" anchor="ctr"/>
          <a:lstStyle/>
          <a:p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1822450" y="1870075"/>
            <a:ext cx="5486400" cy="3200400"/>
            <a:chOff x="864" y="1310"/>
            <a:chExt cx="3987" cy="2338"/>
          </a:xfrm>
        </p:grpSpPr>
        <p:sp>
          <p:nvSpPr>
            <p:cNvPr id="17422" name="Oval 3"/>
            <p:cNvSpPr>
              <a:spLocks noChangeArrowheads="1"/>
            </p:cNvSpPr>
            <p:nvPr/>
          </p:nvSpPr>
          <p:spPr bwMode="gray">
            <a:xfrm>
              <a:off x="1347" y="2813"/>
              <a:ext cx="3504" cy="835"/>
            </a:xfrm>
            <a:prstGeom prst="ellipse">
              <a:avLst/>
            </a:prstGeom>
            <a:gradFill rotWithShape="1">
              <a:gsLst>
                <a:gs pos="96300">
                  <a:schemeClr val="bg2">
                    <a:lumMod val="10000"/>
                    <a:lumOff val="90000"/>
                  </a:schemeClr>
                </a:gs>
                <a:gs pos="0">
                  <a:schemeClr val="bg2"/>
                </a:gs>
                <a:gs pos="100000">
                  <a:srgbClr val="F7F9F2"/>
                </a:gs>
              </a:gsLst>
              <a:lin ang="2700000" scaled="1"/>
            </a:gradFill>
            <a:ln>
              <a:noFill/>
            </a:ln>
            <a:extLst/>
          </p:spPr>
          <p:txBody>
            <a:bodyPr vert="eaVert" wrap="none" lIns="92075" tIns="46038" rIns="92075" bIns="46038" anchor="ctr"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6399" name="Oval 4"/>
            <p:cNvSpPr>
              <a:spLocks noChangeArrowheads="1"/>
            </p:cNvSpPr>
            <p:nvPr/>
          </p:nvSpPr>
          <p:spPr bwMode="gray">
            <a:xfrm rot="-998297">
              <a:off x="890" y="1482"/>
              <a:ext cx="3630" cy="1900"/>
            </a:xfrm>
            <a:prstGeom prst="ellipse">
              <a:avLst/>
            </a:prstGeom>
            <a:gradFill rotWithShape="0">
              <a:gsLst>
                <a:gs pos="0">
                  <a:srgbClr val="808080"/>
                </a:gs>
                <a:gs pos="50000">
                  <a:srgbClr val="AEAEAE"/>
                </a:gs>
                <a:gs pos="100000">
                  <a:srgbClr val="808080"/>
                </a:gs>
              </a:gsLst>
              <a:lin ang="0" scaled="1"/>
            </a:gradFill>
            <a:ln w="12700">
              <a:noFill/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6400" name="Oval 5"/>
            <p:cNvSpPr>
              <a:spLocks noChangeArrowheads="1"/>
            </p:cNvSpPr>
            <p:nvPr/>
          </p:nvSpPr>
          <p:spPr bwMode="gray">
            <a:xfrm rot="-998297">
              <a:off x="926" y="1380"/>
              <a:ext cx="3504" cy="1841"/>
            </a:xfrm>
            <a:prstGeom prst="ellipse">
              <a:avLst/>
            </a:prstGeom>
            <a:gradFill rotWithShape="1">
              <a:gsLst>
                <a:gs pos="0">
                  <a:srgbClr val="2791BB"/>
                </a:gs>
                <a:gs pos="100000">
                  <a:srgbClr val="000000"/>
                </a:gs>
              </a:gsLst>
              <a:lin ang="2700000" scaled="1"/>
            </a:gradFill>
            <a:ln w="12700">
              <a:noFill/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74758" name="Arc 6"/>
            <p:cNvSpPr>
              <a:spLocks/>
            </p:cNvSpPr>
            <p:nvPr/>
          </p:nvSpPr>
          <p:spPr bwMode="gray">
            <a:xfrm rot="-998297">
              <a:off x="2599" y="1310"/>
              <a:ext cx="1795" cy="1239"/>
            </a:xfrm>
            <a:custGeom>
              <a:avLst/>
              <a:gdLst>
                <a:gd name="G0" fmla="+- 0 0 0"/>
                <a:gd name="G1" fmla="+- 17105 0 0"/>
                <a:gd name="G2" fmla="+- 21600 0 0"/>
                <a:gd name="T0" fmla="*/ 13190 w 21600"/>
                <a:gd name="T1" fmla="*/ 0 h 29046"/>
                <a:gd name="T2" fmla="*/ 17999 w 21600"/>
                <a:gd name="T3" fmla="*/ 29046 h 29046"/>
                <a:gd name="T4" fmla="*/ 0 w 21600"/>
                <a:gd name="T5" fmla="*/ 17105 h 290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9046" fill="none" extrusionOk="0">
                  <a:moveTo>
                    <a:pt x="13190" y="-1"/>
                  </a:moveTo>
                  <a:cubicBezTo>
                    <a:pt x="18493" y="4089"/>
                    <a:pt x="21600" y="10407"/>
                    <a:pt x="21600" y="17105"/>
                  </a:cubicBezTo>
                  <a:cubicBezTo>
                    <a:pt x="21600" y="21352"/>
                    <a:pt x="20347" y="25506"/>
                    <a:pt x="17999" y="29046"/>
                  </a:cubicBezTo>
                </a:path>
                <a:path w="21600" h="29046" stroke="0" extrusionOk="0">
                  <a:moveTo>
                    <a:pt x="13190" y="-1"/>
                  </a:moveTo>
                  <a:cubicBezTo>
                    <a:pt x="18493" y="4089"/>
                    <a:pt x="21600" y="10407"/>
                    <a:pt x="21600" y="17105"/>
                  </a:cubicBezTo>
                  <a:cubicBezTo>
                    <a:pt x="21600" y="21352"/>
                    <a:pt x="20347" y="25506"/>
                    <a:pt x="17999" y="29046"/>
                  </a:cubicBezTo>
                  <a:lnTo>
                    <a:pt x="0" y="17105"/>
                  </a:lnTo>
                  <a:close/>
                </a:path>
              </a:pathLst>
            </a:custGeom>
            <a:gradFill rotWithShape="1">
              <a:gsLst>
                <a:gs pos="0">
                  <a:schemeClr val="hlink"/>
                </a:gs>
                <a:gs pos="100000">
                  <a:schemeClr val="hlink">
                    <a:gamma/>
                    <a:tint val="63529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/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74759" name="Arc 7"/>
            <p:cNvSpPr>
              <a:spLocks/>
            </p:cNvSpPr>
            <p:nvPr/>
          </p:nvSpPr>
          <p:spPr bwMode="gray">
            <a:xfrm rot="20601703" flipH="1">
              <a:off x="1080" y="2491"/>
              <a:ext cx="2067" cy="930"/>
            </a:xfrm>
            <a:custGeom>
              <a:avLst/>
              <a:gdLst>
                <a:gd name="G0" fmla="+- 3659 0 0"/>
                <a:gd name="G1" fmla="+- 0 0 0"/>
                <a:gd name="G2" fmla="+- 21600 0 0"/>
                <a:gd name="T0" fmla="*/ 25114 w 25114"/>
                <a:gd name="T1" fmla="*/ 2497 h 21600"/>
                <a:gd name="T2" fmla="*/ 0 w 25114"/>
                <a:gd name="T3" fmla="*/ 21288 h 21600"/>
                <a:gd name="T4" fmla="*/ 3659 w 25114"/>
                <a:gd name="T5" fmla="*/ 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5114" h="21600" fill="none" extrusionOk="0">
                  <a:moveTo>
                    <a:pt x="25114" y="2497"/>
                  </a:moveTo>
                  <a:cubicBezTo>
                    <a:pt x="23846" y="13386"/>
                    <a:pt x="14622" y="21599"/>
                    <a:pt x="3659" y="21600"/>
                  </a:cubicBezTo>
                  <a:cubicBezTo>
                    <a:pt x="2432" y="21600"/>
                    <a:pt x="1208" y="21495"/>
                    <a:pt x="0" y="21287"/>
                  </a:cubicBezTo>
                </a:path>
                <a:path w="25114" h="21600" stroke="0" extrusionOk="0">
                  <a:moveTo>
                    <a:pt x="25114" y="2497"/>
                  </a:moveTo>
                  <a:cubicBezTo>
                    <a:pt x="23846" y="13386"/>
                    <a:pt x="14622" y="21599"/>
                    <a:pt x="3659" y="21600"/>
                  </a:cubicBezTo>
                  <a:cubicBezTo>
                    <a:pt x="2432" y="21600"/>
                    <a:pt x="1208" y="21495"/>
                    <a:pt x="0" y="21287"/>
                  </a:cubicBezTo>
                  <a:lnTo>
                    <a:pt x="3659" y="0"/>
                  </a:lnTo>
                  <a:close/>
                </a:path>
              </a:pathLst>
            </a:custGeom>
            <a:gradFill rotWithShape="1">
              <a:gsLst>
                <a:gs pos="0">
                  <a:schemeClr val="accent1">
                    <a:gamma/>
                    <a:shade val="69804"/>
                    <a:invGamma/>
                  </a:schemeClr>
                </a:gs>
                <a:gs pos="100000">
                  <a:schemeClr val="accent1"/>
                </a:gs>
              </a:gsLst>
              <a:lin ang="2700000" scaled="1"/>
            </a:gradFill>
            <a:ln>
              <a:noFill/>
            </a:ln>
            <a:effectLst/>
            <a:extLst/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74760" name="Arc 8"/>
            <p:cNvSpPr>
              <a:spLocks/>
            </p:cNvSpPr>
            <p:nvPr/>
          </p:nvSpPr>
          <p:spPr bwMode="gray">
            <a:xfrm rot="-998297">
              <a:off x="1715" y="1339"/>
              <a:ext cx="2034" cy="893"/>
            </a:xfrm>
            <a:custGeom>
              <a:avLst/>
              <a:gdLst>
                <a:gd name="G0" fmla="+- 9843 0 0"/>
                <a:gd name="G1" fmla="+- 21600 0 0"/>
                <a:gd name="G2" fmla="+- 21600 0 0"/>
                <a:gd name="T0" fmla="*/ 0 w 24549"/>
                <a:gd name="T1" fmla="*/ 2373 h 21600"/>
                <a:gd name="T2" fmla="*/ 24549 w 24549"/>
                <a:gd name="T3" fmla="*/ 5780 h 21600"/>
                <a:gd name="T4" fmla="*/ 9843 w 24549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4549" h="21600" fill="none" extrusionOk="0">
                  <a:moveTo>
                    <a:pt x="0" y="2373"/>
                  </a:moveTo>
                  <a:cubicBezTo>
                    <a:pt x="3046" y="813"/>
                    <a:pt x="6420" y="-1"/>
                    <a:pt x="9843" y="0"/>
                  </a:cubicBezTo>
                  <a:cubicBezTo>
                    <a:pt x="15299" y="0"/>
                    <a:pt x="20553" y="2064"/>
                    <a:pt x="24549" y="5779"/>
                  </a:cubicBezTo>
                </a:path>
                <a:path w="24549" h="21600" stroke="0" extrusionOk="0">
                  <a:moveTo>
                    <a:pt x="0" y="2373"/>
                  </a:moveTo>
                  <a:cubicBezTo>
                    <a:pt x="3046" y="813"/>
                    <a:pt x="6420" y="-1"/>
                    <a:pt x="9843" y="0"/>
                  </a:cubicBezTo>
                  <a:cubicBezTo>
                    <a:pt x="15299" y="0"/>
                    <a:pt x="20553" y="2064"/>
                    <a:pt x="24549" y="5779"/>
                  </a:cubicBezTo>
                  <a:lnTo>
                    <a:pt x="9843" y="21600"/>
                  </a:lnTo>
                  <a:close/>
                </a:path>
              </a:pathLst>
            </a:custGeom>
            <a:gradFill rotWithShape="1">
              <a:gsLst>
                <a:gs pos="0">
                  <a:schemeClr val="accent2"/>
                </a:gs>
                <a:gs pos="100000">
                  <a:schemeClr val="accent2">
                    <a:gamma/>
                    <a:tint val="5451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/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6404" name="Arc 9"/>
            <p:cNvSpPr>
              <a:spLocks/>
            </p:cNvSpPr>
            <p:nvPr/>
          </p:nvSpPr>
          <p:spPr bwMode="gray">
            <a:xfrm rot="20601703" flipH="1">
              <a:off x="864" y="1712"/>
              <a:ext cx="1796" cy="1300"/>
            </a:xfrm>
            <a:custGeom>
              <a:avLst/>
              <a:gdLst>
                <a:gd name="T0" fmla="*/ 0 w 21600"/>
                <a:gd name="T1" fmla="*/ 0 h 30468"/>
                <a:gd name="T2" fmla="*/ 1 w 21600"/>
                <a:gd name="T3" fmla="*/ 0 h 30468"/>
                <a:gd name="T4" fmla="*/ 0 w 21600"/>
                <a:gd name="T5" fmla="*/ 0 h 30468"/>
                <a:gd name="T6" fmla="*/ 0 60000 65536"/>
                <a:gd name="T7" fmla="*/ 0 60000 65536"/>
                <a:gd name="T8" fmla="*/ 0 60000 65536"/>
                <a:gd name="T9" fmla="*/ 0 w 21600"/>
                <a:gd name="T10" fmla="*/ 0 h 30468"/>
                <a:gd name="T11" fmla="*/ 21600 w 21600"/>
                <a:gd name="T12" fmla="*/ 30468 h 3046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30468" fill="none" extrusionOk="0">
                  <a:moveTo>
                    <a:pt x="8291" y="0"/>
                  </a:moveTo>
                  <a:cubicBezTo>
                    <a:pt x="16349" y="3349"/>
                    <a:pt x="21600" y="11218"/>
                    <a:pt x="21600" y="19945"/>
                  </a:cubicBezTo>
                  <a:cubicBezTo>
                    <a:pt x="21600" y="23628"/>
                    <a:pt x="20657" y="27251"/>
                    <a:pt x="18863" y="30468"/>
                  </a:cubicBezTo>
                </a:path>
                <a:path w="21600" h="30468" stroke="0" extrusionOk="0">
                  <a:moveTo>
                    <a:pt x="8291" y="0"/>
                  </a:moveTo>
                  <a:cubicBezTo>
                    <a:pt x="16349" y="3349"/>
                    <a:pt x="21600" y="11218"/>
                    <a:pt x="21600" y="19945"/>
                  </a:cubicBezTo>
                  <a:cubicBezTo>
                    <a:pt x="21600" y="23628"/>
                    <a:pt x="20657" y="27251"/>
                    <a:pt x="18863" y="30468"/>
                  </a:cubicBezTo>
                  <a:lnTo>
                    <a:pt x="0" y="19945"/>
                  </a:lnTo>
                  <a:lnTo>
                    <a:pt x="8291" y="0"/>
                  </a:lnTo>
                  <a:close/>
                </a:path>
              </a:pathLst>
            </a:custGeom>
            <a:solidFill>
              <a:srgbClr val="F4A70C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74762" name="Freeform 10"/>
            <p:cNvSpPr>
              <a:spLocks/>
            </p:cNvSpPr>
            <p:nvPr/>
          </p:nvSpPr>
          <p:spPr bwMode="gray">
            <a:xfrm>
              <a:off x="3442" y="2282"/>
              <a:ext cx="1104" cy="1120"/>
            </a:xfrm>
            <a:custGeom>
              <a:avLst/>
              <a:gdLst>
                <a:gd name="T0" fmla="*/ 9 w 1105"/>
                <a:gd name="T1" fmla="*/ 888 h 1120"/>
                <a:gd name="T2" fmla="*/ 1105 w 1105"/>
                <a:gd name="T3" fmla="*/ 0 h 1120"/>
                <a:gd name="T4" fmla="*/ 1081 w 1105"/>
                <a:gd name="T5" fmla="*/ 256 h 1120"/>
                <a:gd name="T6" fmla="*/ 705 w 1105"/>
                <a:gd name="T7" fmla="*/ 704 h 1120"/>
                <a:gd name="T8" fmla="*/ 17 w 1105"/>
                <a:gd name="T9" fmla="*/ 1120 h 1120"/>
                <a:gd name="T10" fmla="*/ 9 w 1105"/>
                <a:gd name="T11" fmla="*/ 888 h 1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05" h="1120">
                  <a:moveTo>
                    <a:pt x="9" y="888"/>
                  </a:moveTo>
                  <a:lnTo>
                    <a:pt x="1105" y="0"/>
                  </a:lnTo>
                  <a:lnTo>
                    <a:pt x="1081" y="256"/>
                  </a:lnTo>
                  <a:cubicBezTo>
                    <a:pt x="1014" y="373"/>
                    <a:pt x="882" y="560"/>
                    <a:pt x="705" y="704"/>
                  </a:cubicBezTo>
                  <a:cubicBezTo>
                    <a:pt x="528" y="848"/>
                    <a:pt x="133" y="1089"/>
                    <a:pt x="17" y="1120"/>
                  </a:cubicBezTo>
                  <a:cubicBezTo>
                    <a:pt x="0" y="1038"/>
                    <a:pt x="9" y="888"/>
                    <a:pt x="9" y="88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folHlink">
                    <a:gamma/>
                    <a:tint val="45490"/>
                    <a:invGamma/>
                  </a:schemeClr>
                </a:gs>
                <a:gs pos="100000">
                  <a:schemeClr val="folHlink"/>
                </a:gs>
              </a:gsLst>
              <a:lin ang="0" scaled="1"/>
            </a:gradFill>
            <a:ln>
              <a:noFill/>
            </a:ln>
            <a:effectLst/>
            <a:extLst/>
          </p:spPr>
          <p:txBody>
            <a:bodyPr>
              <a:spAutoFit/>
            </a:bodyPr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74763" name="Arc 11"/>
            <p:cNvSpPr>
              <a:spLocks/>
            </p:cNvSpPr>
            <p:nvPr/>
          </p:nvSpPr>
          <p:spPr bwMode="gray">
            <a:xfrm rot="-1060795">
              <a:off x="2840" y="1897"/>
              <a:ext cx="1719" cy="1171"/>
            </a:xfrm>
            <a:custGeom>
              <a:avLst/>
              <a:gdLst>
                <a:gd name="G0" fmla="+- 0 0 0"/>
                <a:gd name="G1" fmla="+- 0 0 0"/>
                <a:gd name="G2" fmla="+- 21600 0 0"/>
                <a:gd name="T0" fmla="*/ 18016 w 18016"/>
                <a:gd name="T1" fmla="*/ 11915 h 21282"/>
                <a:gd name="T2" fmla="*/ 3695 w 18016"/>
                <a:gd name="T3" fmla="*/ 21282 h 21282"/>
                <a:gd name="T4" fmla="*/ 0 w 18016"/>
                <a:gd name="T5" fmla="*/ 0 h 21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8016" h="21282" fill="none" extrusionOk="0">
                  <a:moveTo>
                    <a:pt x="18016" y="11915"/>
                  </a:moveTo>
                  <a:cubicBezTo>
                    <a:pt x="14735" y="16875"/>
                    <a:pt x="9554" y="20264"/>
                    <a:pt x="3694" y="21281"/>
                  </a:cubicBezTo>
                </a:path>
                <a:path w="18016" h="21282" stroke="0" extrusionOk="0">
                  <a:moveTo>
                    <a:pt x="18016" y="11915"/>
                  </a:moveTo>
                  <a:cubicBezTo>
                    <a:pt x="14735" y="16875"/>
                    <a:pt x="9554" y="20264"/>
                    <a:pt x="3694" y="21281"/>
                  </a:cubicBez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folHlink">
                    <a:gamma/>
                    <a:shade val="46275"/>
                    <a:invGamma/>
                  </a:schemeClr>
                </a:gs>
                <a:gs pos="100000">
                  <a:schemeClr val="folHlink"/>
                </a:gs>
              </a:gsLst>
              <a:lin ang="2700000" scaled="1"/>
            </a:gradFill>
            <a:ln>
              <a:noFill/>
            </a:ln>
            <a:effectLst/>
            <a:extLst/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74764" name="Freeform 12"/>
            <p:cNvSpPr>
              <a:spLocks/>
            </p:cNvSpPr>
            <p:nvPr/>
          </p:nvSpPr>
          <p:spPr bwMode="gray">
            <a:xfrm>
              <a:off x="2819" y="2496"/>
              <a:ext cx="646" cy="928"/>
            </a:xfrm>
            <a:custGeom>
              <a:avLst/>
              <a:gdLst>
                <a:gd name="T0" fmla="*/ 648 w 648"/>
                <a:gd name="T1" fmla="*/ 632 h 928"/>
                <a:gd name="T2" fmla="*/ 648 w 648"/>
                <a:gd name="T3" fmla="*/ 928 h 928"/>
                <a:gd name="T4" fmla="*/ 0 w 648"/>
                <a:gd name="T5" fmla="*/ 64 h 928"/>
                <a:gd name="T6" fmla="*/ 96 w 648"/>
                <a:gd name="T7" fmla="*/ 0 h 928"/>
                <a:gd name="T8" fmla="*/ 648 w 648"/>
                <a:gd name="T9" fmla="*/ 632 h 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8" h="928">
                  <a:moveTo>
                    <a:pt x="648" y="632"/>
                  </a:moveTo>
                  <a:lnTo>
                    <a:pt x="648" y="928"/>
                  </a:lnTo>
                  <a:lnTo>
                    <a:pt x="0" y="64"/>
                  </a:lnTo>
                  <a:lnTo>
                    <a:pt x="96" y="0"/>
                  </a:lnTo>
                  <a:lnTo>
                    <a:pt x="648" y="632"/>
                  </a:lnTo>
                  <a:close/>
                </a:path>
              </a:pathLst>
            </a:custGeom>
            <a:gradFill rotWithShape="1">
              <a:gsLst>
                <a:gs pos="0">
                  <a:schemeClr val="folHlink">
                    <a:gamma/>
                    <a:tint val="45490"/>
                    <a:invGamma/>
                  </a:schemeClr>
                </a:gs>
                <a:gs pos="100000">
                  <a:schemeClr val="folHlink"/>
                </a:gs>
              </a:gsLst>
              <a:lin ang="2700000" scaled="1"/>
            </a:gradFill>
            <a:ln>
              <a:noFill/>
            </a:ln>
            <a:effectLst/>
            <a:extLst/>
          </p:spPr>
          <p:txBody>
            <a:bodyPr>
              <a:spAutoFit/>
            </a:bodyPr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6408" name="Oval 13"/>
            <p:cNvSpPr>
              <a:spLocks noChangeArrowheads="1"/>
            </p:cNvSpPr>
            <p:nvPr/>
          </p:nvSpPr>
          <p:spPr bwMode="gray">
            <a:xfrm rot="-998297">
              <a:off x="1846" y="1830"/>
              <a:ext cx="1698" cy="844"/>
            </a:xfrm>
            <a:prstGeom prst="ellipse">
              <a:avLst/>
            </a:prstGeom>
            <a:gradFill rotWithShape="0">
              <a:gsLst>
                <a:gs pos="0">
                  <a:srgbClr val="000000"/>
                </a:gs>
                <a:gs pos="50000">
                  <a:srgbClr val="C1C1C1"/>
                </a:gs>
                <a:gs pos="100000">
                  <a:srgbClr val="000000"/>
                </a:gs>
              </a:gsLst>
              <a:lin ang="0" scaled="1"/>
            </a:gradFill>
            <a:ln w="12700">
              <a:noFill/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6409" name="Text Box 14"/>
            <p:cNvSpPr txBox="1">
              <a:spLocks noChangeArrowheads="1"/>
            </p:cNvSpPr>
            <p:nvPr/>
          </p:nvSpPr>
          <p:spPr bwMode="gray">
            <a:xfrm>
              <a:off x="1136" y="2257"/>
              <a:ext cx="662" cy="268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altLang="zh-CN">
                  <a:solidFill>
                    <a:srgbClr val="FFFFFF"/>
                  </a:solidFill>
                  <a:latin typeface="Verdana" pitchFamily="34" charset="0"/>
                </a:rPr>
                <a:t>Text1</a:t>
              </a:r>
            </a:p>
          </p:txBody>
        </p:sp>
        <p:sp>
          <p:nvSpPr>
            <p:cNvPr id="16410" name="Text Box 15"/>
            <p:cNvSpPr txBox="1">
              <a:spLocks noChangeArrowheads="1"/>
            </p:cNvSpPr>
            <p:nvPr/>
          </p:nvSpPr>
          <p:spPr bwMode="gray">
            <a:xfrm>
              <a:off x="2336" y="1491"/>
              <a:ext cx="662" cy="268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altLang="zh-CN">
                  <a:solidFill>
                    <a:srgbClr val="FFFFFF"/>
                  </a:solidFill>
                  <a:latin typeface="Verdana" pitchFamily="34" charset="0"/>
                </a:rPr>
                <a:t>Text2</a:t>
              </a:r>
            </a:p>
          </p:txBody>
        </p:sp>
        <p:sp>
          <p:nvSpPr>
            <p:cNvPr id="16411" name="Text Box 16"/>
            <p:cNvSpPr txBox="1">
              <a:spLocks noChangeArrowheads="1"/>
            </p:cNvSpPr>
            <p:nvPr/>
          </p:nvSpPr>
          <p:spPr bwMode="gray">
            <a:xfrm>
              <a:off x="3487" y="1682"/>
              <a:ext cx="663" cy="268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altLang="zh-CN">
                  <a:solidFill>
                    <a:srgbClr val="FFFFFF"/>
                  </a:solidFill>
                  <a:latin typeface="Verdana" pitchFamily="34" charset="0"/>
                </a:rPr>
                <a:t>Text3</a:t>
              </a:r>
            </a:p>
          </p:txBody>
        </p:sp>
        <p:sp>
          <p:nvSpPr>
            <p:cNvPr id="16412" name="Text Box 17"/>
            <p:cNvSpPr txBox="1">
              <a:spLocks noChangeArrowheads="1"/>
            </p:cNvSpPr>
            <p:nvPr/>
          </p:nvSpPr>
          <p:spPr bwMode="gray">
            <a:xfrm>
              <a:off x="3296" y="2450"/>
              <a:ext cx="662" cy="268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altLang="zh-CN">
                  <a:solidFill>
                    <a:srgbClr val="FFFFFF"/>
                  </a:solidFill>
                  <a:latin typeface="Verdana" pitchFamily="34" charset="0"/>
                </a:rPr>
                <a:t>Text4</a:t>
              </a:r>
            </a:p>
          </p:txBody>
        </p:sp>
        <p:sp>
          <p:nvSpPr>
            <p:cNvPr id="16413" name="Text Box 18"/>
            <p:cNvSpPr txBox="1">
              <a:spLocks noChangeArrowheads="1"/>
            </p:cNvSpPr>
            <p:nvPr/>
          </p:nvSpPr>
          <p:spPr bwMode="gray">
            <a:xfrm>
              <a:off x="1903" y="2881"/>
              <a:ext cx="663" cy="268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altLang="zh-CN">
                  <a:solidFill>
                    <a:srgbClr val="FFFFFF"/>
                  </a:solidFill>
                  <a:latin typeface="Verdana" pitchFamily="34" charset="0"/>
                </a:rPr>
                <a:t>Text5</a:t>
              </a:r>
            </a:p>
          </p:txBody>
        </p:sp>
        <p:sp>
          <p:nvSpPr>
            <p:cNvPr id="16414" name="Freeform 19"/>
            <p:cNvSpPr>
              <a:spLocks/>
            </p:cNvSpPr>
            <p:nvPr/>
          </p:nvSpPr>
          <p:spPr bwMode="gray">
            <a:xfrm>
              <a:off x="2768" y="2632"/>
              <a:ext cx="544" cy="680"/>
            </a:xfrm>
            <a:custGeom>
              <a:avLst/>
              <a:gdLst>
                <a:gd name="T0" fmla="*/ 0 w 544"/>
                <a:gd name="T1" fmla="*/ 16 h 680"/>
                <a:gd name="T2" fmla="*/ 256 w 544"/>
                <a:gd name="T3" fmla="*/ 528 h 680"/>
                <a:gd name="T4" fmla="*/ 264 w 544"/>
                <a:gd name="T5" fmla="*/ 680 h 680"/>
                <a:gd name="T6" fmla="*/ 448 w 544"/>
                <a:gd name="T7" fmla="*/ 624 h 680"/>
                <a:gd name="T8" fmla="*/ 544 w 544"/>
                <a:gd name="T9" fmla="*/ 576 h 680"/>
                <a:gd name="T10" fmla="*/ 112 w 544"/>
                <a:gd name="T11" fmla="*/ 0 h 680"/>
                <a:gd name="T12" fmla="*/ 0 w 544"/>
                <a:gd name="T13" fmla="*/ 16 h 68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44"/>
                <a:gd name="T22" fmla="*/ 0 h 680"/>
                <a:gd name="T23" fmla="*/ 544 w 544"/>
                <a:gd name="T24" fmla="*/ 680 h 68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44" h="680">
                  <a:moveTo>
                    <a:pt x="0" y="16"/>
                  </a:moveTo>
                  <a:lnTo>
                    <a:pt x="256" y="528"/>
                  </a:lnTo>
                  <a:lnTo>
                    <a:pt x="264" y="680"/>
                  </a:lnTo>
                  <a:lnTo>
                    <a:pt x="448" y="624"/>
                  </a:lnTo>
                  <a:lnTo>
                    <a:pt x="544" y="576"/>
                  </a:lnTo>
                  <a:lnTo>
                    <a:pt x="112" y="0"/>
                  </a:lnTo>
                  <a:lnTo>
                    <a:pt x="0" y="16"/>
                  </a:lnTo>
                  <a:close/>
                </a:path>
              </a:pathLst>
            </a:custGeom>
            <a:solidFill>
              <a:schemeClr val="tx2">
                <a:alpha val="50195"/>
              </a:schemeClr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6415" name="Oval 20"/>
            <p:cNvSpPr>
              <a:spLocks noChangeArrowheads="1"/>
            </p:cNvSpPr>
            <p:nvPr/>
          </p:nvSpPr>
          <p:spPr bwMode="gray">
            <a:xfrm rot="-998297">
              <a:off x="1910" y="1989"/>
              <a:ext cx="1629" cy="687"/>
            </a:xfrm>
            <a:prstGeom prst="ellipse">
              <a:avLst/>
            </a:prstGeom>
            <a:solidFill>
              <a:srgbClr val="FFFFFF"/>
            </a:solidFill>
            <a:ln w="12700">
              <a:noFill/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zh-CN" altLang="en-US"/>
            </a:p>
          </p:txBody>
        </p:sp>
      </p:grpSp>
      <p:sp>
        <p:nvSpPr>
          <p:cNvPr id="16387" name="Rectangle 2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 altLang="zh-CN" smtClean="0"/>
          </a:p>
        </p:txBody>
      </p:sp>
      <p:sp>
        <p:nvSpPr>
          <p:cNvPr id="16388" name="Text Box 22"/>
          <p:cNvSpPr txBox="1">
            <a:spLocks noChangeArrowheads="1"/>
          </p:cNvSpPr>
          <p:nvPr/>
        </p:nvSpPr>
        <p:spPr bwMode="auto">
          <a:xfrm>
            <a:off x="6470650" y="1489075"/>
            <a:ext cx="1828800" cy="5175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1400">
                <a:solidFill>
                  <a:srgbClr val="333333"/>
                </a:solidFill>
              </a:rPr>
              <a:t>Add your text in here</a:t>
            </a:r>
          </a:p>
        </p:txBody>
      </p:sp>
      <p:cxnSp>
        <p:nvCxnSpPr>
          <p:cNvPr id="16389" name="AutoShape 23"/>
          <p:cNvCxnSpPr>
            <a:cxnSpLocks noChangeShapeType="1"/>
          </p:cNvCxnSpPr>
          <p:nvPr/>
        </p:nvCxnSpPr>
        <p:spPr bwMode="auto">
          <a:xfrm rot="10800000" flipV="1">
            <a:off x="6223000" y="1641475"/>
            <a:ext cx="247650" cy="381000"/>
          </a:xfrm>
          <a:prstGeom prst="bentConnector2">
            <a:avLst/>
          </a:prstGeom>
          <a:noFill/>
          <a:ln w="9525">
            <a:solidFill>
              <a:srgbClr val="292929"/>
            </a:solidFill>
            <a:miter lim="800000"/>
            <a:headEnd/>
            <a:tailEnd/>
          </a:ln>
        </p:spPr>
      </p:cxnSp>
      <p:sp>
        <p:nvSpPr>
          <p:cNvPr id="16390" name="Text Box 24"/>
          <p:cNvSpPr txBox="1">
            <a:spLocks noChangeArrowheads="1"/>
          </p:cNvSpPr>
          <p:nvPr/>
        </p:nvSpPr>
        <p:spPr bwMode="auto">
          <a:xfrm>
            <a:off x="755650" y="2403475"/>
            <a:ext cx="1828800" cy="5175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1400">
                <a:solidFill>
                  <a:srgbClr val="333333"/>
                </a:solidFill>
              </a:rPr>
              <a:t>Add your text in here</a:t>
            </a:r>
          </a:p>
        </p:txBody>
      </p:sp>
      <p:cxnSp>
        <p:nvCxnSpPr>
          <p:cNvPr id="16391" name="AutoShape 25"/>
          <p:cNvCxnSpPr>
            <a:cxnSpLocks noChangeShapeType="1"/>
          </p:cNvCxnSpPr>
          <p:nvPr/>
        </p:nvCxnSpPr>
        <p:spPr bwMode="auto">
          <a:xfrm>
            <a:off x="2279650" y="2555875"/>
            <a:ext cx="228600" cy="381000"/>
          </a:xfrm>
          <a:prstGeom prst="bentConnector2">
            <a:avLst/>
          </a:prstGeom>
          <a:noFill/>
          <a:ln w="9525">
            <a:solidFill>
              <a:srgbClr val="292929"/>
            </a:solidFill>
            <a:miter lim="800000"/>
            <a:headEnd/>
            <a:tailEnd/>
          </a:ln>
        </p:spPr>
      </p:cxnSp>
      <p:sp>
        <p:nvSpPr>
          <p:cNvPr id="16392" name="Text Box 26"/>
          <p:cNvSpPr txBox="1">
            <a:spLocks noChangeArrowheads="1"/>
          </p:cNvSpPr>
          <p:nvPr/>
        </p:nvSpPr>
        <p:spPr bwMode="auto">
          <a:xfrm>
            <a:off x="2432050" y="1412875"/>
            <a:ext cx="1828800" cy="5175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1400">
                <a:solidFill>
                  <a:srgbClr val="333333"/>
                </a:solidFill>
              </a:rPr>
              <a:t>Add your text in here</a:t>
            </a:r>
          </a:p>
        </p:txBody>
      </p:sp>
      <p:cxnSp>
        <p:nvCxnSpPr>
          <p:cNvPr id="16393" name="AutoShape 27"/>
          <p:cNvCxnSpPr>
            <a:cxnSpLocks noChangeShapeType="1"/>
          </p:cNvCxnSpPr>
          <p:nvPr/>
        </p:nvCxnSpPr>
        <p:spPr bwMode="auto">
          <a:xfrm>
            <a:off x="3956050" y="1565275"/>
            <a:ext cx="228600" cy="381000"/>
          </a:xfrm>
          <a:prstGeom prst="bentConnector2">
            <a:avLst/>
          </a:prstGeom>
          <a:noFill/>
          <a:ln w="9525">
            <a:solidFill>
              <a:srgbClr val="292929"/>
            </a:solidFill>
            <a:miter lim="800000"/>
            <a:headEnd/>
            <a:tailEnd/>
          </a:ln>
        </p:spPr>
      </p:cxnSp>
      <p:sp>
        <p:nvSpPr>
          <p:cNvPr id="16394" name="Text Box 28"/>
          <p:cNvSpPr txBox="1">
            <a:spLocks noChangeArrowheads="1"/>
          </p:cNvSpPr>
          <p:nvPr/>
        </p:nvSpPr>
        <p:spPr bwMode="auto">
          <a:xfrm>
            <a:off x="7080250" y="4003675"/>
            <a:ext cx="1828800" cy="5175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1400">
                <a:solidFill>
                  <a:srgbClr val="333333"/>
                </a:solidFill>
              </a:rPr>
              <a:t>Add your text in here</a:t>
            </a:r>
          </a:p>
        </p:txBody>
      </p:sp>
      <p:cxnSp>
        <p:nvCxnSpPr>
          <p:cNvPr id="16395" name="AutoShape 29"/>
          <p:cNvCxnSpPr>
            <a:cxnSpLocks noChangeShapeType="1"/>
          </p:cNvCxnSpPr>
          <p:nvPr/>
        </p:nvCxnSpPr>
        <p:spPr bwMode="auto">
          <a:xfrm rot="10800000">
            <a:off x="6470650" y="3622675"/>
            <a:ext cx="628650" cy="609600"/>
          </a:xfrm>
          <a:prstGeom prst="bentConnector3">
            <a:avLst>
              <a:gd name="adj1" fmla="val 51259"/>
            </a:avLst>
          </a:prstGeom>
          <a:noFill/>
          <a:ln w="9525">
            <a:solidFill>
              <a:srgbClr val="292929"/>
            </a:solidFill>
            <a:miter lim="800000"/>
            <a:headEnd/>
            <a:tailEnd/>
          </a:ln>
        </p:spPr>
      </p:cxnSp>
      <p:sp>
        <p:nvSpPr>
          <p:cNvPr id="16396" name="Text Box 30"/>
          <p:cNvSpPr txBox="1">
            <a:spLocks noChangeArrowheads="1"/>
          </p:cNvSpPr>
          <p:nvPr/>
        </p:nvSpPr>
        <p:spPr bwMode="auto">
          <a:xfrm>
            <a:off x="1517650" y="5146675"/>
            <a:ext cx="1828800" cy="5175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1400">
                <a:solidFill>
                  <a:srgbClr val="333333"/>
                </a:solidFill>
              </a:rPr>
              <a:t>Add your text in here</a:t>
            </a:r>
          </a:p>
        </p:txBody>
      </p:sp>
      <p:cxnSp>
        <p:nvCxnSpPr>
          <p:cNvPr id="16397" name="AutoShape 31"/>
          <p:cNvCxnSpPr>
            <a:cxnSpLocks noChangeShapeType="1"/>
          </p:cNvCxnSpPr>
          <p:nvPr/>
        </p:nvCxnSpPr>
        <p:spPr bwMode="auto">
          <a:xfrm rot="-5400000">
            <a:off x="2904332" y="4771231"/>
            <a:ext cx="703262" cy="428625"/>
          </a:xfrm>
          <a:prstGeom prst="bentConnector3">
            <a:avLst>
              <a:gd name="adj1" fmla="val -454"/>
            </a:avLst>
          </a:prstGeom>
          <a:noFill/>
          <a:ln w="9525">
            <a:solidFill>
              <a:srgbClr val="292929"/>
            </a:solidFill>
            <a:miter lim="800000"/>
            <a:headEnd/>
            <a:tailEnd/>
          </a:ln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 altLang="zh-CN" smtClean="0">
              <a:ea typeface="宋体" charset="-122"/>
            </a:endParaRPr>
          </a:p>
        </p:txBody>
      </p:sp>
      <p:pic>
        <p:nvPicPr>
          <p:cNvPr id="17411" name="Picture 3" descr="cylinder0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ltGray">
          <a:xfrm>
            <a:off x="1042988" y="3946525"/>
            <a:ext cx="2778125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2" name="Picture 4" descr="cylinder0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ltGray">
          <a:xfrm>
            <a:off x="4767263" y="3946525"/>
            <a:ext cx="2778125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 21"/>
          <p:cNvGrpSpPr>
            <a:grpSpLocks/>
          </p:cNvGrpSpPr>
          <p:nvPr/>
        </p:nvGrpSpPr>
        <p:grpSpPr bwMode="auto">
          <a:xfrm>
            <a:off x="5157788" y="2055813"/>
            <a:ext cx="1973262" cy="2190750"/>
            <a:chOff x="3264" y="1593"/>
            <a:chExt cx="1243" cy="1380"/>
          </a:xfrm>
        </p:grpSpPr>
        <p:sp>
          <p:nvSpPr>
            <p:cNvPr id="17425" name="Freeform 7"/>
            <p:cNvSpPr>
              <a:spLocks noEditPoints="1"/>
            </p:cNvSpPr>
            <p:nvPr/>
          </p:nvSpPr>
          <p:spPr bwMode="gray">
            <a:xfrm>
              <a:off x="3665" y="1593"/>
              <a:ext cx="490" cy="1377"/>
            </a:xfrm>
            <a:custGeom>
              <a:avLst/>
              <a:gdLst>
                <a:gd name="T0" fmla="*/ 86 w 1155"/>
                <a:gd name="T1" fmla="*/ 70 h 3334"/>
                <a:gd name="T2" fmla="*/ 79 w 1155"/>
                <a:gd name="T3" fmla="*/ 55 h 3334"/>
                <a:gd name="T4" fmla="*/ 67 w 1155"/>
                <a:gd name="T5" fmla="*/ 40 h 3334"/>
                <a:gd name="T6" fmla="*/ 56 w 1155"/>
                <a:gd name="T7" fmla="*/ 33 h 3334"/>
                <a:gd name="T8" fmla="*/ 62 w 1155"/>
                <a:gd name="T9" fmla="*/ 23 h 3334"/>
                <a:gd name="T10" fmla="*/ 62 w 1155"/>
                <a:gd name="T11" fmla="*/ 14 h 3334"/>
                <a:gd name="T12" fmla="*/ 58 w 1155"/>
                <a:gd name="T13" fmla="*/ 6 h 3334"/>
                <a:gd name="T14" fmla="*/ 44 w 1155"/>
                <a:gd name="T15" fmla="*/ 0 h 3334"/>
                <a:gd name="T16" fmla="*/ 40 w 1155"/>
                <a:gd name="T17" fmla="*/ 3 h 3334"/>
                <a:gd name="T18" fmla="*/ 36 w 1155"/>
                <a:gd name="T19" fmla="*/ 5 h 3334"/>
                <a:gd name="T20" fmla="*/ 35 w 1155"/>
                <a:gd name="T21" fmla="*/ 12 h 3334"/>
                <a:gd name="T22" fmla="*/ 36 w 1155"/>
                <a:gd name="T23" fmla="*/ 14 h 3334"/>
                <a:gd name="T24" fmla="*/ 36 w 1155"/>
                <a:gd name="T25" fmla="*/ 25 h 3334"/>
                <a:gd name="T26" fmla="*/ 39 w 1155"/>
                <a:gd name="T27" fmla="*/ 29 h 3334"/>
                <a:gd name="T28" fmla="*/ 27 w 1155"/>
                <a:gd name="T29" fmla="*/ 37 h 3334"/>
                <a:gd name="T30" fmla="*/ 18 w 1155"/>
                <a:gd name="T31" fmla="*/ 41 h 3334"/>
                <a:gd name="T32" fmla="*/ 13 w 1155"/>
                <a:gd name="T33" fmla="*/ 61 h 3334"/>
                <a:gd name="T34" fmla="*/ 11 w 1155"/>
                <a:gd name="T35" fmla="*/ 82 h 3334"/>
                <a:gd name="T36" fmla="*/ 8 w 1155"/>
                <a:gd name="T37" fmla="*/ 102 h 3334"/>
                <a:gd name="T38" fmla="*/ 8 w 1155"/>
                <a:gd name="T39" fmla="*/ 108 h 3334"/>
                <a:gd name="T40" fmla="*/ 14 w 1155"/>
                <a:gd name="T41" fmla="*/ 121 h 3334"/>
                <a:gd name="T42" fmla="*/ 13 w 1155"/>
                <a:gd name="T43" fmla="*/ 121 h 3334"/>
                <a:gd name="T44" fmla="*/ 10 w 1155"/>
                <a:gd name="T45" fmla="*/ 126 h 3334"/>
                <a:gd name="T46" fmla="*/ 3 w 1155"/>
                <a:gd name="T47" fmla="*/ 158 h 3334"/>
                <a:gd name="T48" fmla="*/ 8 w 1155"/>
                <a:gd name="T49" fmla="*/ 157 h 3334"/>
                <a:gd name="T50" fmla="*/ 10 w 1155"/>
                <a:gd name="T51" fmla="*/ 167 h 3334"/>
                <a:gd name="T52" fmla="*/ 2 w 1155"/>
                <a:gd name="T53" fmla="*/ 216 h 3334"/>
                <a:gd name="T54" fmla="*/ 0 w 1155"/>
                <a:gd name="T55" fmla="*/ 225 h 3334"/>
                <a:gd name="T56" fmla="*/ 3 w 1155"/>
                <a:gd name="T57" fmla="*/ 231 h 3334"/>
                <a:gd name="T58" fmla="*/ 8 w 1155"/>
                <a:gd name="T59" fmla="*/ 232 h 3334"/>
                <a:gd name="T60" fmla="*/ 15 w 1155"/>
                <a:gd name="T61" fmla="*/ 228 h 3334"/>
                <a:gd name="T62" fmla="*/ 20 w 1155"/>
                <a:gd name="T63" fmla="*/ 218 h 3334"/>
                <a:gd name="T64" fmla="*/ 22 w 1155"/>
                <a:gd name="T65" fmla="*/ 212 h 3334"/>
                <a:gd name="T66" fmla="*/ 28 w 1155"/>
                <a:gd name="T67" fmla="*/ 195 h 3334"/>
                <a:gd name="T68" fmla="*/ 45 w 1155"/>
                <a:gd name="T69" fmla="*/ 131 h 3334"/>
                <a:gd name="T70" fmla="*/ 56 w 1155"/>
                <a:gd name="T71" fmla="*/ 147 h 3334"/>
                <a:gd name="T72" fmla="*/ 59 w 1155"/>
                <a:gd name="T73" fmla="*/ 170 h 3334"/>
                <a:gd name="T74" fmla="*/ 59 w 1155"/>
                <a:gd name="T75" fmla="*/ 216 h 3334"/>
                <a:gd name="T76" fmla="*/ 62 w 1155"/>
                <a:gd name="T77" fmla="*/ 221 h 3334"/>
                <a:gd name="T78" fmla="*/ 61 w 1155"/>
                <a:gd name="T79" fmla="*/ 230 h 3334"/>
                <a:gd name="T80" fmla="*/ 67 w 1155"/>
                <a:gd name="T81" fmla="*/ 235 h 3334"/>
                <a:gd name="T82" fmla="*/ 73 w 1155"/>
                <a:gd name="T83" fmla="*/ 233 h 3334"/>
                <a:gd name="T84" fmla="*/ 77 w 1155"/>
                <a:gd name="T85" fmla="*/ 221 h 3334"/>
                <a:gd name="T86" fmla="*/ 80 w 1155"/>
                <a:gd name="T87" fmla="*/ 218 h 3334"/>
                <a:gd name="T88" fmla="*/ 80 w 1155"/>
                <a:gd name="T89" fmla="*/ 212 h 3334"/>
                <a:gd name="T90" fmla="*/ 79 w 1155"/>
                <a:gd name="T91" fmla="*/ 190 h 3334"/>
                <a:gd name="T92" fmla="*/ 76 w 1155"/>
                <a:gd name="T93" fmla="*/ 150 h 3334"/>
                <a:gd name="T94" fmla="*/ 75 w 1155"/>
                <a:gd name="T95" fmla="*/ 110 h 3334"/>
                <a:gd name="T96" fmla="*/ 70 w 1155"/>
                <a:gd name="T97" fmla="*/ 93 h 3334"/>
                <a:gd name="T98" fmla="*/ 84 w 1155"/>
                <a:gd name="T99" fmla="*/ 86 h 3334"/>
                <a:gd name="T100" fmla="*/ 88 w 1155"/>
                <a:gd name="T101" fmla="*/ 83 h 3334"/>
                <a:gd name="T102" fmla="*/ 22 w 1155"/>
                <a:gd name="T103" fmla="*/ 81 h 3334"/>
                <a:gd name="T104" fmla="*/ 23 w 1155"/>
                <a:gd name="T105" fmla="*/ 74 h 3334"/>
                <a:gd name="T106" fmla="*/ 15 w 1155"/>
                <a:gd name="T107" fmla="*/ 115 h 3334"/>
                <a:gd name="T108" fmla="*/ 16 w 1155"/>
                <a:gd name="T109" fmla="*/ 146 h 3334"/>
                <a:gd name="T110" fmla="*/ 20 w 1155"/>
                <a:gd name="T111" fmla="*/ 116 h 3334"/>
                <a:gd name="T112" fmla="*/ 18 w 1155"/>
                <a:gd name="T113" fmla="*/ 123 h 3334"/>
                <a:gd name="T114" fmla="*/ 18 w 1155"/>
                <a:gd name="T115" fmla="*/ 119 h 3334"/>
                <a:gd name="T116" fmla="*/ 20 w 1155"/>
                <a:gd name="T117" fmla="*/ 111 h 3334"/>
                <a:gd name="T118" fmla="*/ 22 w 1155"/>
                <a:gd name="T119" fmla="*/ 104 h 3334"/>
                <a:gd name="T120" fmla="*/ 68 w 1155"/>
                <a:gd name="T121" fmla="*/ 75 h 3334"/>
                <a:gd name="T122" fmla="*/ 73 w 1155"/>
                <a:gd name="T123" fmla="*/ 74 h 3334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1155"/>
                <a:gd name="T187" fmla="*/ 0 h 3334"/>
                <a:gd name="T188" fmla="*/ 1155 w 1155"/>
                <a:gd name="T189" fmla="*/ 3334 h 3334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1155" h="3334">
                  <a:moveTo>
                    <a:pt x="1155" y="1096"/>
                  </a:moveTo>
                  <a:lnTo>
                    <a:pt x="1149" y="1074"/>
                  </a:lnTo>
                  <a:lnTo>
                    <a:pt x="1148" y="1054"/>
                  </a:lnTo>
                  <a:lnTo>
                    <a:pt x="1143" y="1037"/>
                  </a:lnTo>
                  <a:lnTo>
                    <a:pt x="1138" y="1022"/>
                  </a:lnTo>
                  <a:lnTo>
                    <a:pt x="1133" y="1009"/>
                  </a:lnTo>
                  <a:lnTo>
                    <a:pt x="1128" y="998"/>
                  </a:lnTo>
                  <a:lnTo>
                    <a:pt x="1120" y="982"/>
                  </a:lnTo>
                  <a:lnTo>
                    <a:pt x="1117" y="977"/>
                  </a:lnTo>
                  <a:lnTo>
                    <a:pt x="1095" y="931"/>
                  </a:lnTo>
                  <a:lnTo>
                    <a:pt x="1085" y="892"/>
                  </a:lnTo>
                  <a:lnTo>
                    <a:pt x="1056" y="857"/>
                  </a:lnTo>
                  <a:lnTo>
                    <a:pt x="1038" y="809"/>
                  </a:lnTo>
                  <a:lnTo>
                    <a:pt x="1036" y="783"/>
                  </a:lnTo>
                  <a:lnTo>
                    <a:pt x="1019" y="749"/>
                  </a:lnTo>
                  <a:lnTo>
                    <a:pt x="991" y="699"/>
                  </a:lnTo>
                  <a:lnTo>
                    <a:pt x="957" y="637"/>
                  </a:lnTo>
                  <a:lnTo>
                    <a:pt x="942" y="620"/>
                  </a:lnTo>
                  <a:lnTo>
                    <a:pt x="938" y="618"/>
                  </a:lnTo>
                  <a:lnTo>
                    <a:pt x="918" y="598"/>
                  </a:lnTo>
                  <a:lnTo>
                    <a:pt x="894" y="581"/>
                  </a:lnTo>
                  <a:lnTo>
                    <a:pt x="876" y="566"/>
                  </a:lnTo>
                  <a:lnTo>
                    <a:pt x="863" y="563"/>
                  </a:lnTo>
                  <a:lnTo>
                    <a:pt x="824" y="544"/>
                  </a:lnTo>
                  <a:lnTo>
                    <a:pt x="808" y="523"/>
                  </a:lnTo>
                  <a:lnTo>
                    <a:pt x="787" y="522"/>
                  </a:lnTo>
                  <a:lnTo>
                    <a:pt x="786" y="522"/>
                  </a:lnTo>
                  <a:lnTo>
                    <a:pt x="778" y="519"/>
                  </a:lnTo>
                  <a:lnTo>
                    <a:pt x="745" y="473"/>
                  </a:lnTo>
                  <a:lnTo>
                    <a:pt x="731" y="471"/>
                  </a:lnTo>
                  <a:lnTo>
                    <a:pt x="734" y="452"/>
                  </a:lnTo>
                  <a:lnTo>
                    <a:pt x="735" y="453"/>
                  </a:lnTo>
                  <a:lnTo>
                    <a:pt x="742" y="439"/>
                  </a:lnTo>
                  <a:lnTo>
                    <a:pt x="750" y="463"/>
                  </a:lnTo>
                  <a:lnTo>
                    <a:pt x="755" y="463"/>
                  </a:lnTo>
                  <a:lnTo>
                    <a:pt x="779" y="411"/>
                  </a:lnTo>
                  <a:lnTo>
                    <a:pt x="807" y="326"/>
                  </a:lnTo>
                  <a:lnTo>
                    <a:pt x="814" y="305"/>
                  </a:lnTo>
                  <a:lnTo>
                    <a:pt x="821" y="279"/>
                  </a:lnTo>
                  <a:lnTo>
                    <a:pt x="829" y="249"/>
                  </a:lnTo>
                  <a:lnTo>
                    <a:pt x="828" y="236"/>
                  </a:lnTo>
                  <a:lnTo>
                    <a:pt x="825" y="222"/>
                  </a:lnTo>
                  <a:lnTo>
                    <a:pt x="821" y="210"/>
                  </a:lnTo>
                  <a:lnTo>
                    <a:pt x="818" y="199"/>
                  </a:lnTo>
                  <a:lnTo>
                    <a:pt x="809" y="184"/>
                  </a:lnTo>
                  <a:lnTo>
                    <a:pt x="805" y="178"/>
                  </a:lnTo>
                  <a:lnTo>
                    <a:pt x="794" y="163"/>
                  </a:lnTo>
                  <a:lnTo>
                    <a:pt x="783" y="148"/>
                  </a:lnTo>
                  <a:lnTo>
                    <a:pt x="773" y="132"/>
                  </a:lnTo>
                  <a:lnTo>
                    <a:pt x="760" y="89"/>
                  </a:lnTo>
                  <a:lnTo>
                    <a:pt x="754" y="87"/>
                  </a:lnTo>
                  <a:lnTo>
                    <a:pt x="730" y="57"/>
                  </a:lnTo>
                  <a:lnTo>
                    <a:pt x="696" y="51"/>
                  </a:lnTo>
                  <a:lnTo>
                    <a:pt x="635" y="10"/>
                  </a:lnTo>
                  <a:lnTo>
                    <a:pt x="629" y="10"/>
                  </a:lnTo>
                  <a:lnTo>
                    <a:pt x="634" y="25"/>
                  </a:lnTo>
                  <a:lnTo>
                    <a:pt x="588" y="0"/>
                  </a:lnTo>
                  <a:lnTo>
                    <a:pt x="598" y="25"/>
                  </a:lnTo>
                  <a:lnTo>
                    <a:pt x="575" y="7"/>
                  </a:lnTo>
                  <a:lnTo>
                    <a:pt x="579" y="29"/>
                  </a:lnTo>
                  <a:lnTo>
                    <a:pt x="574" y="26"/>
                  </a:lnTo>
                  <a:lnTo>
                    <a:pt x="534" y="14"/>
                  </a:lnTo>
                  <a:lnTo>
                    <a:pt x="556" y="39"/>
                  </a:lnTo>
                  <a:lnTo>
                    <a:pt x="554" y="41"/>
                  </a:lnTo>
                  <a:lnTo>
                    <a:pt x="519" y="19"/>
                  </a:lnTo>
                  <a:lnTo>
                    <a:pt x="532" y="47"/>
                  </a:lnTo>
                  <a:lnTo>
                    <a:pt x="529" y="49"/>
                  </a:lnTo>
                  <a:lnTo>
                    <a:pt x="508" y="19"/>
                  </a:lnTo>
                  <a:lnTo>
                    <a:pt x="508" y="24"/>
                  </a:lnTo>
                  <a:lnTo>
                    <a:pt x="507" y="56"/>
                  </a:lnTo>
                  <a:lnTo>
                    <a:pt x="476" y="46"/>
                  </a:lnTo>
                  <a:lnTo>
                    <a:pt x="479" y="50"/>
                  </a:lnTo>
                  <a:lnTo>
                    <a:pt x="505" y="73"/>
                  </a:lnTo>
                  <a:lnTo>
                    <a:pt x="461" y="74"/>
                  </a:lnTo>
                  <a:lnTo>
                    <a:pt x="465" y="78"/>
                  </a:lnTo>
                  <a:lnTo>
                    <a:pt x="489" y="90"/>
                  </a:lnTo>
                  <a:lnTo>
                    <a:pt x="468" y="94"/>
                  </a:lnTo>
                  <a:lnTo>
                    <a:pt x="491" y="103"/>
                  </a:lnTo>
                  <a:lnTo>
                    <a:pt x="458" y="115"/>
                  </a:lnTo>
                  <a:lnTo>
                    <a:pt x="482" y="126"/>
                  </a:lnTo>
                  <a:lnTo>
                    <a:pt x="468" y="137"/>
                  </a:lnTo>
                  <a:lnTo>
                    <a:pt x="482" y="139"/>
                  </a:lnTo>
                  <a:lnTo>
                    <a:pt x="461" y="166"/>
                  </a:lnTo>
                  <a:lnTo>
                    <a:pt x="464" y="164"/>
                  </a:lnTo>
                  <a:lnTo>
                    <a:pt x="479" y="158"/>
                  </a:lnTo>
                  <a:lnTo>
                    <a:pt x="476" y="167"/>
                  </a:lnTo>
                  <a:lnTo>
                    <a:pt x="474" y="178"/>
                  </a:lnTo>
                  <a:lnTo>
                    <a:pt x="473" y="190"/>
                  </a:lnTo>
                  <a:lnTo>
                    <a:pt x="473" y="198"/>
                  </a:lnTo>
                  <a:lnTo>
                    <a:pt x="474" y="204"/>
                  </a:lnTo>
                  <a:lnTo>
                    <a:pt x="471" y="216"/>
                  </a:lnTo>
                  <a:lnTo>
                    <a:pt x="471" y="229"/>
                  </a:lnTo>
                  <a:lnTo>
                    <a:pt x="466" y="240"/>
                  </a:lnTo>
                  <a:lnTo>
                    <a:pt x="460" y="252"/>
                  </a:lnTo>
                  <a:lnTo>
                    <a:pt x="469" y="304"/>
                  </a:lnTo>
                  <a:lnTo>
                    <a:pt x="471" y="353"/>
                  </a:lnTo>
                  <a:lnTo>
                    <a:pt x="473" y="359"/>
                  </a:lnTo>
                  <a:lnTo>
                    <a:pt x="474" y="365"/>
                  </a:lnTo>
                  <a:lnTo>
                    <a:pt x="477" y="374"/>
                  </a:lnTo>
                  <a:lnTo>
                    <a:pt x="481" y="383"/>
                  </a:lnTo>
                  <a:lnTo>
                    <a:pt x="487" y="391"/>
                  </a:lnTo>
                  <a:lnTo>
                    <a:pt x="495" y="399"/>
                  </a:lnTo>
                  <a:lnTo>
                    <a:pt x="505" y="406"/>
                  </a:lnTo>
                  <a:lnTo>
                    <a:pt x="519" y="416"/>
                  </a:lnTo>
                  <a:lnTo>
                    <a:pt x="521" y="428"/>
                  </a:lnTo>
                  <a:lnTo>
                    <a:pt x="519" y="439"/>
                  </a:lnTo>
                  <a:lnTo>
                    <a:pt x="510" y="441"/>
                  </a:lnTo>
                  <a:lnTo>
                    <a:pt x="438" y="505"/>
                  </a:lnTo>
                  <a:lnTo>
                    <a:pt x="415" y="507"/>
                  </a:lnTo>
                  <a:lnTo>
                    <a:pt x="388" y="523"/>
                  </a:lnTo>
                  <a:lnTo>
                    <a:pt x="355" y="527"/>
                  </a:lnTo>
                  <a:lnTo>
                    <a:pt x="343" y="529"/>
                  </a:lnTo>
                  <a:lnTo>
                    <a:pt x="332" y="532"/>
                  </a:lnTo>
                  <a:lnTo>
                    <a:pt x="310" y="538"/>
                  </a:lnTo>
                  <a:lnTo>
                    <a:pt x="289" y="547"/>
                  </a:lnTo>
                  <a:lnTo>
                    <a:pt x="270" y="556"/>
                  </a:lnTo>
                  <a:lnTo>
                    <a:pt x="256" y="565"/>
                  </a:lnTo>
                  <a:lnTo>
                    <a:pt x="245" y="574"/>
                  </a:lnTo>
                  <a:lnTo>
                    <a:pt x="235" y="581"/>
                  </a:lnTo>
                  <a:lnTo>
                    <a:pt x="232" y="619"/>
                  </a:lnTo>
                  <a:lnTo>
                    <a:pt x="205" y="690"/>
                  </a:lnTo>
                  <a:lnTo>
                    <a:pt x="195" y="731"/>
                  </a:lnTo>
                  <a:lnTo>
                    <a:pt x="187" y="793"/>
                  </a:lnTo>
                  <a:lnTo>
                    <a:pt x="183" y="809"/>
                  </a:lnTo>
                  <a:lnTo>
                    <a:pt x="178" y="837"/>
                  </a:lnTo>
                  <a:lnTo>
                    <a:pt x="174" y="867"/>
                  </a:lnTo>
                  <a:lnTo>
                    <a:pt x="169" y="921"/>
                  </a:lnTo>
                  <a:lnTo>
                    <a:pt x="168" y="962"/>
                  </a:lnTo>
                  <a:lnTo>
                    <a:pt x="168" y="978"/>
                  </a:lnTo>
                  <a:lnTo>
                    <a:pt x="155" y="1017"/>
                  </a:lnTo>
                  <a:lnTo>
                    <a:pt x="146" y="1063"/>
                  </a:lnTo>
                  <a:lnTo>
                    <a:pt x="137" y="1079"/>
                  </a:lnTo>
                  <a:lnTo>
                    <a:pt x="134" y="1141"/>
                  </a:lnTo>
                  <a:lnTo>
                    <a:pt x="136" y="1159"/>
                  </a:lnTo>
                  <a:lnTo>
                    <a:pt x="130" y="1173"/>
                  </a:lnTo>
                  <a:lnTo>
                    <a:pt x="113" y="1231"/>
                  </a:lnTo>
                  <a:lnTo>
                    <a:pt x="116" y="1249"/>
                  </a:lnTo>
                  <a:lnTo>
                    <a:pt x="121" y="1277"/>
                  </a:lnTo>
                  <a:lnTo>
                    <a:pt x="111" y="1297"/>
                  </a:lnTo>
                  <a:lnTo>
                    <a:pt x="113" y="1340"/>
                  </a:lnTo>
                  <a:lnTo>
                    <a:pt x="114" y="1456"/>
                  </a:lnTo>
                  <a:lnTo>
                    <a:pt x="113" y="1466"/>
                  </a:lnTo>
                  <a:lnTo>
                    <a:pt x="97" y="1477"/>
                  </a:lnTo>
                  <a:lnTo>
                    <a:pt x="102" y="1530"/>
                  </a:lnTo>
                  <a:lnTo>
                    <a:pt x="111" y="1539"/>
                  </a:lnTo>
                  <a:lnTo>
                    <a:pt x="114" y="1536"/>
                  </a:lnTo>
                  <a:lnTo>
                    <a:pt x="116" y="1579"/>
                  </a:lnTo>
                  <a:lnTo>
                    <a:pt x="119" y="1597"/>
                  </a:lnTo>
                  <a:lnTo>
                    <a:pt x="120" y="1597"/>
                  </a:lnTo>
                  <a:lnTo>
                    <a:pt x="114" y="1644"/>
                  </a:lnTo>
                  <a:lnTo>
                    <a:pt x="126" y="1679"/>
                  </a:lnTo>
                  <a:lnTo>
                    <a:pt x="146" y="1705"/>
                  </a:lnTo>
                  <a:lnTo>
                    <a:pt x="164" y="1718"/>
                  </a:lnTo>
                  <a:lnTo>
                    <a:pt x="177" y="1709"/>
                  </a:lnTo>
                  <a:lnTo>
                    <a:pt x="184" y="1709"/>
                  </a:lnTo>
                  <a:lnTo>
                    <a:pt x="185" y="1722"/>
                  </a:lnTo>
                  <a:lnTo>
                    <a:pt x="183" y="1720"/>
                  </a:lnTo>
                  <a:lnTo>
                    <a:pt x="179" y="1727"/>
                  </a:lnTo>
                  <a:lnTo>
                    <a:pt x="174" y="1727"/>
                  </a:lnTo>
                  <a:lnTo>
                    <a:pt x="166" y="1734"/>
                  </a:lnTo>
                  <a:lnTo>
                    <a:pt x="159" y="1740"/>
                  </a:lnTo>
                  <a:lnTo>
                    <a:pt x="152" y="1747"/>
                  </a:lnTo>
                  <a:lnTo>
                    <a:pt x="146" y="1755"/>
                  </a:lnTo>
                  <a:lnTo>
                    <a:pt x="137" y="1769"/>
                  </a:lnTo>
                  <a:lnTo>
                    <a:pt x="132" y="1779"/>
                  </a:lnTo>
                  <a:lnTo>
                    <a:pt x="131" y="1782"/>
                  </a:lnTo>
                  <a:lnTo>
                    <a:pt x="33" y="2244"/>
                  </a:lnTo>
                  <a:lnTo>
                    <a:pt x="30" y="2255"/>
                  </a:lnTo>
                  <a:lnTo>
                    <a:pt x="44" y="2243"/>
                  </a:lnTo>
                  <a:lnTo>
                    <a:pt x="56" y="2233"/>
                  </a:lnTo>
                  <a:lnTo>
                    <a:pt x="68" y="2227"/>
                  </a:lnTo>
                  <a:lnTo>
                    <a:pt x="79" y="2223"/>
                  </a:lnTo>
                  <a:lnTo>
                    <a:pt x="89" y="2222"/>
                  </a:lnTo>
                  <a:lnTo>
                    <a:pt x="95" y="2220"/>
                  </a:lnTo>
                  <a:lnTo>
                    <a:pt x="102" y="2220"/>
                  </a:lnTo>
                  <a:lnTo>
                    <a:pt x="108" y="2220"/>
                  </a:lnTo>
                  <a:lnTo>
                    <a:pt x="115" y="2222"/>
                  </a:lnTo>
                  <a:lnTo>
                    <a:pt x="122" y="2224"/>
                  </a:lnTo>
                  <a:lnTo>
                    <a:pt x="131" y="2228"/>
                  </a:lnTo>
                  <a:lnTo>
                    <a:pt x="148" y="2238"/>
                  </a:lnTo>
                  <a:lnTo>
                    <a:pt x="164" y="2249"/>
                  </a:lnTo>
                  <a:lnTo>
                    <a:pt x="159" y="2260"/>
                  </a:lnTo>
                  <a:lnTo>
                    <a:pt x="158" y="2307"/>
                  </a:lnTo>
                  <a:lnTo>
                    <a:pt x="131" y="2376"/>
                  </a:lnTo>
                  <a:lnTo>
                    <a:pt x="97" y="2580"/>
                  </a:lnTo>
                  <a:lnTo>
                    <a:pt x="77" y="2662"/>
                  </a:lnTo>
                  <a:lnTo>
                    <a:pt x="51" y="2826"/>
                  </a:lnTo>
                  <a:lnTo>
                    <a:pt x="37" y="2850"/>
                  </a:lnTo>
                  <a:lnTo>
                    <a:pt x="35" y="2896"/>
                  </a:lnTo>
                  <a:lnTo>
                    <a:pt x="34" y="2913"/>
                  </a:lnTo>
                  <a:lnTo>
                    <a:pt x="28" y="2938"/>
                  </a:lnTo>
                  <a:lnTo>
                    <a:pt x="28" y="3062"/>
                  </a:lnTo>
                  <a:lnTo>
                    <a:pt x="35" y="3081"/>
                  </a:lnTo>
                  <a:lnTo>
                    <a:pt x="21" y="3108"/>
                  </a:lnTo>
                  <a:lnTo>
                    <a:pt x="10" y="3133"/>
                  </a:lnTo>
                  <a:lnTo>
                    <a:pt x="2" y="3156"/>
                  </a:lnTo>
                  <a:lnTo>
                    <a:pt x="0" y="3173"/>
                  </a:lnTo>
                  <a:lnTo>
                    <a:pt x="0" y="3191"/>
                  </a:lnTo>
                  <a:lnTo>
                    <a:pt x="3" y="3208"/>
                  </a:lnTo>
                  <a:lnTo>
                    <a:pt x="5" y="3223"/>
                  </a:lnTo>
                  <a:lnTo>
                    <a:pt x="13" y="3245"/>
                  </a:lnTo>
                  <a:lnTo>
                    <a:pt x="15" y="3253"/>
                  </a:lnTo>
                  <a:lnTo>
                    <a:pt x="23" y="3262"/>
                  </a:lnTo>
                  <a:lnTo>
                    <a:pt x="29" y="3269"/>
                  </a:lnTo>
                  <a:lnTo>
                    <a:pt x="36" y="3276"/>
                  </a:lnTo>
                  <a:lnTo>
                    <a:pt x="45" y="3281"/>
                  </a:lnTo>
                  <a:lnTo>
                    <a:pt x="52" y="3284"/>
                  </a:lnTo>
                  <a:lnTo>
                    <a:pt x="60" y="3287"/>
                  </a:lnTo>
                  <a:lnTo>
                    <a:pt x="74" y="3289"/>
                  </a:lnTo>
                  <a:lnTo>
                    <a:pt x="88" y="3289"/>
                  </a:lnTo>
                  <a:lnTo>
                    <a:pt x="99" y="3288"/>
                  </a:lnTo>
                  <a:lnTo>
                    <a:pt x="109" y="3287"/>
                  </a:lnTo>
                  <a:lnTo>
                    <a:pt x="125" y="3283"/>
                  </a:lnTo>
                  <a:lnTo>
                    <a:pt x="140" y="3278"/>
                  </a:lnTo>
                  <a:lnTo>
                    <a:pt x="152" y="3272"/>
                  </a:lnTo>
                  <a:lnTo>
                    <a:pt x="163" y="3266"/>
                  </a:lnTo>
                  <a:lnTo>
                    <a:pt x="173" y="3260"/>
                  </a:lnTo>
                  <a:lnTo>
                    <a:pt x="182" y="3252"/>
                  </a:lnTo>
                  <a:lnTo>
                    <a:pt x="189" y="3246"/>
                  </a:lnTo>
                  <a:lnTo>
                    <a:pt x="196" y="3239"/>
                  </a:lnTo>
                  <a:lnTo>
                    <a:pt x="205" y="3226"/>
                  </a:lnTo>
                  <a:lnTo>
                    <a:pt x="211" y="3215"/>
                  </a:lnTo>
                  <a:lnTo>
                    <a:pt x="215" y="3205"/>
                  </a:lnTo>
                  <a:lnTo>
                    <a:pt x="216" y="3154"/>
                  </a:lnTo>
                  <a:lnTo>
                    <a:pt x="216" y="3155"/>
                  </a:lnTo>
                  <a:lnTo>
                    <a:pt x="240" y="3145"/>
                  </a:lnTo>
                  <a:lnTo>
                    <a:pt x="256" y="3093"/>
                  </a:lnTo>
                  <a:lnTo>
                    <a:pt x="254" y="3041"/>
                  </a:lnTo>
                  <a:lnTo>
                    <a:pt x="262" y="3036"/>
                  </a:lnTo>
                  <a:lnTo>
                    <a:pt x="269" y="3032"/>
                  </a:lnTo>
                  <a:lnTo>
                    <a:pt x="275" y="3027"/>
                  </a:lnTo>
                  <a:lnTo>
                    <a:pt x="279" y="3020"/>
                  </a:lnTo>
                  <a:lnTo>
                    <a:pt x="283" y="3014"/>
                  </a:lnTo>
                  <a:lnTo>
                    <a:pt x="285" y="3008"/>
                  </a:lnTo>
                  <a:lnTo>
                    <a:pt x="289" y="2996"/>
                  </a:lnTo>
                  <a:lnTo>
                    <a:pt x="289" y="2985"/>
                  </a:lnTo>
                  <a:lnTo>
                    <a:pt x="289" y="2975"/>
                  </a:lnTo>
                  <a:lnTo>
                    <a:pt x="286" y="2967"/>
                  </a:lnTo>
                  <a:lnTo>
                    <a:pt x="306" y="2923"/>
                  </a:lnTo>
                  <a:lnTo>
                    <a:pt x="335" y="2855"/>
                  </a:lnTo>
                  <a:lnTo>
                    <a:pt x="373" y="2764"/>
                  </a:lnTo>
                  <a:lnTo>
                    <a:pt x="434" y="2578"/>
                  </a:lnTo>
                  <a:lnTo>
                    <a:pt x="469" y="2347"/>
                  </a:lnTo>
                  <a:lnTo>
                    <a:pt x="528" y="2040"/>
                  </a:lnTo>
                  <a:lnTo>
                    <a:pt x="542" y="1992"/>
                  </a:lnTo>
                  <a:lnTo>
                    <a:pt x="556" y="1947"/>
                  </a:lnTo>
                  <a:lnTo>
                    <a:pt x="574" y="1902"/>
                  </a:lnTo>
                  <a:lnTo>
                    <a:pt x="590" y="1862"/>
                  </a:lnTo>
                  <a:lnTo>
                    <a:pt x="616" y="1800"/>
                  </a:lnTo>
                  <a:lnTo>
                    <a:pt x="627" y="1777"/>
                  </a:lnTo>
                  <a:lnTo>
                    <a:pt x="646" y="1795"/>
                  </a:lnTo>
                  <a:lnTo>
                    <a:pt x="651" y="1820"/>
                  </a:lnTo>
                  <a:lnTo>
                    <a:pt x="697" y="1915"/>
                  </a:lnTo>
                  <a:lnTo>
                    <a:pt x="714" y="2033"/>
                  </a:lnTo>
                  <a:lnTo>
                    <a:pt x="720" y="2055"/>
                  </a:lnTo>
                  <a:lnTo>
                    <a:pt x="725" y="2087"/>
                  </a:lnTo>
                  <a:lnTo>
                    <a:pt x="725" y="2110"/>
                  </a:lnTo>
                  <a:lnTo>
                    <a:pt x="726" y="2138"/>
                  </a:lnTo>
                  <a:lnTo>
                    <a:pt x="729" y="2169"/>
                  </a:lnTo>
                  <a:lnTo>
                    <a:pt x="733" y="2201"/>
                  </a:lnTo>
                  <a:lnTo>
                    <a:pt x="739" y="2253"/>
                  </a:lnTo>
                  <a:lnTo>
                    <a:pt x="742" y="2275"/>
                  </a:lnTo>
                  <a:lnTo>
                    <a:pt x="765" y="2409"/>
                  </a:lnTo>
                  <a:lnTo>
                    <a:pt x="812" y="2637"/>
                  </a:lnTo>
                  <a:lnTo>
                    <a:pt x="798" y="2869"/>
                  </a:lnTo>
                  <a:lnTo>
                    <a:pt x="814" y="2930"/>
                  </a:lnTo>
                  <a:lnTo>
                    <a:pt x="812" y="2987"/>
                  </a:lnTo>
                  <a:lnTo>
                    <a:pt x="775" y="3016"/>
                  </a:lnTo>
                  <a:lnTo>
                    <a:pt x="772" y="3059"/>
                  </a:lnTo>
                  <a:lnTo>
                    <a:pt x="773" y="3081"/>
                  </a:lnTo>
                  <a:lnTo>
                    <a:pt x="777" y="3098"/>
                  </a:lnTo>
                  <a:lnTo>
                    <a:pt x="782" y="3112"/>
                  </a:lnTo>
                  <a:lnTo>
                    <a:pt x="788" y="3120"/>
                  </a:lnTo>
                  <a:lnTo>
                    <a:pt x="794" y="3128"/>
                  </a:lnTo>
                  <a:lnTo>
                    <a:pt x="800" y="3131"/>
                  </a:lnTo>
                  <a:lnTo>
                    <a:pt x="805" y="3134"/>
                  </a:lnTo>
                  <a:lnTo>
                    <a:pt x="810" y="3135"/>
                  </a:lnTo>
                  <a:lnTo>
                    <a:pt x="799" y="3208"/>
                  </a:lnTo>
                  <a:lnTo>
                    <a:pt x="798" y="3212"/>
                  </a:lnTo>
                  <a:lnTo>
                    <a:pt x="795" y="3220"/>
                  </a:lnTo>
                  <a:lnTo>
                    <a:pt x="795" y="3232"/>
                  </a:lnTo>
                  <a:lnTo>
                    <a:pt x="797" y="3241"/>
                  </a:lnTo>
                  <a:lnTo>
                    <a:pt x="798" y="3250"/>
                  </a:lnTo>
                  <a:lnTo>
                    <a:pt x="802" y="3260"/>
                  </a:lnTo>
                  <a:lnTo>
                    <a:pt x="805" y="3269"/>
                  </a:lnTo>
                  <a:lnTo>
                    <a:pt x="812" y="3279"/>
                  </a:lnTo>
                  <a:lnTo>
                    <a:pt x="820" y="3290"/>
                  </a:lnTo>
                  <a:lnTo>
                    <a:pt x="830" y="3300"/>
                  </a:lnTo>
                  <a:lnTo>
                    <a:pt x="842" y="3311"/>
                  </a:lnTo>
                  <a:lnTo>
                    <a:pt x="857" y="3322"/>
                  </a:lnTo>
                  <a:lnTo>
                    <a:pt x="876" y="3332"/>
                  </a:lnTo>
                  <a:lnTo>
                    <a:pt x="878" y="3334"/>
                  </a:lnTo>
                  <a:lnTo>
                    <a:pt x="887" y="3334"/>
                  </a:lnTo>
                  <a:lnTo>
                    <a:pt x="902" y="3332"/>
                  </a:lnTo>
                  <a:lnTo>
                    <a:pt x="919" y="3329"/>
                  </a:lnTo>
                  <a:lnTo>
                    <a:pt x="929" y="3325"/>
                  </a:lnTo>
                  <a:lnTo>
                    <a:pt x="940" y="3321"/>
                  </a:lnTo>
                  <a:lnTo>
                    <a:pt x="951" y="3315"/>
                  </a:lnTo>
                  <a:lnTo>
                    <a:pt x="962" y="3309"/>
                  </a:lnTo>
                  <a:lnTo>
                    <a:pt x="974" y="3300"/>
                  </a:lnTo>
                  <a:lnTo>
                    <a:pt x="985" y="3289"/>
                  </a:lnTo>
                  <a:lnTo>
                    <a:pt x="998" y="3278"/>
                  </a:lnTo>
                  <a:lnTo>
                    <a:pt x="1009" y="3263"/>
                  </a:lnTo>
                  <a:lnTo>
                    <a:pt x="1011" y="3225"/>
                  </a:lnTo>
                  <a:lnTo>
                    <a:pt x="1009" y="3214"/>
                  </a:lnTo>
                  <a:lnTo>
                    <a:pt x="1009" y="3179"/>
                  </a:lnTo>
                  <a:lnTo>
                    <a:pt x="1006" y="3141"/>
                  </a:lnTo>
                  <a:lnTo>
                    <a:pt x="1019" y="3146"/>
                  </a:lnTo>
                  <a:lnTo>
                    <a:pt x="1024" y="3142"/>
                  </a:lnTo>
                  <a:lnTo>
                    <a:pt x="1028" y="3138"/>
                  </a:lnTo>
                  <a:lnTo>
                    <a:pt x="1033" y="3131"/>
                  </a:lnTo>
                  <a:lnTo>
                    <a:pt x="1037" y="3124"/>
                  </a:lnTo>
                  <a:lnTo>
                    <a:pt x="1043" y="3108"/>
                  </a:lnTo>
                  <a:lnTo>
                    <a:pt x="1048" y="3091"/>
                  </a:lnTo>
                  <a:lnTo>
                    <a:pt x="1052" y="3075"/>
                  </a:lnTo>
                  <a:lnTo>
                    <a:pt x="1054" y="3060"/>
                  </a:lnTo>
                  <a:lnTo>
                    <a:pt x="1057" y="3046"/>
                  </a:lnTo>
                  <a:lnTo>
                    <a:pt x="1058" y="3032"/>
                  </a:lnTo>
                  <a:lnTo>
                    <a:pt x="1057" y="3027"/>
                  </a:lnTo>
                  <a:lnTo>
                    <a:pt x="1054" y="3023"/>
                  </a:lnTo>
                  <a:lnTo>
                    <a:pt x="1048" y="3014"/>
                  </a:lnTo>
                  <a:lnTo>
                    <a:pt x="1041" y="3008"/>
                  </a:lnTo>
                  <a:lnTo>
                    <a:pt x="1033" y="3002"/>
                  </a:lnTo>
                  <a:lnTo>
                    <a:pt x="1019" y="2995"/>
                  </a:lnTo>
                  <a:lnTo>
                    <a:pt x="1012" y="2992"/>
                  </a:lnTo>
                  <a:lnTo>
                    <a:pt x="1021" y="2908"/>
                  </a:lnTo>
                  <a:lnTo>
                    <a:pt x="1036" y="2718"/>
                  </a:lnTo>
                  <a:lnTo>
                    <a:pt x="1036" y="2702"/>
                  </a:lnTo>
                  <a:lnTo>
                    <a:pt x="1035" y="2680"/>
                  </a:lnTo>
                  <a:lnTo>
                    <a:pt x="1031" y="2626"/>
                  </a:lnTo>
                  <a:lnTo>
                    <a:pt x="1026" y="2558"/>
                  </a:lnTo>
                  <a:lnTo>
                    <a:pt x="1026" y="2531"/>
                  </a:lnTo>
                  <a:lnTo>
                    <a:pt x="1015" y="2386"/>
                  </a:lnTo>
                  <a:lnTo>
                    <a:pt x="1005" y="2256"/>
                  </a:lnTo>
                  <a:lnTo>
                    <a:pt x="995" y="2169"/>
                  </a:lnTo>
                  <a:lnTo>
                    <a:pt x="993" y="2132"/>
                  </a:lnTo>
                  <a:lnTo>
                    <a:pt x="990" y="2097"/>
                  </a:lnTo>
                  <a:lnTo>
                    <a:pt x="988" y="2047"/>
                  </a:lnTo>
                  <a:lnTo>
                    <a:pt x="984" y="1932"/>
                  </a:lnTo>
                  <a:lnTo>
                    <a:pt x="984" y="1878"/>
                  </a:lnTo>
                  <a:lnTo>
                    <a:pt x="982" y="1720"/>
                  </a:lnTo>
                  <a:lnTo>
                    <a:pt x="974" y="1594"/>
                  </a:lnTo>
                  <a:lnTo>
                    <a:pt x="977" y="1560"/>
                  </a:lnTo>
                  <a:lnTo>
                    <a:pt x="974" y="1543"/>
                  </a:lnTo>
                  <a:lnTo>
                    <a:pt x="971" y="1529"/>
                  </a:lnTo>
                  <a:lnTo>
                    <a:pt x="967" y="1519"/>
                  </a:lnTo>
                  <a:lnTo>
                    <a:pt x="963" y="1513"/>
                  </a:lnTo>
                  <a:lnTo>
                    <a:pt x="941" y="1386"/>
                  </a:lnTo>
                  <a:lnTo>
                    <a:pt x="909" y="1343"/>
                  </a:lnTo>
                  <a:lnTo>
                    <a:pt x="909" y="1326"/>
                  </a:lnTo>
                  <a:lnTo>
                    <a:pt x="915" y="1317"/>
                  </a:lnTo>
                  <a:lnTo>
                    <a:pt x="915" y="1298"/>
                  </a:lnTo>
                  <a:lnTo>
                    <a:pt x="922" y="1298"/>
                  </a:lnTo>
                  <a:lnTo>
                    <a:pt x="925" y="1290"/>
                  </a:lnTo>
                  <a:lnTo>
                    <a:pt x="920" y="1249"/>
                  </a:lnTo>
                  <a:lnTo>
                    <a:pt x="925" y="1247"/>
                  </a:lnTo>
                  <a:lnTo>
                    <a:pt x="1012" y="1229"/>
                  </a:lnTo>
                  <a:lnTo>
                    <a:pt x="1041" y="1222"/>
                  </a:lnTo>
                  <a:lnTo>
                    <a:pt x="1093" y="1217"/>
                  </a:lnTo>
                  <a:lnTo>
                    <a:pt x="1104" y="1212"/>
                  </a:lnTo>
                  <a:lnTo>
                    <a:pt x="1115" y="1207"/>
                  </a:lnTo>
                  <a:lnTo>
                    <a:pt x="1131" y="1197"/>
                  </a:lnTo>
                  <a:lnTo>
                    <a:pt x="1141" y="1190"/>
                  </a:lnTo>
                  <a:lnTo>
                    <a:pt x="1144" y="1186"/>
                  </a:lnTo>
                  <a:lnTo>
                    <a:pt x="1147" y="1181"/>
                  </a:lnTo>
                  <a:lnTo>
                    <a:pt x="1148" y="1176"/>
                  </a:lnTo>
                  <a:lnTo>
                    <a:pt x="1152" y="1163"/>
                  </a:lnTo>
                  <a:lnTo>
                    <a:pt x="1154" y="1148"/>
                  </a:lnTo>
                  <a:lnTo>
                    <a:pt x="1155" y="1133"/>
                  </a:lnTo>
                  <a:lnTo>
                    <a:pt x="1155" y="1107"/>
                  </a:lnTo>
                  <a:lnTo>
                    <a:pt x="1155" y="1096"/>
                  </a:lnTo>
                  <a:close/>
                  <a:moveTo>
                    <a:pt x="286" y="1152"/>
                  </a:moveTo>
                  <a:lnTo>
                    <a:pt x="284" y="1127"/>
                  </a:lnTo>
                  <a:lnTo>
                    <a:pt x="295" y="1109"/>
                  </a:lnTo>
                  <a:lnTo>
                    <a:pt x="295" y="1068"/>
                  </a:lnTo>
                  <a:lnTo>
                    <a:pt x="300" y="1056"/>
                  </a:lnTo>
                  <a:lnTo>
                    <a:pt x="301" y="1056"/>
                  </a:lnTo>
                  <a:lnTo>
                    <a:pt x="302" y="1057"/>
                  </a:lnTo>
                  <a:lnTo>
                    <a:pt x="304" y="1059"/>
                  </a:lnTo>
                  <a:lnTo>
                    <a:pt x="299" y="1107"/>
                  </a:lnTo>
                  <a:lnTo>
                    <a:pt x="295" y="1155"/>
                  </a:lnTo>
                  <a:lnTo>
                    <a:pt x="284" y="1189"/>
                  </a:lnTo>
                  <a:lnTo>
                    <a:pt x="286" y="1162"/>
                  </a:lnTo>
                  <a:lnTo>
                    <a:pt x="286" y="1152"/>
                  </a:lnTo>
                  <a:close/>
                  <a:moveTo>
                    <a:pt x="190" y="1636"/>
                  </a:moveTo>
                  <a:lnTo>
                    <a:pt x="194" y="1631"/>
                  </a:lnTo>
                  <a:lnTo>
                    <a:pt x="203" y="1637"/>
                  </a:lnTo>
                  <a:lnTo>
                    <a:pt x="205" y="1657"/>
                  </a:lnTo>
                  <a:lnTo>
                    <a:pt x="201" y="1655"/>
                  </a:lnTo>
                  <a:lnTo>
                    <a:pt x="196" y="1653"/>
                  </a:lnTo>
                  <a:lnTo>
                    <a:pt x="193" y="1655"/>
                  </a:lnTo>
                  <a:lnTo>
                    <a:pt x="189" y="1657"/>
                  </a:lnTo>
                  <a:lnTo>
                    <a:pt x="190" y="1636"/>
                  </a:lnTo>
                  <a:close/>
                  <a:moveTo>
                    <a:pt x="210" y="2070"/>
                  </a:moveTo>
                  <a:lnTo>
                    <a:pt x="219" y="1995"/>
                  </a:lnTo>
                  <a:lnTo>
                    <a:pt x="224" y="2028"/>
                  </a:lnTo>
                  <a:lnTo>
                    <a:pt x="210" y="2070"/>
                  </a:lnTo>
                  <a:close/>
                  <a:moveTo>
                    <a:pt x="301" y="1489"/>
                  </a:moveTo>
                  <a:lnTo>
                    <a:pt x="293" y="1531"/>
                  </a:lnTo>
                  <a:lnTo>
                    <a:pt x="288" y="1552"/>
                  </a:lnTo>
                  <a:lnTo>
                    <a:pt x="268" y="1584"/>
                  </a:lnTo>
                  <a:lnTo>
                    <a:pt x="269" y="1649"/>
                  </a:lnTo>
                  <a:lnTo>
                    <a:pt x="254" y="1725"/>
                  </a:lnTo>
                  <a:lnTo>
                    <a:pt x="249" y="1794"/>
                  </a:lnTo>
                  <a:lnTo>
                    <a:pt x="231" y="1906"/>
                  </a:lnTo>
                  <a:lnTo>
                    <a:pt x="245" y="1796"/>
                  </a:lnTo>
                  <a:lnTo>
                    <a:pt x="240" y="1766"/>
                  </a:lnTo>
                  <a:lnTo>
                    <a:pt x="237" y="1759"/>
                  </a:lnTo>
                  <a:lnTo>
                    <a:pt x="235" y="1755"/>
                  </a:lnTo>
                  <a:lnTo>
                    <a:pt x="227" y="1746"/>
                  </a:lnTo>
                  <a:lnTo>
                    <a:pt x="228" y="1742"/>
                  </a:lnTo>
                  <a:lnTo>
                    <a:pt x="224" y="1741"/>
                  </a:lnTo>
                  <a:lnTo>
                    <a:pt x="224" y="1690"/>
                  </a:lnTo>
                  <a:lnTo>
                    <a:pt x="228" y="1688"/>
                  </a:lnTo>
                  <a:lnTo>
                    <a:pt x="233" y="1687"/>
                  </a:lnTo>
                  <a:lnTo>
                    <a:pt x="237" y="1685"/>
                  </a:lnTo>
                  <a:lnTo>
                    <a:pt x="242" y="1681"/>
                  </a:lnTo>
                  <a:lnTo>
                    <a:pt x="245" y="1677"/>
                  </a:lnTo>
                  <a:lnTo>
                    <a:pt x="246" y="1674"/>
                  </a:lnTo>
                  <a:lnTo>
                    <a:pt x="246" y="1639"/>
                  </a:lnTo>
                  <a:lnTo>
                    <a:pt x="251" y="1603"/>
                  </a:lnTo>
                  <a:lnTo>
                    <a:pt x="251" y="1577"/>
                  </a:lnTo>
                  <a:lnTo>
                    <a:pt x="259" y="1579"/>
                  </a:lnTo>
                  <a:lnTo>
                    <a:pt x="263" y="1575"/>
                  </a:lnTo>
                  <a:lnTo>
                    <a:pt x="268" y="1510"/>
                  </a:lnTo>
                  <a:lnTo>
                    <a:pt x="270" y="1512"/>
                  </a:lnTo>
                  <a:lnTo>
                    <a:pt x="277" y="1448"/>
                  </a:lnTo>
                  <a:lnTo>
                    <a:pt x="274" y="1444"/>
                  </a:lnTo>
                  <a:lnTo>
                    <a:pt x="277" y="1441"/>
                  </a:lnTo>
                  <a:lnTo>
                    <a:pt x="291" y="1476"/>
                  </a:lnTo>
                  <a:lnTo>
                    <a:pt x="307" y="1477"/>
                  </a:lnTo>
                  <a:lnTo>
                    <a:pt x="301" y="1489"/>
                  </a:lnTo>
                  <a:close/>
                  <a:moveTo>
                    <a:pt x="952" y="1067"/>
                  </a:moveTo>
                  <a:lnTo>
                    <a:pt x="946" y="1068"/>
                  </a:lnTo>
                  <a:lnTo>
                    <a:pt x="932" y="1063"/>
                  </a:lnTo>
                  <a:lnTo>
                    <a:pt x="902" y="1059"/>
                  </a:lnTo>
                  <a:lnTo>
                    <a:pt x="894" y="1063"/>
                  </a:lnTo>
                  <a:lnTo>
                    <a:pt x="893" y="1032"/>
                  </a:lnTo>
                  <a:lnTo>
                    <a:pt x="883" y="1010"/>
                  </a:lnTo>
                  <a:lnTo>
                    <a:pt x="884" y="980"/>
                  </a:lnTo>
                  <a:lnTo>
                    <a:pt x="889" y="961"/>
                  </a:lnTo>
                  <a:lnTo>
                    <a:pt x="894" y="918"/>
                  </a:lnTo>
                  <a:lnTo>
                    <a:pt x="908" y="961"/>
                  </a:lnTo>
                  <a:lnTo>
                    <a:pt x="940" y="1025"/>
                  </a:lnTo>
                  <a:lnTo>
                    <a:pt x="953" y="1049"/>
                  </a:lnTo>
                  <a:lnTo>
                    <a:pt x="952" y="1067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426" name="Freeform 8"/>
            <p:cNvSpPr>
              <a:spLocks noEditPoints="1"/>
            </p:cNvSpPr>
            <p:nvPr/>
          </p:nvSpPr>
          <p:spPr bwMode="gray">
            <a:xfrm>
              <a:off x="3264" y="2189"/>
              <a:ext cx="280" cy="784"/>
            </a:xfrm>
            <a:custGeom>
              <a:avLst/>
              <a:gdLst>
                <a:gd name="T0" fmla="*/ 16 w 1155"/>
                <a:gd name="T1" fmla="*/ 13 h 3334"/>
                <a:gd name="T2" fmla="*/ 15 w 1155"/>
                <a:gd name="T3" fmla="*/ 10 h 3334"/>
                <a:gd name="T4" fmla="*/ 12 w 1155"/>
                <a:gd name="T5" fmla="*/ 7 h 3334"/>
                <a:gd name="T6" fmla="*/ 10 w 1155"/>
                <a:gd name="T7" fmla="*/ 6 h 3334"/>
                <a:gd name="T8" fmla="*/ 12 w 1155"/>
                <a:gd name="T9" fmla="*/ 4 h 3334"/>
                <a:gd name="T10" fmla="*/ 12 w 1155"/>
                <a:gd name="T11" fmla="*/ 3 h 3334"/>
                <a:gd name="T12" fmla="*/ 11 w 1155"/>
                <a:gd name="T13" fmla="*/ 1 h 3334"/>
                <a:gd name="T14" fmla="*/ 8 w 1155"/>
                <a:gd name="T15" fmla="*/ 0 h 3334"/>
                <a:gd name="T16" fmla="*/ 8 w 1155"/>
                <a:gd name="T17" fmla="*/ 1 h 3334"/>
                <a:gd name="T18" fmla="*/ 7 w 1155"/>
                <a:gd name="T19" fmla="*/ 1 h 3334"/>
                <a:gd name="T20" fmla="*/ 7 w 1155"/>
                <a:gd name="T21" fmla="*/ 2 h 3334"/>
                <a:gd name="T22" fmla="*/ 7 w 1155"/>
                <a:gd name="T23" fmla="*/ 3 h 3334"/>
                <a:gd name="T24" fmla="*/ 7 w 1155"/>
                <a:gd name="T25" fmla="*/ 5 h 3334"/>
                <a:gd name="T26" fmla="*/ 8 w 1155"/>
                <a:gd name="T27" fmla="*/ 5 h 3334"/>
                <a:gd name="T28" fmla="*/ 5 w 1155"/>
                <a:gd name="T29" fmla="*/ 7 h 3334"/>
                <a:gd name="T30" fmla="*/ 3 w 1155"/>
                <a:gd name="T31" fmla="*/ 8 h 3334"/>
                <a:gd name="T32" fmla="*/ 2 w 1155"/>
                <a:gd name="T33" fmla="*/ 11 h 3334"/>
                <a:gd name="T34" fmla="*/ 2 w 1155"/>
                <a:gd name="T35" fmla="*/ 15 h 3334"/>
                <a:gd name="T36" fmla="*/ 2 w 1155"/>
                <a:gd name="T37" fmla="*/ 19 h 3334"/>
                <a:gd name="T38" fmla="*/ 2 w 1155"/>
                <a:gd name="T39" fmla="*/ 20 h 3334"/>
                <a:gd name="T40" fmla="*/ 2 w 1155"/>
                <a:gd name="T41" fmla="*/ 22 h 3334"/>
                <a:gd name="T42" fmla="*/ 2 w 1155"/>
                <a:gd name="T43" fmla="*/ 22 h 3334"/>
                <a:gd name="T44" fmla="*/ 2 w 1155"/>
                <a:gd name="T45" fmla="*/ 23 h 3334"/>
                <a:gd name="T46" fmla="*/ 1 w 1155"/>
                <a:gd name="T47" fmla="*/ 29 h 3334"/>
                <a:gd name="T48" fmla="*/ 1 w 1155"/>
                <a:gd name="T49" fmla="*/ 29 h 3334"/>
                <a:gd name="T50" fmla="*/ 2 w 1155"/>
                <a:gd name="T51" fmla="*/ 31 h 3334"/>
                <a:gd name="T52" fmla="*/ 0 w 1155"/>
                <a:gd name="T53" fmla="*/ 40 h 3334"/>
                <a:gd name="T54" fmla="*/ 0 w 1155"/>
                <a:gd name="T55" fmla="*/ 41 h 3334"/>
                <a:gd name="T56" fmla="*/ 0 w 1155"/>
                <a:gd name="T57" fmla="*/ 43 h 3334"/>
                <a:gd name="T58" fmla="*/ 1 w 1155"/>
                <a:gd name="T59" fmla="*/ 43 h 3334"/>
                <a:gd name="T60" fmla="*/ 3 w 1155"/>
                <a:gd name="T61" fmla="*/ 42 h 3334"/>
                <a:gd name="T62" fmla="*/ 4 w 1155"/>
                <a:gd name="T63" fmla="*/ 40 h 3334"/>
                <a:gd name="T64" fmla="*/ 4 w 1155"/>
                <a:gd name="T65" fmla="*/ 39 h 3334"/>
                <a:gd name="T66" fmla="*/ 5 w 1155"/>
                <a:gd name="T67" fmla="*/ 36 h 3334"/>
                <a:gd name="T68" fmla="*/ 8 w 1155"/>
                <a:gd name="T69" fmla="*/ 24 h 3334"/>
                <a:gd name="T70" fmla="*/ 10 w 1155"/>
                <a:gd name="T71" fmla="*/ 27 h 3334"/>
                <a:gd name="T72" fmla="*/ 11 w 1155"/>
                <a:gd name="T73" fmla="*/ 31 h 3334"/>
                <a:gd name="T74" fmla="*/ 11 w 1155"/>
                <a:gd name="T75" fmla="*/ 40 h 3334"/>
                <a:gd name="T76" fmla="*/ 12 w 1155"/>
                <a:gd name="T77" fmla="*/ 41 h 3334"/>
                <a:gd name="T78" fmla="*/ 11 w 1155"/>
                <a:gd name="T79" fmla="*/ 42 h 3334"/>
                <a:gd name="T80" fmla="*/ 12 w 1155"/>
                <a:gd name="T81" fmla="*/ 43 h 3334"/>
                <a:gd name="T82" fmla="*/ 14 w 1155"/>
                <a:gd name="T83" fmla="*/ 43 h 3334"/>
                <a:gd name="T84" fmla="*/ 14 w 1155"/>
                <a:gd name="T85" fmla="*/ 41 h 3334"/>
                <a:gd name="T86" fmla="*/ 15 w 1155"/>
                <a:gd name="T87" fmla="*/ 40 h 3334"/>
                <a:gd name="T88" fmla="*/ 15 w 1155"/>
                <a:gd name="T89" fmla="*/ 39 h 3334"/>
                <a:gd name="T90" fmla="*/ 15 w 1155"/>
                <a:gd name="T91" fmla="*/ 35 h 3334"/>
                <a:gd name="T92" fmla="*/ 14 w 1155"/>
                <a:gd name="T93" fmla="*/ 28 h 3334"/>
                <a:gd name="T94" fmla="*/ 14 w 1155"/>
                <a:gd name="T95" fmla="*/ 20 h 3334"/>
                <a:gd name="T96" fmla="*/ 13 w 1155"/>
                <a:gd name="T97" fmla="*/ 17 h 3334"/>
                <a:gd name="T98" fmla="*/ 16 w 1155"/>
                <a:gd name="T99" fmla="*/ 16 h 3334"/>
                <a:gd name="T100" fmla="*/ 16 w 1155"/>
                <a:gd name="T101" fmla="*/ 15 h 3334"/>
                <a:gd name="T102" fmla="*/ 4 w 1155"/>
                <a:gd name="T103" fmla="*/ 15 h 3334"/>
                <a:gd name="T104" fmla="*/ 4 w 1155"/>
                <a:gd name="T105" fmla="*/ 14 h 3334"/>
                <a:gd name="T106" fmla="*/ 3 w 1155"/>
                <a:gd name="T107" fmla="*/ 21 h 3334"/>
                <a:gd name="T108" fmla="*/ 3 w 1155"/>
                <a:gd name="T109" fmla="*/ 27 h 3334"/>
                <a:gd name="T110" fmla="*/ 4 w 1155"/>
                <a:gd name="T111" fmla="*/ 21 h 3334"/>
                <a:gd name="T112" fmla="*/ 3 w 1155"/>
                <a:gd name="T113" fmla="*/ 23 h 3334"/>
                <a:gd name="T114" fmla="*/ 3 w 1155"/>
                <a:gd name="T115" fmla="*/ 22 h 3334"/>
                <a:gd name="T116" fmla="*/ 4 w 1155"/>
                <a:gd name="T117" fmla="*/ 20 h 3334"/>
                <a:gd name="T118" fmla="*/ 4 w 1155"/>
                <a:gd name="T119" fmla="*/ 19 h 3334"/>
                <a:gd name="T120" fmla="*/ 13 w 1155"/>
                <a:gd name="T121" fmla="*/ 14 h 3334"/>
                <a:gd name="T122" fmla="*/ 14 w 1155"/>
                <a:gd name="T123" fmla="*/ 14 h 3334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1155"/>
                <a:gd name="T187" fmla="*/ 0 h 3334"/>
                <a:gd name="T188" fmla="*/ 1155 w 1155"/>
                <a:gd name="T189" fmla="*/ 3334 h 3334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1155" h="3334">
                  <a:moveTo>
                    <a:pt x="1155" y="1096"/>
                  </a:moveTo>
                  <a:lnTo>
                    <a:pt x="1149" y="1074"/>
                  </a:lnTo>
                  <a:lnTo>
                    <a:pt x="1148" y="1054"/>
                  </a:lnTo>
                  <a:lnTo>
                    <a:pt x="1143" y="1037"/>
                  </a:lnTo>
                  <a:lnTo>
                    <a:pt x="1138" y="1022"/>
                  </a:lnTo>
                  <a:lnTo>
                    <a:pt x="1133" y="1009"/>
                  </a:lnTo>
                  <a:lnTo>
                    <a:pt x="1128" y="998"/>
                  </a:lnTo>
                  <a:lnTo>
                    <a:pt x="1120" y="982"/>
                  </a:lnTo>
                  <a:lnTo>
                    <a:pt x="1117" y="977"/>
                  </a:lnTo>
                  <a:lnTo>
                    <a:pt x="1095" y="931"/>
                  </a:lnTo>
                  <a:lnTo>
                    <a:pt x="1085" y="892"/>
                  </a:lnTo>
                  <a:lnTo>
                    <a:pt x="1056" y="857"/>
                  </a:lnTo>
                  <a:lnTo>
                    <a:pt x="1038" y="809"/>
                  </a:lnTo>
                  <a:lnTo>
                    <a:pt x="1036" y="783"/>
                  </a:lnTo>
                  <a:lnTo>
                    <a:pt x="1019" y="749"/>
                  </a:lnTo>
                  <a:lnTo>
                    <a:pt x="991" y="699"/>
                  </a:lnTo>
                  <a:lnTo>
                    <a:pt x="957" y="637"/>
                  </a:lnTo>
                  <a:lnTo>
                    <a:pt x="942" y="620"/>
                  </a:lnTo>
                  <a:lnTo>
                    <a:pt x="938" y="618"/>
                  </a:lnTo>
                  <a:lnTo>
                    <a:pt x="918" y="598"/>
                  </a:lnTo>
                  <a:lnTo>
                    <a:pt x="894" y="581"/>
                  </a:lnTo>
                  <a:lnTo>
                    <a:pt x="876" y="566"/>
                  </a:lnTo>
                  <a:lnTo>
                    <a:pt x="863" y="563"/>
                  </a:lnTo>
                  <a:lnTo>
                    <a:pt x="824" y="544"/>
                  </a:lnTo>
                  <a:lnTo>
                    <a:pt x="808" y="523"/>
                  </a:lnTo>
                  <a:lnTo>
                    <a:pt x="787" y="522"/>
                  </a:lnTo>
                  <a:lnTo>
                    <a:pt x="786" y="522"/>
                  </a:lnTo>
                  <a:lnTo>
                    <a:pt x="778" y="519"/>
                  </a:lnTo>
                  <a:lnTo>
                    <a:pt x="745" y="473"/>
                  </a:lnTo>
                  <a:lnTo>
                    <a:pt x="731" y="471"/>
                  </a:lnTo>
                  <a:lnTo>
                    <a:pt x="734" y="452"/>
                  </a:lnTo>
                  <a:lnTo>
                    <a:pt x="735" y="453"/>
                  </a:lnTo>
                  <a:lnTo>
                    <a:pt x="742" y="439"/>
                  </a:lnTo>
                  <a:lnTo>
                    <a:pt x="750" y="463"/>
                  </a:lnTo>
                  <a:lnTo>
                    <a:pt x="755" y="463"/>
                  </a:lnTo>
                  <a:lnTo>
                    <a:pt x="779" y="411"/>
                  </a:lnTo>
                  <a:lnTo>
                    <a:pt x="807" y="326"/>
                  </a:lnTo>
                  <a:lnTo>
                    <a:pt x="814" y="305"/>
                  </a:lnTo>
                  <a:lnTo>
                    <a:pt x="821" y="279"/>
                  </a:lnTo>
                  <a:lnTo>
                    <a:pt x="829" y="249"/>
                  </a:lnTo>
                  <a:lnTo>
                    <a:pt x="828" y="236"/>
                  </a:lnTo>
                  <a:lnTo>
                    <a:pt x="825" y="222"/>
                  </a:lnTo>
                  <a:lnTo>
                    <a:pt x="821" y="210"/>
                  </a:lnTo>
                  <a:lnTo>
                    <a:pt x="818" y="199"/>
                  </a:lnTo>
                  <a:lnTo>
                    <a:pt x="809" y="184"/>
                  </a:lnTo>
                  <a:lnTo>
                    <a:pt x="805" y="178"/>
                  </a:lnTo>
                  <a:lnTo>
                    <a:pt x="794" y="163"/>
                  </a:lnTo>
                  <a:lnTo>
                    <a:pt x="783" y="148"/>
                  </a:lnTo>
                  <a:lnTo>
                    <a:pt x="773" y="132"/>
                  </a:lnTo>
                  <a:lnTo>
                    <a:pt x="760" y="89"/>
                  </a:lnTo>
                  <a:lnTo>
                    <a:pt x="754" y="87"/>
                  </a:lnTo>
                  <a:lnTo>
                    <a:pt x="730" y="57"/>
                  </a:lnTo>
                  <a:lnTo>
                    <a:pt x="696" y="51"/>
                  </a:lnTo>
                  <a:lnTo>
                    <a:pt x="635" y="10"/>
                  </a:lnTo>
                  <a:lnTo>
                    <a:pt x="629" y="10"/>
                  </a:lnTo>
                  <a:lnTo>
                    <a:pt x="634" y="25"/>
                  </a:lnTo>
                  <a:lnTo>
                    <a:pt x="588" y="0"/>
                  </a:lnTo>
                  <a:lnTo>
                    <a:pt x="598" y="25"/>
                  </a:lnTo>
                  <a:lnTo>
                    <a:pt x="575" y="7"/>
                  </a:lnTo>
                  <a:lnTo>
                    <a:pt x="579" y="29"/>
                  </a:lnTo>
                  <a:lnTo>
                    <a:pt x="574" y="26"/>
                  </a:lnTo>
                  <a:lnTo>
                    <a:pt x="534" y="14"/>
                  </a:lnTo>
                  <a:lnTo>
                    <a:pt x="556" y="39"/>
                  </a:lnTo>
                  <a:lnTo>
                    <a:pt x="554" y="41"/>
                  </a:lnTo>
                  <a:lnTo>
                    <a:pt x="519" y="19"/>
                  </a:lnTo>
                  <a:lnTo>
                    <a:pt x="532" y="47"/>
                  </a:lnTo>
                  <a:lnTo>
                    <a:pt x="529" y="49"/>
                  </a:lnTo>
                  <a:lnTo>
                    <a:pt x="508" y="19"/>
                  </a:lnTo>
                  <a:lnTo>
                    <a:pt x="508" y="24"/>
                  </a:lnTo>
                  <a:lnTo>
                    <a:pt x="507" y="56"/>
                  </a:lnTo>
                  <a:lnTo>
                    <a:pt x="476" y="46"/>
                  </a:lnTo>
                  <a:lnTo>
                    <a:pt x="479" y="50"/>
                  </a:lnTo>
                  <a:lnTo>
                    <a:pt x="505" y="73"/>
                  </a:lnTo>
                  <a:lnTo>
                    <a:pt x="461" y="74"/>
                  </a:lnTo>
                  <a:lnTo>
                    <a:pt x="465" y="78"/>
                  </a:lnTo>
                  <a:lnTo>
                    <a:pt x="489" y="90"/>
                  </a:lnTo>
                  <a:lnTo>
                    <a:pt x="468" y="94"/>
                  </a:lnTo>
                  <a:lnTo>
                    <a:pt x="491" y="103"/>
                  </a:lnTo>
                  <a:lnTo>
                    <a:pt x="458" y="115"/>
                  </a:lnTo>
                  <a:lnTo>
                    <a:pt x="482" y="126"/>
                  </a:lnTo>
                  <a:lnTo>
                    <a:pt x="468" y="137"/>
                  </a:lnTo>
                  <a:lnTo>
                    <a:pt x="482" y="139"/>
                  </a:lnTo>
                  <a:lnTo>
                    <a:pt x="461" y="166"/>
                  </a:lnTo>
                  <a:lnTo>
                    <a:pt x="464" y="164"/>
                  </a:lnTo>
                  <a:lnTo>
                    <a:pt x="479" y="158"/>
                  </a:lnTo>
                  <a:lnTo>
                    <a:pt x="476" y="167"/>
                  </a:lnTo>
                  <a:lnTo>
                    <a:pt x="474" y="178"/>
                  </a:lnTo>
                  <a:lnTo>
                    <a:pt x="473" y="190"/>
                  </a:lnTo>
                  <a:lnTo>
                    <a:pt x="473" y="198"/>
                  </a:lnTo>
                  <a:lnTo>
                    <a:pt x="474" y="204"/>
                  </a:lnTo>
                  <a:lnTo>
                    <a:pt x="471" y="216"/>
                  </a:lnTo>
                  <a:lnTo>
                    <a:pt x="471" y="229"/>
                  </a:lnTo>
                  <a:lnTo>
                    <a:pt x="466" y="240"/>
                  </a:lnTo>
                  <a:lnTo>
                    <a:pt x="460" y="252"/>
                  </a:lnTo>
                  <a:lnTo>
                    <a:pt x="469" y="304"/>
                  </a:lnTo>
                  <a:lnTo>
                    <a:pt x="471" y="353"/>
                  </a:lnTo>
                  <a:lnTo>
                    <a:pt x="473" y="359"/>
                  </a:lnTo>
                  <a:lnTo>
                    <a:pt x="474" y="365"/>
                  </a:lnTo>
                  <a:lnTo>
                    <a:pt x="477" y="374"/>
                  </a:lnTo>
                  <a:lnTo>
                    <a:pt x="481" y="383"/>
                  </a:lnTo>
                  <a:lnTo>
                    <a:pt x="487" y="391"/>
                  </a:lnTo>
                  <a:lnTo>
                    <a:pt x="495" y="399"/>
                  </a:lnTo>
                  <a:lnTo>
                    <a:pt x="505" y="406"/>
                  </a:lnTo>
                  <a:lnTo>
                    <a:pt x="519" y="416"/>
                  </a:lnTo>
                  <a:lnTo>
                    <a:pt x="521" y="428"/>
                  </a:lnTo>
                  <a:lnTo>
                    <a:pt x="519" y="439"/>
                  </a:lnTo>
                  <a:lnTo>
                    <a:pt x="510" y="441"/>
                  </a:lnTo>
                  <a:lnTo>
                    <a:pt x="438" y="505"/>
                  </a:lnTo>
                  <a:lnTo>
                    <a:pt x="415" y="507"/>
                  </a:lnTo>
                  <a:lnTo>
                    <a:pt x="388" y="523"/>
                  </a:lnTo>
                  <a:lnTo>
                    <a:pt x="355" y="527"/>
                  </a:lnTo>
                  <a:lnTo>
                    <a:pt x="343" y="529"/>
                  </a:lnTo>
                  <a:lnTo>
                    <a:pt x="332" y="532"/>
                  </a:lnTo>
                  <a:lnTo>
                    <a:pt x="310" y="538"/>
                  </a:lnTo>
                  <a:lnTo>
                    <a:pt x="289" y="547"/>
                  </a:lnTo>
                  <a:lnTo>
                    <a:pt x="270" y="556"/>
                  </a:lnTo>
                  <a:lnTo>
                    <a:pt x="256" y="565"/>
                  </a:lnTo>
                  <a:lnTo>
                    <a:pt x="245" y="574"/>
                  </a:lnTo>
                  <a:lnTo>
                    <a:pt x="235" y="581"/>
                  </a:lnTo>
                  <a:lnTo>
                    <a:pt x="232" y="619"/>
                  </a:lnTo>
                  <a:lnTo>
                    <a:pt x="205" y="690"/>
                  </a:lnTo>
                  <a:lnTo>
                    <a:pt x="195" y="731"/>
                  </a:lnTo>
                  <a:lnTo>
                    <a:pt x="187" y="793"/>
                  </a:lnTo>
                  <a:lnTo>
                    <a:pt x="183" y="809"/>
                  </a:lnTo>
                  <a:lnTo>
                    <a:pt x="178" y="837"/>
                  </a:lnTo>
                  <a:lnTo>
                    <a:pt x="174" y="867"/>
                  </a:lnTo>
                  <a:lnTo>
                    <a:pt x="169" y="921"/>
                  </a:lnTo>
                  <a:lnTo>
                    <a:pt x="168" y="962"/>
                  </a:lnTo>
                  <a:lnTo>
                    <a:pt x="168" y="978"/>
                  </a:lnTo>
                  <a:lnTo>
                    <a:pt x="155" y="1017"/>
                  </a:lnTo>
                  <a:lnTo>
                    <a:pt x="146" y="1063"/>
                  </a:lnTo>
                  <a:lnTo>
                    <a:pt x="137" y="1079"/>
                  </a:lnTo>
                  <a:lnTo>
                    <a:pt x="134" y="1141"/>
                  </a:lnTo>
                  <a:lnTo>
                    <a:pt x="136" y="1159"/>
                  </a:lnTo>
                  <a:lnTo>
                    <a:pt x="130" y="1173"/>
                  </a:lnTo>
                  <a:lnTo>
                    <a:pt x="113" y="1231"/>
                  </a:lnTo>
                  <a:lnTo>
                    <a:pt x="116" y="1249"/>
                  </a:lnTo>
                  <a:lnTo>
                    <a:pt x="121" y="1277"/>
                  </a:lnTo>
                  <a:lnTo>
                    <a:pt x="111" y="1297"/>
                  </a:lnTo>
                  <a:lnTo>
                    <a:pt x="113" y="1340"/>
                  </a:lnTo>
                  <a:lnTo>
                    <a:pt x="114" y="1456"/>
                  </a:lnTo>
                  <a:lnTo>
                    <a:pt x="113" y="1466"/>
                  </a:lnTo>
                  <a:lnTo>
                    <a:pt x="97" y="1477"/>
                  </a:lnTo>
                  <a:lnTo>
                    <a:pt x="102" y="1530"/>
                  </a:lnTo>
                  <a:lnTo>
                    <a:pt x="111" y="1539"/>
                  </a:lnTo>
                  <a:lnTo>
                    <a:pt x="114" y="1536"/>
                  </a:lnTo>
                  <a:lnTo>
                    <a:pt x="116" y="1579"/>
                  </a:lnTo>
                  <a:lnTo>
                    <a:pt x="119" y="1597"/>
                  </a:lnTo>
                  <a:lnTo>
                    <a:pt x="120" y="1597"/>
                  </a:lnTo>
                  <a:lnTo>
                    <a:pt x="114" y="1644"/>
                  </a:lnTo>
                  <a:lnTo>
                    <a:pt x="126" y="1679"/>
                  </a:lnTo>
                  <a:lnTo>
                    <a:pt x="146" y="1705"/>
                  </a:lnTo>
                  <a:lnTo>
                    <a:pt x="164" y="1718"/>
                  </a:lnTo>
                  <a:lnTo>
                    <a:pt x="177" y="1709"/>
                  </a:lnTo>
                  <a:lnTo>
                    <a:pt x="184" y="1709"/>
                  </a:lnTo>
                  <a:lnTo>
                    <a:pt x="185" y="1722"/>
                  </a:lnTo>
                  <a:lnTo>
                    <a:pt x="183" y="1720"/>
                  </a:lnTo>
                  <a:lnTo>
                    <a:pt x="179" y="1727"/>
                  </a:lnTo>
                  <a:lnTo>
                    <a:pt x="174" y="1727"/>
                  </a:lnTo>
                  <a:lnTo>
                    <a:pt x="166" y="1734"/>
                  </a:lnTo>
                  <a:lnTo>
                    <a:pt x="159" y="1740"/>
                  </a:lnTo>
                  <a:lnTo>
                    <a:pt x="152" y="1747"/>
                  </a:lnTo>
                  <a:lnTo>
                    <a:pt x="146" y="1755"/>
                  </a:lnTo>
                  <a:lnTo>
                    <a:pt x="137" y="1769"/>
                  </a:lnTo>
                  <a:lnTo>
                    <a:pt x="132" y="1779"/>
                  </a:lnTo>
                  <a:lnTo>
                    <a:pt x="131" y="1782"/>
                  </a:lnTo>
                  <a:lnTo>
                    <a:pt x="33" y="2244"/>
                  </a:lnTo>
                  <a:lnTo>
                    <a:pt x="30" y="2255"/>
                  </a:lnTo>
                  <a:lnTo>
                    <a:pt x="44" y="2243"/>
                  </a:lnTo>
                  <a:lnTo>
                    <a:pt x="56" y="2233"/>
                  </a:lnTo>
                  <a:lnTo>
                    <a:pt x="68" y="2227"/>
                  </a:lnTo>
                  <a:lnTo>
                    <a:pt x="79" y="2223"/>
                  </a:lnTo>
                  <a:lnTo>
                    <a:pt x="89" y="2222"/>
                  </a:lnTo>
                  <a:lnTo>
                    <a:pt x="95" y="2220"/>
                  </a:lnTo>
                  <a:lnTo>
                    <a:pt x="102" y="2220"/>
                  </a:lnTo>
                  <a:lnTo>
                    <a:pt x="108" y="2220"/>
                  </a:lnTo>
                  <a:lnTo>
                    <a:pt x="115" y="2222"/>
                  </a:lnTo>
                  <a:lnTo>
                    <a:pt x="122" y="2224"/>
                  </a:lnTo>
                  <a:lnTo>
                    <a:pt x="131" y="2228"/>
                  </a:lnTo>
                  <a:lnTo>
                    <a:pt x="148" y="2238"/>
                  </a:lnTo>
                  <a:lnTo>
                    <a:pt x="164" y="2249"/>
                  </a:lnTo>
                  <a:lnTo>
                    <a:pt x="159" y="2260"/>
                  </a:lnTo>
                  <a:lnTo>
                    <a:pt x="158" y="2307"/>
                  </a:lnTo>
                  <a:lnTo>
                    <a:pt x="131" y="2376"/>
                  </a:lnTo>
                  <a:lnTo>
                    <a:pt x="97" y="2580"/>
                  </a:lnTo>
                  <a:lnTo>
                    <a:pt x="77" y="2662"/>
                  </a:lnTo>
                  <a:lnTo>
                    <a:pt x="51" y="2826"/>
                  </a:lnTo>
                  <a:lnTo>
                    <a:pt x="37" y="2850"/>
                  </a:lnTo>
                  <a:lnTo>
                    <a:pt x="35" y="2896"/>
                  </a:lnTo>
                  <a:lnTo>
                    <a:pt x="34" y="2913"/>
                  </a:lnTo>
                  <a:lnTo>
                    <a:pt x="28" y="2938"/>
                  </a:lnTo>
                  <a:lnTo>
                    <a:pt x="28" y="3062"/>
                  </a:lnTo>
                  <a:lnTo>
                    <a:pt x="35" y="3081"/>
                  </a:lnTo>
                  <a:lnTo>
                    <a:pt x="21" y="3108"/>
                  </a:lnTo>
                  <a:lnTo>
                    <a:pt x="10" y="3133"/>
                  </a:lnTo>
                  <a:lnTo>
                    <a:pt x="2" y="3156"/>
                  </a:lnTo>
                  <a:lnTo>
                    <a:pt x="0" y="3173"/>
                  </a:lnTo>
                  <a:lnTo>
                    <a:pt x="0" y="3191"/>
                  </a:lnTo>
                  <a:lnTo>
                    <a:pt x="3" y="3208"/>
                  </a:lnTo>
                  <a:lnTo>
                    <a:pt x="5" y="3223"/>
                  </a:lnTo>
                  <a:lnTo>
                    <a:pt x="13" y="3245"/>
                  </a:lnTo>
                  <a:lnTo>
                    <a:pt x="15" y="3253"/>
                  </a:lnTo>
                  <a:lnTo>
                    <a:pt x="23" y="3262"/>
                  </a:lnTo>
                  <a:lnTo>
                    <a:pt x="29" y="3269"/>
                  </a:lnTo>
                  <a:lnTo>
                    <a:pt x="36" y="3276"/>
                  </a:lnTo>
                  <a:lnTo>
                    <a:pt x="45" y="3281"/>
                  </a:lnTo>
                  <a:lnTo>
                    <a:pt x="52" y="3284"/>
                  </a:lnTo>
                  <a:lnTo>
                    <a:pt x="60" y="3287"/>
                  </a:lnTo>
                  <a:lnTo>
                    <a:pt x="74" y="3289"/>
                  </a:lnTo>
                  <a:lnTo>
                    <a:pt x="88" y="3289"/>
                  </a:lnTo>
                  <a:lnTo>
                    <a:pt x="99" y="3288"/>
                  </a:lnTo>
                  <a:lnTo>
                    <a:pt x="109" y="3287"/>
                  </a:lnTo>
                  <a:lnTo>
                    <a:pt x="125" y="3283"/>
                  </a:lnTo>
                  <a:lnTo>
                    <a:pt x="140" y="3278"/>
                  </a:lnTo>
                  <a:lnTo>
                    <a:pt x="152" y="3272"/>
                  </a:lnTo>
                  <a:lnTo>
                    <a:pt x="163" y="3266"/>
                  </a:lnTo>
                  <a:lnTo>
                    <a:pt x="173" y="3260"/>
                  </a:lnTo>
                  <a:lnTo>
                    <a:pt x="182" y="3252"/>
                  </a:lnTo>
                  <a:lnTo>
                    <a:pt x="189" y="3246"/>
                  </a:lnTo>
                  <a:lnTo>
                    <a:pt x="196" y="3239"/>
                  </a:lnTo>
                  <a:lnTo>
                    <a:pt x="205" y="3226"/>
                  </a:lnTo>
                  <a:lnTo>
                    <a:pt x="211" y="3215"/>
                  </a:lnTo>
                  <a:lnTo>
                    <a:pt x="215" y="3205"/>
                  </a:lnTo>
                  <a:lnTo>
                    <a:pt x="216" y="3154"/>
                  </a:lnTo>
                  <a:lnTo>
                    <a:pt x="216" y="3155"/>
                  </a:lnTo>
                  <a:lnTo>
                    <a:pt x="240" y="3145"/>
                  </a:lnTo>
                  <a:lnTo>
                    <a:pt x="256" y="3093"/>
                  </a:lnTo>
                  <a:lnTo>
                    <a:pt x="254" y="3041"/>
                  </a:lnTo>
                  <a:lnTo>
                    <a:pt x="262" y="3036"/>
                  </a:lnTo>
                  <a:lnTo>
                    <a:pt x="269" y="3032"/>
                  </a:lnTo>
                  <a:lnTo>
                    <a:pt x="275" y="3027"/>
                  </a:lnTo>
                  <a:lnTo>
                    <a:pt x="279" y="3020"/>
                  </a:lnTo>
                  <a:lnTo>
                    <a:pt x="283" y="3014"/>
                  </a:lnTo>
                  <a:lnTo>
                    <a:pt x="285" y="3008"/>
                  </a:lnTo>
                  <a:lnTo>
                    <a:pt x="289" y="2996"/>
                  </a:lnTo>
                  <a:lnTo>
                    <a:pt x="289" y="2985"/>
                  </a:lnTo>
                  <a:lnTo>
                    <a:pt x="289" y="2975"/>
                  </a:lnTo>
                  <a:lnTo>
                    <a:pt x="286" y="2967"/>
                  </a:lnTo>
                  <a:lnTo>
                    <a:pt x="306" y="2923"/>
                  </a:lnTo>
                  <a:lnTo>
                    <a:pt x="335" y="2855"/>
                  </a:lnTo>
                  <a:lnTo>
                    <a:pt x="373" y="2764"/>
                  </a:lnTo>
                  <a:lnTo>
                    <a:pt x="434" y="2578"/>
                  </a:lnTo>
                  <a:lnTo>
                    <a:pt x="469" y="2347"/>
                  </a:lnTo>
                  <a:lnTo>
                    <a:pt x="528" y="2040"/>
                  </a:lnTo>
                  <a:lnTo>
                    <a:pt x="542" y="1992"/>
                  </a:lnTo>
                  <a:lnTo>
                    <a:pt x="556" y="1947"/>
                  </a:lnTo>
                  <a:lnTo>
                    <a:pt x="574" y="1902"/>
                  </a:lnTo>
                  <a:lnTo>
                    <a:pt x="590" y="1862"/>
                  </a:lnTo>
                  <a:lnTo>
                    <a:pt x="616" y="1800"/>
                  </a:lnTo>
                  <a:lnTo>
                    <a:pt x="627" y="1777"/>
                  </a:lnTo>
                  <a:lnTo>
                    <a:pt x="646" y="1795"/>
                  </a:lnTo>
                  <a:lnTo>
                    <a:pt x="651" y="1820"/>
                  </a:lnTo>
                  <a:lnTo>
                    <a:pt x="697" y="1915"/>
                  </a:lnTo>
                  <a:lnTo>
                    <a:pt x="714" y="2033"/>
                  </a:lnTo>
                  <a:lnTo>
                    <a:pt x="720" y="2055"/>
                  </a:lnTo>
                  <a:lnTo>
                    <a:pt x="725" y="2087"/>
                  </a:lnTo>
                  <a:lnTo>
                    <a:pt x="725" y="2110"/>
                  </a:lnTo>
                  <a:lnTo>
                    <a:pt x="726" y="2138"/>
                  </a:lnTo>
                  <a:lnTo>
                    <a:pt x="729" y="2169"/>
                  </a:lnTo>
                  <a:lnTo>
                    <a:pt x="733" y="2201"/>
                  </a:lnTo>
                  <a:lnTo>
                    <a:pt x="739" y="2253"/>
                  </a:lnTo>
                  <a:lnTo>
                    <a:pt x="742" y="2275"/>
                  </a:lnTo>
                  <a:lnTo>
                    <a:pt x="765" y="2409"/>
                  </a:lnTo>
                  <a:lnTo>
                    <a:pt x="812" y="2637"/>
                  </a:lnTo>
                  <a:lnTo>
                    <a:pt x="798" y="2869"/>
                  </a:lnTo>
                  <a:lnTo>
                    <a:pt x="814" y="2930"/>
                  </a:lnTo>
                  <a:lnTo>
                    <a:pt x="812" y="2987"/>
                  </a:lnTo>
                  <a:lnTo>
                    <a:pt x="775" y="3016"/>
                  </a:lnTo>
                  <a:lnTo>
                    <a:pt x="772" y="3059"/>
                  </a:lnTo>
                  <a:lnTo>
                    <a:pt x="773" y="3081"/>
                  </a:lnTo>
                  <a:lnTo>
                    <a:pt x="777" y="3098"/>
                  </a:lnTo>
                  <a:lnTo>
                    <a:pt x="782" y="3112"/>
                  </a:lnTo>
                  <a:lnTo>
                    <a:pt x="788" y="3120"/>
                  </a:lnTo>
                  <a:lnTo>
                    <a:pt x="794" y="3128"/>
                  </a:lnTo>
                  <a:lnTo>
                    <a:pt x="800" y="3131"/>
                  </a:lnTo>
                  <a:lnTo>
                    <a:pt x="805" y="3134"/>
                  </a:lnTo>
                  <a:lnTo>
                    <a:pt x="810" y="3135"/>
                  </a:lnTo>
                  <a:lnTo>
                    <a:pt x="799" y="3208"/>
                  </a:lnTo>
                  <a:lnTo>
                    <a:pt x="798" y="3212"/>
                  </a:lnTo>
                  <a:lnTo>
                    <a:pt x="795" y="3220"/>
                  </a:lnTo>
                  <a:lnTo>
                    <a:pt x="795" y="3232"/>
                  </a:lnTo>
                  <a:lnTo>
                    <a:pt x="797" y="3241"/>
                  </a:lnTo>
                  <a:lnTo>
                    <a:pt x="798" y="3250"/>
                  </a:lnTo>
                  <a:lnTo>
                    <a:pt x="802" y="3260"/>
                  </a:lnTo>
                  <a:lnTo>
                    <a:pt x="805" y="3269"/>
                  </a:lnTo>
                  <a:lnTo>
                    <a:pt x="812" y="3279"/>
                  </a:lnTo>
                  <a:lnTo>
                    <a:pt x="820" y="3290"/>
                  </a:lnTo>
                  <a:lnTo>
                    <a:pt x="830" y="3300"/>
                  </a:lnTo>
                  <a:lnTo>
                    <a:pt x="842" y="3311"/>
                  </a:lnTo>
                  <a:lnTo>
                    <a:pt x="857" y="3322"/>
                  </a:lnTo>
                  <a:lnTo>
                    <a:pt x="876" y="3332"/>
                  </a:lnTo>
                  <a:lnTo>
                    <a:pt x="878" y="3334"/>
                  </a:lnTo>
                  <a:lnTo>
                    <a:pt x="887" y="3334"/>
                  </a:lnTo>
                  <a:lnTo>
                    <a:pt x="902" y="3332"/>
                  </a:lnTo>
                  <a:lnTo>
                    <a:pt x="919" y="3329"/>
                  </a:lnTo>
                  <a:lnTo>
                    <a:pt x="929" y="3325"/>
                  </a:lnTo>
                  <a:lnTo>
                    <a:pt x="940" y="3321"/>
                  </a:lnTo>
                  <a:lnTo>
                    <a:pt x="951" y="3315"/>
                  </a:lnTo>
                  <a:lnTo>
                    <a:pt x="962" y="3309"/>
                  </a:lnTo>
                  <a:lnTo>
                    <a:pt x="974" y="3300"/>
                  </a:lnTo>
                  <a:lnTo>
                    <a:pt x="985" y="3289"/>
                  </a:lnTo>
                  <a:lnTo>
                    <a:pt x="998" y="3278"/>
                  </a:lnTo>
                  <a:lnTo>
                    <a:pt x="1009" y="3263"/>
                  </a:lnTo>
                  <a:lnTo>
                    <a:pt x="1011" y="3225"/>
                  </a:lnTo>
                  <a:lnTo>
                    <a:pt x="1009" y="3214"/>
                  </a:lnTo>
                  <a:lnTo>
                    <a:pt x="1009" y="3179"/>
                  </a:lnTo>
                  <a:lnTo>
                    <a:pt x="1006" y="3141"/>
                  </a:lnTo>
                  <a:lnTo>
                    <a:pt x="1019" y="3146"/>
                  </a:lnTo>
                  <a:lnTo>
                    <a:pt x="1024" y="3142"/>
                  </a:lnTo>
                  <a:lnTo>
                    <a:pt x="1028" y="3138"/>
                  </a:lnTo>
                  <a:lnTo>
                    <a:pt x="1033" y="3131"/>
                  </a:lnTo>
                  <a:lnTo>
                    <a:pt x="1037" y="3124"/>
                  </a:lnTo>
                  <a:lnTo>
                    <a:pt x="1043" y="3108"/>
                  </a:lnTo>
                  <a:lnTo>
                    <a:pt x="1048" y="3091"/>
                  </a:lnTo>
                  <a:lnTo>
                    <a:pt x="1052" y="3075"/>
                  </a:lnTo>
                  <a:lnTo>
                    <a:pt x="1054" y="3060"/>
                  </a:lnTo>
                  <a:lnTo>
                    <a:pt x="1057" y="3046"/>
                  </a:lnTo>
                  <a:lnTo>
                    <a:pt x="1058" y="3032"/>
                  </a:lnTo>
                  <a:lnTo>
                    <a:pt x="1057" y="3027"/>
                  </a:lnTo>
                  <a:lnTo>
                    <a:pt x="1054" y="3023"/>
                  </a:lnTo>
                  <a:lnTo>
                    <a:pt x="1048" y="3014"/>
                  </a:lnTo>
                  <a:lnTo>
                    <a:pt x="1041" y="3008"/>
                  </a:lnTo>
                  <a:lnTo>
                    <a:pt x="1033" y="3002"/>
                  </a:lnTo>
                  <a:lnTo>
                    <a:pt x="1019" y="2995"/>
                  </a:lnTo>
                  <a:lnTo>
                    <a:pt x="1012" y="2992"/>
                  </a:lnTo>
                  <a:lnTo>
                    <a:pt x="1021" y="2908"/>
                  </a:lnTo>
                  <a:lnTo>
                    <a:pt x="1036" y="2718"/>
                  </a:lnTo>
                  <a:lnTo>
                    <a:pt x="1036" y="2702"/>
                  </a:lnTo>
                  <a:lnTo>
                    <a:pt x="1035" y="2680"/>
                  </a:lnTo>
                  <a:lnTo>
                    <a:pt x="1031" y="2626"/>
                  </a:lnTo>
                  <a:lnTo>
                    <a:pt x="1026" y="2558"/>
                  </a:lnTo>
                  <a:lnTo>
                    <a:pt x="1026" y="2531"/>
                  </a:lnTo>
                  <a:lnTo>
                    <a:pt x="1015" y="2386"/>
                  </a:lnTo>
                  <a:lnTo>
                    <a:pt x="1005" y="2256"/>
                  </a:lnTo>
                  <a:lnTo>
                    <a:pt x="995" y="2169"/>
                  </a:lnTo>
                  <a:lnTo>
                    <a:pt x="993" y="2132"/>
                  </a:lnTo>
                  <a:lnTo>
                    <a:pt x="990" y="2097"/>
                  </a:lnTo>
                  <a:lnTo>
                    <a:pt x="988" y="2047"/>
                  </a:lnTo>
                  <a:lnTo>
                    <a:pt x="984" y="1932"/>
                  </a:lnTo>
                  <a:lnTo>
                    <a:pt x="984" y="1878"/>
                  </a:lnTo>
                  <a:lnTo>
                    <a:pt x="982" y="1720"/>
                  </a:lnTo>
                  <a:lnTo>
                    <a:pt x="974" y="1594"/>
                  </a:lnTo>
                  <a:lnTo>
                    <a:pt x="977" y="1560"/>
                  </a:lnTo>
                  <a:lnTo>
                    <a:pt x="974" y="1543"/>
                  </a:lnTo>
                  <a:lnTo>
                    <a:pt x="971" y="1529"/>
                  </a:lnTo>
                  <a:lnTo>
                    <a:pt x="967" y="1519"/>
                  </a:lnTo>
                  <a:lnTo>
                    <a:pt x="963" y="1513"/>
                  </a:lnTo>
                  <a:lnTo>
                    <a:pt x="941" y="1386"/>
                  </a:lnTo>
                  <a:lnTo>
                    <a:pt x="909" y="1343"/>
                  </a:lnTo>
                  <a:lnTo>
                    <a:pt x="909" y="1326"/>
                  </a:lnTo>
                  <a:lnTo>
                    <a:pt x="915" y="1317"/>
                  </a:lnTo>
                  <a:lnTo>
                    <a:pt x="915" y="1298"/>
                  </a:lnTo>
                  <a:lnTo>
                    <a:pt x="922" y="1298"/>
                  </a:lnTo>
                  <a:lnTo>
                    <a:pt x="925" y="1290"/>
                  </a:lnTo>
                  <a:lnTo>
                    <a:pt x="920" y="1249"/>
                  </a:lnTo>
                  <a:lnTo>
                    <a:pt x="925" y="1247"/>
                  </a:lnTo>
                  <a:lnTo>
                    <a:pt x="1012" y="1229"/>
                  </a:lnTo>
                  <a:lnTo>
                    <a:pt x="1041" y="1222"/>
                  </a:lnTo>
                  <a:lnTo>
                    <a:pt x="1093" y="1217"/>
                  </a:lnTo>
                  <a:lnTo>
                    <a:pt x="1104" y="1212"/>
                  </a:lnTo>
                  <a:lnTo>
                    <a:pt x="1115" y="1207"/>
                  </a:lnTo>
                  <a:lnTo>
                    <a:pt x="1131" y="1197"/>
                  </a:lnTo>
                  <a:lnTo>
                    <a:pt x="1141" y="1190"/>
                  </a:lnTo>
                  <a:lnTo>
                    <a:pt x="1144" y="1186"/>
                  </a:lnTo>
                  <a:lnTo>
                    <a:pt x="1147" y="1181"/>
                  </a:lnTo>
                  <a:lnTo>
                    <a:pt x="1148" y="1176"/>
                  </a:lnTo>
                  <a:lnTo>
                    <a:pt x="1152" y="1163"/>
                  </a:lnTo>
                  <a:lnTo>
                    <a:pt x="1154" y="1148"/>
                  </a:lnTo>
                  <a:lnTo>
                    <a:pt x="1155" y="1133"/>
                  </a:lnTo>
                  <a:lnTo>
                    <a:pt x="1155" y="1107"/>
                  </a:lnTo>
                  <a:lnTo>
                    <a:pt x="1155" y="1096"/>
                  </a:lnTo>
                  <a:close/>
                  <a:moveTo>
                    <a:pt x="286" y="1152"/>
                  </a:moveTo>
                  <a:lnTo>
                    <a:pt x="284" y="1127"/>
                  </a:lnTo>
                  <a:lnTo>
                    <a:pt x="295" y="1109"/>
                  </a:lnTo>
                  <a:lnTo>
                    <a:pt x="295" y="1068"/>
                  </a:lnTo>
                  <a:lnTo>
                    <a:pt x="300" y="1056"/>
                  </a:lnTo>
                  <a:lnTo>
                    <a:pt x="301" y="1056"/>
                  </a:lnTo>
                  <a:lnTo>
                    <a:pt x="302" y="1057"/>
                  </a:lnTo>
                  <a:lnTo>
                    <a:pt x="304" y="1059"/>
                  </a:lnTo>
                  <a:lnTo>
                    <a:pt x="299" y="1107"/>
                  </a:lnTo>
                  <a:lnTo>
                    <a:pt x="295" y="1155"/>
                  </a:lnTo>
                  <a:lnTo>
                    <a:pt x="284" y="1189"/>
                  </a:lnTo>
                  <a:lnTo>
                    <a:pt x="286" y="1162"/>
                  </a:lnTo>
                  <a:lnTo>
                    <a:pt x="286" y="1152"/>
                  </a:lnTo>
                  <a:close/>
                  <a:moveTo>
                    <a:pt x="190" y="1636"/>
                  </a:moveTo>
                  <a:lnTo>
                    <a:pt x="194" y="1631"/>
                  </a:lnTo>
                  <a:lnTo>
                    <a:pt x="203" y="1637"/>
                  </a:lnTo>
                  <a:lnTo>
                    <a:pt x="205" y="1657"/>
                  </a:lnTo>
                  <a:lnTo>
                    <a:pt x="201" y="1655"/>
                  </a:lnTo>
                  <a:lnTo>
                    <a:pt x="196" y="1653"/>
                  </a:lnTo>
                  <a:lnTo>
                    <a:pt x="193" y="1655"/>
                  </a:lnTo>
                  <a:lnTo>
                    <a:pt x="189" y="1657"/>
                  </a:lnTo>
                  <a:lnTo>
                    <a:pt x="190" y="1636"/>
                  </a:lnTo>
                  <a:close/>
                  <a:moveTo>
                    <a:pt x="210" y="2070"/>
                  </a:moveTo>
                  <a:lnTo>
                    <a:pt x="219" y="1995"/>
                  </a:lnTo>
                  <a:lnTo>
                    <a:pt x="224" y="2028"/>
                  </a:lnTo>
                  <a:lnTo>
                    <a:pt x="210" y="2070"/>
                  </a:lnTo>
                  <a:close/>
                  <a:moveTo>
                    <a:pt x="301" y="1489"/>
                  </a:moveTo>
                  <a:lnTo>
                    <a:pt x="293" y="1531"/>
                  </a:lnTo>
                  <a:lnTo>
                    <a:pt x="288" y="1552"/>
                  </a:lnTo>
                  <a:lnTo>
                    <a:pt x="268" y="1584"/>
                  </a:lnTo>
                  <a:lnTo>
                    <a:pt x="269" y="1649"/>
                  </a:lnTo>
                  <a:lnTo>
                    <a:pt x="254" y="1725"/>
                  </a:lnTo>
                  <a:lnTo>
                    <a:pt x="249" y="1794"/>
                  </a:lnTo>
                  <a:lnTo>
                    <a:pt x="231" y="1906"/>
                  </a:lnTo>
                  <a:lnTo>
                    <a:pt x="245" y="1796"/>
                  </a:lnTo>
                  <a:lnTo>
                    <a:pt x="240" y="1766"/>
                  </a:lnTo>
                  <a:lnTo>
                    <a:pt x="237" y="1759"/>
                  </a:lnTo>
                  <a:lnTo>
                    <a:pt x="235" y="1755"/>
                  </a:lnTo>
                  <a:lnTo>
                    <a:pt x="227" y="1746"/>
                  </a:lnTo>
                  <a:lnTo>
                    <a:pt x="228" y="1742"/>
                  </a:lnTo>
                  <a:lnTo>
                    <a:pt x="224" y="1741"/>
                  </a:lnTo>
                  <a:lnTo>
                    <a:pt x="224" y="1690"/>
                  </a:lnTo>
                  <a:lnTo>
                    <a:pt x="228" y="1688"/>
                  </a:lnTo>
                  <a:lnTo>
                    <a:pt x="233" y="1687"/>
                  </a:lnTo>
                  <a:lnTo>
                    <a:pt x="237" y="1685"/>
                  </a:lnTo>
                  <a:lnTo>
                    <a:pt x="242" y="1681"/>
                  </a:lnTo>
                  <a:lnTo>
                    <a:pt x="245" y="1677"/>
                  </a:lnTo>
                  <a:lnTo>
                    <a:pt x="246" y="1674"/>
                  </a:lnTo>
                  <a:lnTo>
                    <a:pt x="246" y="1639"/>
                  </a:lnTo>
                  <a:lnTo>
                    <a:pt x="251" y="1603"/>
                  </a:lnTo>
                  <a:lnTo>
                    <a:pt x="251" y="1577"/>
                  </a:lnTo>
                  <a:lnTo>
                    <a:pt x="259" y="1579"/>
                  </a:lnTo>
                  <a:lnTo>
                    <a:pt x="263" y="1575"/>
                  </a:lnTo>
                  <a:lnTo>
                    <a:pt x="268" y="1510"/>
                  </a:lnTo>
                  <a:lnTo>
                    <a:pt x="270" y="1512"/>
                  </a:lnTo>
                  <a:lnTo>
                    <a:pt x="277" y="1448"/>
                  </a:lnTo>
                  <a:lnTo>
                    <a:pt x="274" y="1444"/>
                  </a:lnTo>
                  <a:lnTo>
                    <a:pt x="277" y="1441"/>
                  </a:lnTo>
                  <a:lnTo>
                    <a:pt x="291" y="1476"/>
                  </a:lnTo>
                  <a:lnTo>
                    <a:pt x="307" y="1477"/>
                  </a:lnTo>
                  <a:lnTo>
                    <a:pt x="301" y="1489"/>
                  </a:lnTo>
                  <a:close/>
                  <a:moveTo>
                    <a:pt x="952" y="1067"/>
                  </a:moveTo>
                  <a:lnTo>
                    <a:pt x="946" y="1068"/>
                  </a:lnTo>
                  <a:lnTo>
                    <a:pt x="932" y="1063"/>
                  </a:lnTo>
                  <a:lnTo>
                    <a:pt x="902" y="1059"/>
                  </a:lnTo>
                  <a:lnTo>
                    <a:pt x="894" y="1063"/>
                  </a:lnTo>
                  <a:lnTo>
                    <a:pt x="893" y="1032"/>
                  </a:lnTo>
                  <a:lnTo>
                    <a:pt x="883" y="1010"/>
                  </a:lnTo>
                  <a:lnTo>
                    <a:pt x="884" y="980"/>
                  </a:lnTo>
                  <a:lnTo>
                    <a:pt x="889" y="961"/>
                  </a:lnTo>
                  <a:lnTo>
                    <a:pt x="894" y="918"/>
                  </a:lnTo>
                  <a:lnTo>
                    <a:pt x="908" y="961"/>
                  </a:lnTo>
                  <a:lnTo>
                    <a:pt x="940" y="1025"/>
                  </a:lnTo>
                  <a:lnTo>
                    <a:pt x="953" y="1049"/>
                  </a:lnTo>
                  <a:lnTo>
                    <a:pt x="952" y="1067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427" name="Freeform 9"/>
            <p:cNvSpPr>
              <a:spLocks noEditPoints="1"/>
            </p:cNvSpPr>
            <p:nvPr/>
          </p:nvSpPr>
          <p:spPr bwMode="gray">
            <a:xfrm>
              <a:off x="3454" y="2189"/>
              <a:ext cx="279" cy="784"/>
            </a:xfrm>
            <a:custGeom>
              <a:avLst/>
              <a:gdLst>
                <a:gd name="T0" fmla="*/ 16 w 1155"/>
                <a:gd name="T1" fmla="*/ 13 h 3334"/>
                <a:gd name="T2" fmla="*/ 14 w 1155"/>
                <a:gd name="T3" fmla="*/ 10 h 3334"/>
                <a:gd name="T4" fmla="*/ 12 w 1155"/>
                <a:gd name="T5" fmla="*/ 7 h 3334"/>
                <a:gd name="T6" fmla="*/ 10 w 1155"/>
                <a:gd name="T7" fmla="*/ 6 h 3334"/>
                <a:gd name="T8" fmla="*/ 11 w 1155"/>
                <a:gd name="T9" fmla="*/ 4 h 3334"/>
                <a:gd name="T10" fmla="*/ 12 w 1155"/>
                <a:gd name="T11" fmla="*/ 3 h 3334"/>
                <a:gd name="T12" fmla="*/ 11 w 1155"/>
                <a:gd name="T13" fmla="*/ 1 h 3334"/>
                <a:gd name="T14" fmla="*/ 8 w 1155"/>
                <a:gd name="T15" fmla="*/ 0 h 3334"/>
                <a:gd name="T16" fmla="*/ 7 w 1155"/>
                <a:gd name="T17" fmla="*/ 1 h 3334"/>
                <a:gd name="T18" fmla="*/ 7 w 1155"/>
                <a:gd name="T19" fmla="*/ 1 h 3334"/>
                <a:gd name="T20" fmla="*/ 7 w 1155"/>
                <a:gd name="T21" fmla="*/ 2 h 3334"/>
                <a:gd name="T22" fmla="*/ 7 w 1155"/>
                <a:gd name="T23" fmla="*/ 3 h 3334"/>
                <a:gd name="T24" fmla="*/ 7 w 1155"/>
                <a:gd name="T25" fmla="*/ 5 h 3334"/>
                <a:gd name="T26" fmla="*/ 7 w 1155"/>
                <a:gd name="T27" fmla="*/ 5 h 3334"/>
                <a:gd name="T28" fmla="*/ 5 w 1155"/>
                <a:gd name="T29" fmla="*/ 7 h 3334"/>
                <a:gd name="T30" fmla="*/ 3 w 1155"/>
                <a:gd name="T31" fmla="*/ 8 h 3334"/>
                <a:gd name="T32" fmla="*/ 2 w 1155"/>
                <a:gd name="T33" fmla="*/ 11 h 3334"/>
                <a:gd name="T34" fmla="*/ 2 w 1155"/>
                <a:gd name="T35" fmla="*/ 15 h 3334"/>
                <a:gd name="T36" fmla="*/ 2 w 1155"/>
                <a:gd name="T37" fmla="*/ 19 h 3334"/>
                <a:gd name="T38" fmla="*/ 2 w 1155"/>
                <a:gd name="T39" fmla="*/ 20 h 3334"/>
                <a:gd name="T40" fmla="*/ 2 w 1155"/>
                <a:gd name="T41" fmla="*/ 22 h 3334"/>
                <a:gd name="T42" fmla="*/ 2 w 1155"/>
                <a:gd name="T43" fmla="*/ 22 h 3334"/>
                <a:gd name="T44" fmla="*/ 2 w 1155"/>
                <a:gd name="T45" fmla="*/ 23 h 3334"/>
                <a:gd name="T46" fmla="*/ 1 w 1155"/>
                <a:gd name="T47" fmla="*/ 29 h 3334"/>
                <a:gd name="T48" fmla="*/ 1 w 1155"/>
                <a:gd name="T49" fmla="*/ 29 h 3334"/>
                <a:gd name="T50" fmla="*/ 2 w 1155"/>
                <a:gd name="T51" fmla="*/ 31 h 3334"/>
                <a:gd name="T52" fmla="*/ 0 w 1155"/>
                <a:gd name="T53" fmla="*/ 40 h 3334"/>
                <a:gd name="T54" fmla="*/ 0 w 1155"/>
                <a:gd name="T55" fmla="*/ 41 h 3334"/>
                <a:gd name="T56" fmla="*/ 0 w 1155"/>
                <a:gd name="T57" fmla="*/ 43 h 3334"/>
                <a:gd name="T58" fmla="*/ 1 w 1155"/>
                <a:gd name="T59" fmla="*/ 43 h 3334"/>
                <a:gd name="T60" fmla="*/ 3 w 1155"/>
                <a:gd name="T61" fmla="*/ 42 h 3334"/>
                <a:gd name="T62" fmla="*/ 4 w 1155"/>
                <a:gd name="T63" fmla="*/ 40 h 3334"/>
                <a:gd name="T64" fmla="*/ 4 w 1155"/>
                <a:gd name="T65" fmla="*/ 39 h 3334"/>
                <a:gd name="T66" fmla="*/ 5 w 1155"/>
                <a:gd name="T67" fmla="*/ 36 h 3334"/>
                <a:gd name="T68" fmla="*/ 8 w 1155"/>
                <a:gd name="T69" fmla="*/ 24 h 3334"/>
                <a:gd name="T70" fmla="*/ 10 w 1155"/>
                <a:gd name="T71" fmla="*/ 27 h 3334"/>
                <a:gd name="T72" fmla="*/ 11 w 1155"/>
                <a:gd name="T73" fmla="*/ 31 h 3334"/>
                <a:gd name="T74" fmla="*/ 11 w 1155"/>
                <a:gd name="T75" fmla="*/ 40 h 3334"/>
                <a:gd name="T76" fmla="*/ 11 w 1155"/>
                <a:gd name="T77" fmla="*/ 41 h 3334"/>
                <a:gd name="T78" fmla="*/ 11 w 1155"/>
                <a:gd name="T79" fmla="*/ 42 h 3334"/>
                <a:gd name="T80" fmla="*/ 12 w 1155"/>
                <a:gd name="T81" fmla="*/ 43 h 3334"/>
                <a:gd name="T82" fmla="*/ 14 w 1155"/>
                <a:gd name="T83" fmla="*/ 43 h 3334"/>
                <a:gd name="T84" fmla="*/ 14 w 1155"/>
                <a:gd name="T85" fmla="*/ 41 h 3334"/>
                <a:gd name="T86" fmla="*/ 15 w 1155"/>
                <a:gd name="T87" fmla="*/ 40 h 3334"/>
                <a:gd name="T88" fmla="*/ 15 w 1155"/>
                <a:gd name="T89" fmla="*/ 39 h 3334"/>
                <a:gd name="T90" fmla="*/ 14 w 1155"/>
                <a:gd name="T91" fmla="*/ 35 h 3334"/>
                <a:gd name="T92" fmla="*/ 14 w 1155"/>
                <a:gd name="T93" fmla="*/ 28 h 3334"/>
                <a:gd name="T94" fmla="*/ 14 w 1155"/>
                <a:gd name="T95" fmla="*/ 20 h 3334"/>
                <a:gd name="T96" fmla="*/ 13 w 1155"/>
                <a:gd name="T97" fmla="*/ 17 h 3334"/>
                <a:gd name="T98" fmla="*/ 15 w 1155"/>
                <a:gd name="T99" fmla="*/ 16 h 3334"/>
                <a:gd name="T100" fmla="*/ 16 w 1155"/>
                <a:gd name="T101" fmla="*/ 15 h 3334"/>
                <a:gd name="T102" fmla="*/ 4 w 1155"/>
                <a:gd name="T103" fmla="*/ 15 h 3334"/>
                <a:gd name="T104" fmla="*/ 4 w 1155"/>
                <a:gd name="T105" fmla="*/ 14 h 3334"/>
                <a:gd name="T106" fmla="*/ 3 w 1155"/>
                <a:gd name="T107" fmla="*/ 21 h 3334"/>
                <a:gd name="T108" fmla="*/ 3 w 1155"/>
                <a:gd name="T109" fmla="*/ 27 h 3334"/>
                <a:gd name="T110" fmla="*/ 4 w 1155"/>
                <a:gd name="T111" fmla="*/ 21 h 3334"/>
                <a:gd name="T112" fmla="*/ 3 w 1155"/>
                <a:gd name="T113" fmla="*/ 23 h 3334"/>
                <a:gd name="T114" fmla="*/ 3 w 1155"/>
                <a:gd name="T115" fmla="*/ 22 h 3334"/>
                <a:gd name="T116" fmla="*/ 4 w 1155"/>
                <a:gd name="T117" fmla="*/ 20 h 3334"/>
                <a:gd name="T118" fmla="*/ 4 w 1155"/>
                <a:gd name="T119" fmla="*/ 19 h 3334"/>
                <a:gd name="T120" fmla="*/ 13 w 1155"/>
                <a:gd name="T121" fmla="*/ 14 h 3334"/>
                <a:gd name="T122" fmla="*/ 14 w 1155"/>
                <a:gd name="T123" fmla="*/ 14 h 3334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1155"/>
                <a:gd name="T187" fmla="*/ 0 h 3334"/>
                <a:gd name="T188" fmla="*/ 1155 w 1155"/>
                <a:gd name="T189" fmla="*/ 3334 h 3334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1155" h="3334">
                  <a:moveTo>
                    <a:pt x="1155" y="1096"/>
                  </a:moveTo>
                  <a:lnTo>
                    <a:pt x="1149" y="1074"/>
                  </a:lnTo>
                  <a:lnTo>
                    <a:pt x="1148" y="1054"/>
                  </a:lnTo>
                  <a:lnTo>
                    <a:pt x="1143" y="1037"/>
                  </a:lnTo>
                  <a:lnTo>
                    <a:pt x="1138" y="1022"/>
                  </a:lnTo>
                  <a:lnTo>
                    <a:pt x="1133" y="1009"/>
                  </a:lnTo>
                  <a:lnTo>
                    <a:pt x="1128" y="998"/>
                  </a:lnTo>
                  <a:lnTo>
                    <a:pt x="1120" y="982"/>
                  </a:lnTo>
                  <a:lnTo>
                    <a:pt x="1117" y="977"/>
                  </a:lnTo>
                  <a:lnTo>
                    <a:pt x="1095" y="931"/>
                  </a:lnTo>
                  <a:lnTo>
                    <a:pt x="1085" y="892"/>
                  </a:lnTo>
                  <a:lnTo>
                    <a:pt x="1056" y="857"/>
                  </a:lnTo>
                  <a:lnTo>
                    <a:pt x="1038" y="809"/>
                  </a:lnTo>
                  <a:lnTo>
                    <a:pt x="1036" y="783"/>
                  </a:lnTo>
                  <a:lnTo>
                    <a:pt x="1019" y="749"/>
                  </a:lnTo>
                  <a:lnTo>
                    <a:pt x="991" y="699"/>
                  </a:lnTo>
                  <a:lnTo>
                    <a:pt x="957" y="637"/>
                  </a:lnTo>
                  <a:lnTo>
                    <a:pt x="942" y="620"/>
                  </a:lnTo>
                  <a:lnTo>
                    <a:pt x="938" y="618"/>
                  </a:lnTo>
                  <a:lnTo>
                    <a:pt x="918" y="598"/>
                  </a:lnTo>
                  <a:lnTo>
                    <a:pt x="894" y="581"/>
                  </a:lnTo>
                  <a:lnTo>
                    <a:pt x="876" y="566"/>
                  </a:lnTo>
                  <a:lnTo>
                    <a:pt x="863" y="563"/>
                  </a:lnTo>
                  <a:lnTo>
                    <a:pt x="824" y="544"/>
                  </a:lnTo>
                  <a:lnTo>
                    <a:pt x="808" y="523"/>
                  </a:lnTo>
                  <a:lnTo>
                    <a:pt x="787" y="522"/>
                  </a:lnTo>
                  <a:lnTo>
                    <a:pt x="786" y="522"/>
                  </a:lnTo>
                  <a:lnTo>
                    <a:pt x="778" y="519"/>
                  </a:lnTo>
                  <a:lnTo>
                    <a:pt x="745" y="473"/>
                  </a:lnTo>
                  <a:lnTo>
                    <a:pt x="731" y="471"/>
                  </a:lnTo>
                  <a:lnTo>
                    <a:pt x="734" y="452"/>
                  </a:lnTo>
                  <a:lnTo>
                    <a:pt x="735" y="453"/>
                  </a:lnTo>
                  <a:lnTo>
                    <a:pt x="742" y="439"/>
                  </a:lnTo>
                  <a:lnTo>
                    <a:pt x="750" y="463"/>
                  </a:lnTo>
                  <a:lnTo>
                    <a:pt x="755" y="463"/>
                  </a:lnTo>
                  <a:lnTo>
                    <a:pt x="779" y="411"/>
                  </a:lnTo>
                  <a:lnTo>
                    <a:pt x="807" y="326"/>
                  </a:lnTo>
                  <a:lnTo>
                    <a:pt x="814" y="305"/>
                  </a:lnTo>
                  <a:lnTo>
                    <a:pt x="821" y="279"/>
                  </a:lnTo>
                  <a:lnTo>
                    <a:pt x="829" y="249"/>
                  </a:lnTo>
                  <a:lnTo>
                    <a:pt x="828" y="236"/>
                  </a:lnTo>
                  <a:lnTo>
                    <a:pt x="825" y="222"/>
                  </a:lnTo>
                  <a:lnTo>
                    <a:pt x="821" y="210"/>
                  </a:lnTo>
                  <a:lnTo>
                    <a:pt x="818" y="199"/>
                  </a:lnTo>
                  <a:lnTo>
                    <a:pt x="809" y="184"/>
                  </a:lnTo>
                  <a:lnTo>
                    <a:pt x="805" y="178"/>
                  </a:lnTo>
                  <a:lnTo>
                    <a:pt x="794" y="163"/>
                  </a:lnTo>
                  <a:lnTo>
                    <a:pt x="783" y="148"/>
                  </a:lnTo>
                  <a:lnTo>
                    <a:pt x="773" y="132"/>
                  </a:lnTo>
                  <a:lnTo>
                    <a:pt x="760" y="89"/>
                  </a:lnTo>
                  <a:lnTo>
                    <a:pt x="754" y="87"/>
                  </a:lnTo>
                  <a:lnTo>
                    <a:pt x="730" y="57"/>
                  </a:lnTo>
                  <a:lnTo>
                    <a:pt x="696" y="51"/>
                  </a:lnTo>
                  <a:lnTo>
                    <a:pt x="635" y="10"/>
                  </a:lnTo>
                  <a:lnTo>
                    <a:pt x="629" y="10"/>
                  </a:lnTo>
                  <a:lnTo>
                    <a:pt x="634" y="25"/>
                  </a:lnTo>
                  <a:lnTo>
                    <a:pt x="588" y="0"/>
                  </a:lnTo>
                  <a:lnTo>
                    <a:pt x="598" y="25"/>
                  </a:lnTo>
                  <a:lnTo>
                    <a:pt x="575" y="7"/>
                  </a:lnTo>
                  <a:lnTo>
                    <a:pt x="579" y="29"/>
                  </a:lnTo>
                  <a:lnTo>
                    <a:pt x="574" y="26"/>
                  </a:lnTo>
                  <a:lnTo>
                    <a:pt x="534" y="14"/>
                  </a:lnTo>
                  <a:lnTo>
                    <a:pt x="556" y="39"/>
                  </a:lnTo>
                  <a:lnTo>
                    <a:pt x="554" y="41"/>
                  </a:lnTo>
                  <a:lnTo>
                    <a:pt x="519" y="19"/>
                  </a:lnTo>
                  <a:lnTo>
                    <a:pt x="532" y="47"/>
                  </a:lnTo>
                  <a:lnTo>
                    <a:pt x="529" y="49"/>
                  </a:lnTo>
                  <a:lnTo>
                    <a:pt x="508" y="19"/>
                  </a:lnTo>
                  <a:lnTo>
                    <a:pt x="508" y="24"/>
                  </a:lnTo>
                  <a:lnTo>
                    <a:pt x="507" y="56"/>
                  </a:lnTo>
                  <a:lnTo>
                    <a:pt x="476" y="46"/>
                  </a:lnTo>
                  <a:lnTo>
                    <a:pt x="479" y="50"/>
                  </a:lnTo>
                  <a:lnTo>
                    <a:pt x="505" y="73"/>
                  </a:lnTo>
                  <a:lnTo>
                    <a:pt x="461" y="74"/>
                  </a:lnTo>
                  <a:lnTo>
                    <a:pt x="465" y="78"/>
                  </a:lnTo>
                  <a:lnTo>
                    <a:pt x="489" y="90"/>
                  </a:lnTo>
                  <a:lnTo>
                    <a:pt x="468" y="94"/>
                  </a:lnTo>
                  <a:lnTo>
                    <a:pt x="491" y="103"/>
                  </a:lnTo>
                  <a:lnTo>
                    <a:pt x="458" y="115"/>
                  </a:lnTo>
                  <a:lnTo>
                    <a:pt x="482" y="126"/>
                  </a:lnTo>
                  <a:lnTo>
                    <a:pt x="468" y="137"/>
                  </a:lnTo>
                  <a:lnTo>
                    <a:pt x="482" y="139"/>
                  </a:lnTo>
                  <a:lnTo>
                    <a:pt x="461" y="166"/>
                  </a:lnTo>
                  <a:lnTo>
                    <a:pt x="464" y="164"/>
                  </a:lnTo>
                  <a:lnTo>
                    <a:pt x="479" y="158"/>
                  </a:lnTo>
                  <a:lnTo>
                    <a:pt x="476" y="167"/>
                  </a:lnTo>
                  <a:lnTo>
                    <a:pt x="474" y="178"/>
                  </a:lnTo>
                  <a:lnTo>
                    <a:pt x="473" y="190"/>
                  </a:lnTo>
                  <a:lnTo>
                    <a:pt x="473" y="198"/>
                  </a:lnTo>
                  <a:lnTo>
                    <a:pt x="474" y="204"/>
                  </a:lnTo>
                  <a:lnTo>
                    <a:pt x="471" y="216"/>
                  </a:lnTo>
                  <a:lnTo>
                    <a:pt x="471" y="229"/>
                  </a:lnTo>
                  <a:lnTo>
                    <a:pt x="466" y="240"/>
                  </a:lnTo>
                  <a:lnTo>
                    <a:pt x="460" y="252"/>
                  </a:lnTo>
                  <a:lnTo>
                    <a:pt x="469" y="304"/>
                  </a:lnTo>
                  <a:lnTo>
                    <a:pt x="471" y="353"/>
                  </a:lnTo>
                  <a:lnTo>
                    <a:pt x="473" y="359"/>
                  </a:lnTo>
                  <a:lnTo>
                    <a:pt x="474" y="365"/>
                  </a:lnTo>
                  <a:lnTo>
                    <a:pt x="477" y="374"/>
                  </a:lnTo>
                  <a:lnTo>
                    <a:pt x="481" y="383"/>
                  </a:lnTo>
                  <a:lnTo>
                    <a:pt x="487" y="391"/>
                  </a:lnTo>
                  <a:lnTo>
                    <a:pt x="495" y="399"/>
                  </a:lnTo>
                  <a:lnTo>
                    <a:pt x="505" y="406"/>
                  </a:lnTo>
                  <a:lnTo>
                    <a:pt x="519" y="416"/>
                  </a:lnTo>
                  <a:lnTo>
                    <a:pt x="521" y="428"/>
                  </a:lnTo>
                  <a:lnTo>
                    <a:pt x="519" y="439"/>
                  </a:lnTo>
                  <a:lnTo>
                    <a:pt x="510" y="441"/>
                  </a:lnTo>
                  <a:lnTo>
                    <a:pt x="438" y="505"/>
                  </a:lnTo>
                  <a:lnTo>
                    <a:pt x="415" y="507"/>
                  </a:lnTo>
                  <a:lnTo>
                    <a:pt x="388" y="523"/>
                  </a:lnTo>
                  <a:lnTo>
                    <a:pt x="355" y="527"/>
                  </a:lnTo>
                  <a:lnTo>
                    <a:pt x="343" y="529"/>
                  </a:lnTo>
                  <a:lnTo>
                    <a:pt x="332" y="532"/>
                  </a:lnTo>
                  <a:lnTo>
                    <a:pt x="310" y="538"/>
                  </a:lnTo>
                  <a:lnTo>
                    <a:pt x="289" y="547"/>
                  </a:lnTo>
                  <a:lnTo>
                    <a:pt x="270" y="556"/>
                  </a:lnTo>
                  <a:lnTo>
                    <a:pt x="256" y="565"/>
                  </a:lnTo>
                  <a:lnTo>
                    <a:pt x="245" y="574"/>
                  </a:lnTo>
                  <a:lnTo>
                    <a:pt x="235" y="581"/>
                  </a:lnTo>
                  <a:lnTo>
                    <a:pt x="232" y="619"/>
                  </a:lnTo>
                  <a:lnTo>
                    <a:pt x="205" y="690"/>
                  </a:lnTo>
                  <a:lnTo>
                    <a:pt x="195" y="731"/>
                  </a:lnTo>
                  <a:lnTo>
                    <a:pt x="187" y="793"/>
                  </a:lnTo>
                  <a:lnTo>
                    <a:pt x="183" y="809"/>
                  </a:lnTo>
                  <a:lnTo>
                    <a:pt x="178" y="837"/>
                  </a:lnTo>
                  <a:lnTo>
                    <a:pt x="174" y="867"/>
                  </a:lnTo>
                  <a:lnTo>
                    <a:pt x="169" y="921"/>
                  </a:lnTo>
                  <a:lnTo>
                    <a:pt x="168" y="962"/>
                  </a:lnTo>
                  <a:lnTo>
                    <a:pt x="168" y="978"/>
                  </a:lnTo>
                  <a:lnTo>
                    <a:pt x="155" y="1017"/>
                  </a:lnTo>
                  <a:lnTo>
                    <a:pt x="146" y="1063"/>
                  </a:lnTo>
                  <a:lnTo>
                    <a:pt x="137" y="1079"/>
                  </a:lnTo>
                  <a:lnTo>
                    <a:pt x="134" y="1141"/>
                  </a:lnTo>
                  <a:lnTo>
                    <a:pt x="136" y="1159"/>
                  </a:lnTo>
                  <a:lnTo>
                    <a:pt x="130" y="1173"/>
                  </a:lnTo>
                  <a:lnTo>
                    <a:pt x="113" y="1231"/>
                  </a:lnTo>
                  <a:lnTo>
                    <a:pt x="116" y="1249"/>
                  </a:lnTo>
                  <a:lnTo>
                    <a:pt x="121" y="1277"/>
                  </a:lnTo>
                  <a:lnTo>
                    <a:pt x="111" y="1297"/>
                  </a:lnTo>
                  <a:lnTo>
                    <a:pt x="113" y="1340"/>
                  </a:lnTo>
                  <a:lnTo>
                    <a:pt x="114" y="1456"/>
                  </a:lnTo>
                  <a:lnTo>
                    <a:pt x="113" y="1466"/>
                  </a:lnTo>
                  <a:lnTo>
                    <a:pt x="97" y="1477"/>
                  </a:lnTo>
                  <a:lnTo>
                    <a:pt x="102" y="1530"/>
                  </a:lnTo>
                  <a:lnTo>
                    <a:pt x="111" y="1539"/>
                  </a:lnTo>
                  <a:lnTo>
                    <a:pt x="114" y="1536"/>
                  </a:lnTo>
                  <a:lnTo>
                    <a:pt x="116" y="1579"/>
                  </a:lnTo>
                  <a:lnTo>
                    <a:pt x="119" y="1597"/>
                  </a:lnTo>
                  <a:lnTo>
                    <a:pt x="120" y="1597"/>
                  </a:lnTo>
                  <a:lnTo>
                    <a:pt x="114" y="1644"/>
                  </a:lnTo>
                  <a:lnTo>
                    <a:pt x="126" y="1679"/>
                  </a:lnTo>
                  <a:lnTo>
                    <a:pt x="146" y="1705"/>
                  </a:lnTo>
                  <a:lnTo>
                    <a:pt x="164" y="1718"/>
                  </a:lnTo>
                  <a:lnTo>
                    <a:pt x="177" y="1709"/>
                  </a:lnTo>
                  <a:lnTo>
                    <a:pt x="184" y="1709"/>
                  </a:lnTo>
                  <a:lnTo>
                    <a:pt x="185" y="1722"/>
                  </a:lnTo>
                  <a:lnTo>
                    <a:pt x="183" y="1720"/>
                  </a:lnTo>
                  <a:lnTo>
                    <a:pt x="179" y="1727"/>
                  </a:lnTo>
                  <a:lnTo>
                    <a:pt x="174" y="1727"/>
                  </a:lnTo>
                  <a:lnTo>
                    <a:pt x="166" y="1734"/>
                  </a:lnTo>
                  <a:lnTo>
                    <a:pt x="159" y="1740"/>
                  </a:lnTo>
                  <a:lnTo>
                    <a:pt x="152" y="1747"/>
                  </a:lnTo>
                  <a:lnTo>
                    <a:pt x="146" y="1755"/>
                  </a:lnTo>
                  <a:lnTo>
                    <a:pt x="137" y="1769"/>
                  </a:lnTo>
                  <a:lnTo>
                    <a:pt x="132" y="1779"/>
                  </a:lnTo>
                  <a:lnTo>
                    <a:pt x="131" y="1782"/>
                  </a:lnTo>
                  <a:lnTo>
                    <a:pt x="33" y="2244"/>
                  </a:lnTo>
                  <a:lnTo>
                    <a:pt x="30" y="2255"/>
                  </a:lnTo>
                  <a:lnTo>
                    <a:pt x="44" y="2243"/>
                  </a:lnTo>
                  <a:lnTo>
                    <a:pt x="56" y="2233"/>
                  </a:lnTo>
                  <a:lnTo>
                    <a:pt x="68" y="2227"/>
                  </a:lnTo>
                  <a:lnTo>
                    <a:pt x="79" y="2223"/>
                  </a:lnTo>
                  <a:lnTo>
                    <a:pt x="89" y="2222"/>
                  </a:lnTo>
                  <a:lnTo>
                    <a:pt x="95" y="2220"/>
                  </a:lnTo>
                  <a:lnTo>
                    <a:pt x="102" y="2220"/>
                  </a:lnTo>
                  <a:lnTo>
                    <a:pt x="108" y="2220"/>
                  </a:lnTo>
                  <a:lnTo>
                    <a:pt x="115" y="2222"/>
                  </a:lnTo>
                  <a:lnTo>
                    <a:pt x="122" y="2224"/>
                  </a:lnTo>
                  <a:lnTo>
                    <a:pt x="131" y="2228"/>
                  </a:lnTo>
                  <a:lnTo>
                    <a:pt x="148" y="2238"/>
                  </a:lnTo>
                  <a:lnTo>
                    <a:pt x="164" y="2249"/>
                  </a:lnTo>
                  <a:lnTo>
                    <a:pt x="159" y="2260"/>
                  </a:lnTo>
                  <a:lnTo>
                    <a:pt x="158" y="2307"/>
                  </a:lnTo>
                  <a:lnTo>
                    <a:pt x="131" y="2376"/>
                  </a:lnTo>
                  <a:lnTo>
                    <a:pt x="97" y="2580"/>
                  </a:lnTo>
                  <a:lnTo>
                    <a:pt x="77" y="2662"/>
                  </a:lnTo>
                  <a:lnTo>
                    <a:pt x="51" y="2826"/>
                  </a:lnTo>
                  <a:lnTo>
                    <a:pt x="37" y="2850"/>
                  </a:lnTo>
                  <a:lnTo>
                    <a:pt x="35" y="2896"/>
                  </a:lnTo>
                  <a:lnTo>
                    <a:pt x="34" y="2913"/>
                  </a:lnTo>
                  <a:lnTo>
                    <a:pt x="28" y="2938"/>
                  </a:lnTo>
                  <a:lnTo>
                    <a:pt x="28" y="3062"/>
                  </a:lnTo>
                  <a:lnTo>
                    <a:pt x="35" y="3081"/>
                  </a:lnTo>
                  <a:lnTo>
                    <a:pt x="21" y="3108"/>
                  </a:lnTo>
                  <a:lnTo>
                    <a:pt x="10" y="3133"/>
                  </a:lnTo>
                  <a:lnTo>
                    <a:pt x="2" y="3156"/>
                  </a:lnTo>
                  <a:lnTo>
                    <a:pt x="0" y="3173"/>
                  </a:lnTo>
                  <a:lnTo>
                    <a:pt x="0" y="3191"/>
                  </a:lnTo>
                  <a:lnTo>
                    <a:pt x="3" y="3208"/>
                  </a:lnTo>
                  <a:lnTo>
                    <a:pt x="5" y="3223"/>
                  </a:lnTo>
                  <a:lnTo>
                    <a:pt x="13" y="3245"/>
                  </a:lnTo>
                  <a:lnTo>
                    <a:pt x="15" y="3253"/>
                  </a:lnTo>
                  <a:lnTo>
                    <a:pt x="23" y="3262"/>
                  </a:lnTo>
                  <a:lnTo>
                    <a:pt x="29" y="3269"/>
                  </a:lnTo>
                  <a:lnTo>
                    <a:pt x="36" y="3276"/>
                  </a:lnTo>
                  <a:lnTo>
                    <a:pt x="45" y="3281"/>
                  </a:lnTo>
                  <a:lnTo>
                    <a:pt x="52" y="3284"/>
                  </a:lnTo>
                  <a:lnTo>
                    <a:pt x="60" y="3287"/>
                  </a:lnTo>
                  <a:lnTo>
                    <a:pt x="74" y="3289"/>
                  </a:lnTo>
                  <a:lnTo>
                    <a:pt x="88" y="3289"/>
                  </a:lnTo>
                  <a:lnTo>
                    <a:pt x="99" y="3288"/>
                  </a:lnTo>
                  <a:lnTo>
                    <a:pt x="109" y="3287"/>
                  </a:lnTo>
                  <a:lnTo>
                    <a:pt x="125" y="3283"/>
                  </a:lnTo>
                  <a:lnTo>
                    <a:pt x="140" y="3278"/>
                  </a:lnTo>
                  <a:lnTo>
                    <a:pt x="152" y="3272"/>
                  </a:lnTo>
                  <a:lnTo>
                    <a:pt x="163" y="3266"/>
                  </a:lnTo>
                  <a:lnTo>
                    <a:pt x="173" y="3260"/>
                  </a:lnTo>
                  <a:lnTo>
                    <a:pt x="182" y="3252"/>
                  </a:lnTo>
                  <a:lnTo>
                    <a:pt x="189" y="3246"/>
                  </a:lnTo>
                  <a:lnTo>
                    <a:pt x="196" y="3239"/>
                  </a:lnTo>
                  <a:lnTo>
                    <a:pt x="205" y="3226"/>
                  </a:lnTo>
                  <a:lnTo>
                    <a:pt x="211" y="3215"/>
                  </a:lnTo>
                  <a:lnTo>
                    <a:pt x="215" y="3205"/>
                  </a:lnTo>
                  <a:lnTo>
                    <a:pt x="216" y="3154"/>
                  </a:lnTo>
                  <a:lnTo>
                    <a:pt x="216" y="3155"/>
                  </a:lnTo>
                  <a:lnTo>
                    <a:pt x="240" y="3145"/>
                  </a:lnTo>
                  <a:lnTo>
                    <a:pt x="256" y="3093"/>
                  </a:lnTo>
                  <a:lnTo>
                    <a:pt x="254" y="3041"/>
                  </a:lnTo>
                  <a:lnTo>
                    <a:pt x="262" y="3036"/>
                  </a:lnTo>
                  <a:lnTo>
                    <a:pt x="269" y="3032"/>
                  </a:lnTo>
                  <a:lnTo>
                    <a:pt x="275" y="3027"/>
                  </a:lnTo>
                  <a:lnTo>
                    <a:pt x="279" y="3020"/>
                  </a:lnTo>
                  <a:lnTo>
                    <a:pt x="283" y="3014"/>
                  </a:lnTo>
                  <a:lnTo>
                    <a:pt x="285" y="3008"/>
                  </a:lnTo>
                  <a:lnTo>
                    <a:pt x="289" y="2996"/>
                  </a:lnTo>
                  <a:lnTo>
                    <a:pt x="289" y="2985"/>
                  </a:lnTo>
                  <a:lnTo>
                    <a:pt x="289" y="2975"/>
                  </a:lnTo>
                  <a:lnTo>
                    <a:pt x="286" y="2967"/>
                  </a:lnTo>
                  <a:lnTo>
                    <a:pt x="306" y="2923"/>
                  </a:lnTo>
                  <a:lnTo>
                    <a:pt x="335" y="2855"/>
                  </a:lnTo>
                  <a:lnTo>
                    <a:pt x="373" y="2764"/>
                  </a:lnTo>
                  <a:lnTo>
                    <a:pt x="434" y="2578"/>
                  </a:lnTo>
                  <a:lnTo>
                    <a:pt x="469" y="2347"/>
                  </a:lnTo>
                  <a:lnTo>
                    <a:pt x="528" y="2040"/>
                  </a:lnTo>
                  <a:lnTo>
                    <a:pt x="542" y="1992"/>
                  </a:lnTo>
                  <a:lnTo>
                    <a:pt x="556" y="1947"/>
                  </a:lnTo>
                  <a:lnTo>
                    <a:pt x="574" y="1902"/>
                  </a:lnTo>
                  <a:lnTo>
                    <a:pt x="590" y="1862"/>
                  </a:lnTo>
                  <a:lnTo>
                    <a:pt x="616" y="1800"/>
                  </a:lnTo>
                  <a:lnTo>
                    <a:pt x="627" y="1777"/>
                  </a:lnTo>
                  <a:lnTo>
                    <a:pt x="646" y="1795"/>
                  </a:lnTo>
                  <a:lnTo>
                    <a:pt x="651" y="1820"/>
                  </a:lnTo>
                  <a:lnTo>
                    <a:pt x="697" y="1915"/>
                  </a:lnTo>
                  <a:lnTo>
                    <a:pt x="714" y="2033"/>
                  </a:lnTo>
                  <a:lnTo>
                    <a:pt x="720" y="2055"/>
                  </a:lnTo>
                  <a:lnTo>
                    <a:pt x="725" y="2087"/>
                  </a:lnTo>
                  <a:lnTo>
                    <a:pt x="725" y="2110"/>
                  </a:lnTo>
                  <a:lnTo>
                    <a:pt x="726" y="2138"/>
                  </a:lnTo>
                  <a:lnTo>
                    <a:pt x="729" y="2169"/>
                  </a:lnTo>
                  <a:lnTo>
                    <a:pt x="733" y="2201"/>
                  </a:lnTo>
                  <a:lnTo>
                    <a:pt x="739" y="2253"/>
                  </a:lnTo>
                  <a:lnTo>
                    <a:pt x="742" y="2275"/>
                  </a:lnTo>
                  <a:lnTo>
                    <a:pt x="765" y="2409"/>
                  </a:lnTo>
                  <a:lnTo>
                    <a:pt x="812" y="2637"/>
                  </a:lnTo>
                  <a:lnTo>
                    <a:pt x="798" y="2869"/>
                  </a:lnTo>
                  <a:lnTo>
                    <a:pt x="814" y="2930"/>
                  </a:lnTo>
                  <a:lnTo>
                    <a:pt x="812" y="2987"/>
                  </a:lnTo>
                  <a:lnTo>
                    <a:pt x="775" y="3016"/>
                  </a:lnTo>
                  <a:lnTo>
                    <a:pt x="772" y="3059"/>
                  </a:lnTo>
                  <a:lnTo>
                    <a:pt x="773" y="3081"/>
                  </a:lnTo>
                  <a:lnTo>
                    <a:pt x="777" y="3098"/>
                  </a:lnTo>
                  <a:lnTo>
                    <a:pt x="782" y="3112"/>
                  </a:lnTo>
                  <a:lnTo>
                    <a:pt x="788" y="3120"/>
                  </a:lnTo>
                  <a:lnTo>
                    <a:pt x="794" y="3128"/>
                  </a:lnTo>
                  <a:lnTo>
                    <a:pt x="800" y="3131"/>
                  </a:lnTo>
                  <a:lnTo>
                    <a:pt x="805" y="3134"/>
                  </a:lnTo>
                  <a:lnTo>
                    <a:pt x="810" y="3135"/>
                  </a:lnTo>
                  <a:lnTo>
                    <a:pt x="799" y="3208"/>
                  </a:lnTo>
                  <a:lnTo>
                    <a:pt x="798" y="3212"/>
                  </a:lnTo>
                  <a:lnTo>
                    <a:pt x="795" y="3220"/>
                  </a:lnTo>
                  <a:lnTo>
                    <a:pt x="795" y="3232"/>
                  </a:lnTo>
                  <a:lnTo>
                    <a:pt x="797" y="3241"/>
                  </a:lnTo>
                  <a:lnTo>
                    <a:pt x="798" y="3250"/>
                  </a:lnTo>
                  <a:lnTo>
                    <a:pt x="802" y="3260"/>
                  </a:lnTo>
                  <a:lnTo>
                    <a:pt x="805" y="3269"/>
                  </a:lnTo>
                  <a:lnTo>
                    <a:pt x="812" y="3279"/>
                  </a:lnTo>
                  <a:lnTo>
                    <a:pt x="820" y="3290"/>
                  </a:lnTo>
                  <a:lnTo>
                    <a:pt x="830" y="3300"/>
                  </a:lnTo>
                  <a:lnTo>
                    <a:pt x="842" y="3311"/>
                  </a:lnTo>
                  <a:lnTo>
                    <a:pt x="857" y="3322"/>
                  </a:lnTo>
                  <a:lnTo>
                    <a:pt x="876" y="3332"/>
                  </a:lnTo>
                  <a:lnTo>
                    <a:pt x="878" y="3334"/>
                  </a:lnTo>
                  <a:lnTo>
                    <a:pt x="887" y="3334"/>
                  </a:lnTo>
                  <a:lnTo>
                    <a:pt x="902" y="3332"/>
                  </a:lnTo>
                  <a:lnTo>
                    <a:pt x="919" y="3329"/>
                  </a:lnTo>
                  <a:lnTo>
                    <a:pt x="929" y="3325"/>
                  </a:lnTo>
                  <a:lnTo>
                    <a:pt x="940" y="3321"/>
                  </a:lnTo>
                  <a:lnTo>
                    <a:pt x="951" y="3315"/>
                  </a:lnTo>
                  <a:lnTo>
                    <a:pt x="962" y="3309"/>
                  </a:lnTo>
                  <a:lnTo>
                    <a:pt x="974" y="3300"/>
                  </a:lnTo>
                  <a:lnTo>
                    <a:pt x="985" y="3289"/>
                  </a:lnTo>
                  <a:lnTo>
                    <a:pt x="998" y="3278"/>
                  </a:lnTo>
                  <a:lnTo>
                    <a:pt x="1009" y="3263"/>
                  </a:lnTo>
                  <a:lnTo>
                    <a:pt x="1011" y="3225"/>
                  </a:lnTo>
                  <a:lnTo>
                    <a:pt x="1009" y="3214"/>
                  </a:lnTo>
                  <a:lnTo>
                    <a:pt x="1009" y="3179"/>
                  </a:lnTo>
                  <a:lnTo>
                    <a:pt x="1006" y="3141"/>
                  </a:lnTo>
                  <a:lnTo>
                    <a:pt x="1019" y="3146"/>
                  </a:lnTo>
                  <a:lnTo>
                    <a:pt x="1024" y="3142"/>
                  </a:lnTo>
                  <a:lnTo>
                    <a:pt x="1028" y="3138"/>
                  </a:lnTo>
                  <a:lnTo>
                    <a:pt x="1033" y="3131"/>
                  </a:lnTo>
                  <a:lnTo>
                    <a:pt x="1037" y="3124"/>
                  </a:lnTo>
                  <a:lnTo>
                    <a:pt x="1043" y="3108"/>
                  </a:lnTo>
                  <a:lnTo>
                    <a:pt x="1048" y="3091"/>
                  </a:lnTo>
                  <a:lnTo>
                    <a:pt x="1052" y="3075"/>
                  </a:lnTo>
                  <a:lnTo>
                    <a:pt x="1054" y="3060"/>
                  </a:lnTo>
                  <a:lnTo>
                    <a:pt x="1057" y="3046"/>
                  </a:lnTo>
                  <a:lnTo>
                    <a:pt x="1058" y="3032"/>
                  </a:lnTo>
                  <a:lnTo>
                    <a:pt x="1057" y="3027"/>
                  </a:lnTo>
                  <a:lnTo>
                    <a:pt x="1054" y="3023"/>
                  </a:lnTo>
                  <a:lnTo>
                    <a:pt x="1048" y="3014"/>
                  </a:lnTo>
                  <a:lnTo>
                    <a:pt x="1041" y="3008"/>
                  </a:lnTo>
                  <a:lnTo>
                    <a:pt x="1033" y="3002"/>
                  </a:lnTo>
                  <a:lnTo>
                    <a:pt x="1019" y="2995"/>
                  </a:lnTo>
                  <a:lnTo>
                    <a:pt x="1012" y="2992"/>
                  </a:lnTo>
                  <a:lnTo>
                    <a:pt x="1021" y="2908"/>
                  </a:lnTo>
                  <a:lnTo>
                    <a:pt x="1036" y="2718"/>
                  </a:lnTo>
                  <a:lnTo>
                    <a:pt x="1036" y="2702"/>
                  </a:lnTo>
                  <a:lnTo>
                    <a:pt x="1035" y="2680"/>
                  </a:lnTo>
                  <a:lnTo>
                    <a:pt x="1031" y="2626"/>
                  </a:lnTo>
                  <a:lnTo>
                    <a:pt x="1026" y="2558"/>
                  </a:lnTo>
                  <a:lnTo>
                    <a:pt x="1026" y="2531"/>
                  </a:lnTo>
                  <a:lnTo>
                    <a:pt x="1015" y="2386"/>
                  </a:lnTo>
                  <a:lnTo>
                    <a:pt x="1005" y="2256"/>
                  </a:lnTo>
                  <a:lnTo>
                    <a:pt x="995" y="2169"/>
                  </a:lnTo>
                  <a:lnTo>
                    <a:pt x="993" y="2132"/>
                  </a:lnTo>
                  <a:lnTo>
                    <a:pt x="990" y="2097"/>
                  </a:lnTo>
                  <a:lnTo>
                    <a:pt x="988" y="2047"/>
                  </a:lnTo>
                  <a:lnTo>
                    <a:pt x="984" y="1932"/>
                  </a:lnTo>
                  <a:lnTo>
                    <a:pt x="984" y="1878"/>
                  </a:lnTo>
                  <a:lnTo>
                    <a:pt x="982" y="1720"/>
                  </a:lnTo>
                  <a:lnTo>
                    <a:pt x="974" y="1594"/>
                  </a:lnTo>
                  <a:lnTo>
                    <a:pt x="977" y="1560"/>
                  </a:lnTo>
                  <a:lnTo>
                    <a:pt x="974" y="1543"/>
                  </a:lnTo>
                  <a:lnTo>
                    <a:pt x="971" y="1529"/>
                  </a:lnTo>
                  <a:lnTo>
                    <a:pt x="967" y="1519"/>
                  </a:lnTo>
                  <a:lnTo>
                    <a:pt x="963" y="1513"/>
                  </a:lnTo>
                  <a:lnTo>
                    <a:pt x="941" y="1386"/>
                  </a:lnTo>
                  <a:lnTo>
                    <a:pt x="909" y="1343"/>
                  </a:lnTo>
                  <a:lnTo>
                    <a:pt x="909" y="1326"/>
                  </a:lnTo>
                  <a:lnTo>
                    <a:pt x="915" y="1317"/>
                  </a:lnTo>
                  <a:lnTo>
                    <a:pt x="915" y="1298"/>
                  </a:lnTo>
                  <a:lnTo>
                    <a:pt x="922" y="1298"/>
                  </a:lnTo>
                  <a:lnTo>
                    <a:pt x="925" y="1290"/>
                  </a:lnTo>
                  <a:lnTo>
                    <a:pt x="920" y="1249"/>
                  </a:lnTo>
                  <a:lnTo>
                    <a:pt x="925" y="1247"/>
                  </a:lnTo>
                  <a:lnTo>
                    <a:pt x="1012" y="1229"/>
                  </a:lnTo>
                  <a:lnTo>
                    <a:pt x="1041" y="1222"/>
                  </a:lnTo>
                  <a:lnTo>
                    <a:pt x="1093" y="1217"/>
                  </a:lnTo>
                  <a:lnTo>
                    <a:pt x="1104" y="1212"/>
                  </a:lnTo>
                  <a:lnTo>
                    <a:pt x="1115" y="1207"/>
                  </a:lnTo>
                  <a:lnTo>
                    <a:pt x="1131" y="1197"/>
                  </a:lnTo>
                  <a:lnTo>
                    <a:pt x="1141" y="1190"/>
                  </a:lnTo>
                  <a:lnTo>
                    <a:pt x="1144" y="1186"/>
                  </a:lnTo>
                  <a:lnTo>
                    <a:pt x="1147" y="1181"/>
                  </a:lnTo>
                  <a:lnTo>
                    <a:pt x="1148" y="1176"/>
                  </a:lnTo>
                  <a:lnTo>
                    <a:pt x="1152" y="1163"/>
                  </a:lnTo>
                  <a:lnTo>
                    <a:pt x="1154" y="1148"/>
                  </a:lnTo>
                  <a:lnTo>
                    <a:pt x="1155" y="1133"/>
                  </a:lnTo>
                  <a:lnTo>
                    <a:pt x="1155" y="1107"/>
                  </a:lnTo>
                  <a:lnTo>
                    <a:pt x="1155" y="1096"/>
                  </a:lnTo>
                  <a:close/>
                  <a:moveTo>
                    <a:pt x="286" y="1152"/>
                  </a:moveTo>
                  <a:lnTo>
                    <a:pt x="284" y="1127"/>
                  </a:lnTo>
                  <a:lnTo>
                    <a:pt x="295" y="1109"/>
                  </a:lnTo>
                  <a:lnTo>
                    <a:pt x="295" y="1068"/>
                  </a:lnTo>
                  <a:lnTo>
                    <a:pt x="300" y="1056"/>
                  </a:lnTo>
                  <a:lnTo>
                    <a:pt x="301" y="1056"/>
                  </a:lnTo>
                  <a:lnTo>
                    <a:pt x="302" y="1057"/>
                  </a:lnTo>
                  <a:lnTo>
                    <a:pt x="304" y="1059"/>
                  </a:lnTo>
                  <a:lnTo>
                    <a:pt x="299" y="1107"/>
                  </a:lnTo>
                  <a:lnTo>
                    <a:pt x="295" y="1155"/>
                  </a:lnTo>
                  <a:lnTo>
                    <a:pt x="284" y="1189"/>
                  </a:lnTo>
                  <a:lnTo>
                    <a:pt x="286" y="1162"/>
                  </a:lnTo>
                  <a:lnTo>
                    <a:pt x="286" y="1152"/>
                  </a:lnTo>
                  <a:close/>
                  <a:moveTo>
                    <a:pt x="190" y="1636"/>
                  </a:moveTo>
                  <a:lnTo>
                    <a:pt x="194" y="1631"/>
                  </a:lnTo>
                  <a:lnTo>
                    <a:pt x="203" y="1637"/>
                  </a:lnTo>
                  <a:lnTo>
                    <a:pt x="205" y="1657"/>
                  </a:lnTo>
                  <a:lnTo>
                    <a:pt x="201" y="1655"/>
                  </a:lnTo>
                  <a:lnTo>
                    <a:pt x="196" y="1653"/>
                  </a:lnTo>
                  <a:lnTo>
                    <a:pt x="193" y="1655"/>
                  </a:lnTo>
                  <a:lnTo>
                    <a:pt x="189" y="1657"/>
                  </a:lnTo>
                  <a:lnTo>
                    <a:pt x="190" y="1636"/>
                  </a:lnTo>
                  <a:close/>
                  <a:moveTo>
                    <a:pt x="210" y="2070"/>
                  </a:moveTo>
                  <a:lnTo>
                    <a:pt x="219" y="1995"/>
                  </a:lnTo>
                  <a:lnTo>
                    <a:pt x="224" y="2028"/>
                  </a:lnTo>
                  <a:lnTo>
                    <a:pt x="210" y="2070"/>
                  </a:lnTo>
                  <a:close/>
                  <a:moveTo>
                    <a:pt x="301" y="1489"/>
                  </a:moveTo>
                  <a:lnTo>
                    <a:pt x="293" y="1531"/>
                  </a:lnTo>
                  <a:lnTo>
                    <a:pt x="288" y="1552"/>
                  </a:lnTo>
                  <a:lnTo>
                    <a:pt x="268" y="1584"/>
                  </a:lnTo>
                  <a:lnTo>
                    <a:pt x="269" y="1649"/>
                  </a:lnTo>
                  <a:lnTo>
                    <a:pt x="254" y="1725"/>
                  </a:lnTo>
                  <a:lnTo>
                    <a:pt x="249" y="1794"/>
                  </a:lnTo>
                  <a:lnTo>
                    <a:pt x="231" y="1906"/>
                  </a:lnTo>
                  <a:lnTo>
                    <a:pt x="245" y="1796"/>
                  </a:lnTo>
                  <a:lnTo>
                    <a:pt x="240" y="1766"/>
                  </a:lnTo>
                  <a:lnTo>
                    <a:pt x="237" y="1759"/>
                  </a:lnTo>
                  <a:lnTo>
                    <a:pt x="235" y="1755"/>
                  </a:lnTo>
                  <a:lnTo>
                    <a:pt x="227" y="1746"/>
                  </a:lnTo>
                  <a:lnTo>
                    <a:pt x="228" y="1742"/>
                  </a:lnTo>
                  <a:lnTo>
                    <a:pt x="224" y="1741"/>
                  </a:lnTo>
                  <a:lnTo>
                    <a:pt x="224" y="1690"/>
                  </a:lnTo>
                  <a:lnTo>
                    <a:pt x="228" y="1688"/>
                  </a:lnTo>
                  <a:lnTo>
                    <a:pt x="233" y="1687"/>
                  </a:lnTo>
                  <a:lnTo>
                    <a:pt x="237" y="1685"/>
                  </a:lnTo>
                  <a:lnTo>
                    <a:pt x="242" y="1681"/>
                  </a:lnTo>
                  <a:lnTo>
                    <a:pt x="245" y="1677"/>
                  </a:lnTo>
                  <a:lnTo>
                    <a:pt x="246" y="1674"/>
                  </a:lnTo>
                  <a:lnTo>
                    <a:pt x="246" y="1639"/>
                  </a:lnTo>
                  <a:lnTo>
                    <a:pt x="251" y="1603"/>
                  </a:lnTo>
                  <a:lnTo>
                    <a:pt x="251" y="1577"/>
                  </a:lnTo>
                  <a:lnTo>
                    <a:pt x="259" y="1579"/>
                  </a:lnTo>
                  <a:lnTo>
                    <a:pt x="263" y="1575"/>
                  </a:lnTo>
                  <a:lnTo>
                    <a:pt x="268" y="1510"/>
                  </a:lnTo>
                  <a:lnTo>
                    <a:pt x="270" y="1512"/>
                  </a:lnTo>
                  <a:lnTo>
                    <a:pt x="277" y="1448"/>
                  </a:lnTo>
                  <a:lnTo>
                    <a:pt x="274" y="1444"/>
                  </a:lnTo>
                  <a:lnTo>
                    <a:pt x="277" y="1441"/>
                  </a:lnTo>
                  <a:lnTo>
                    <a:pt x="291" y="1476"/>
                  </a:lnTo>
                  <a:lnTo>
                    <a:pt x="307" y="1477"/>
                  </a:lnTo>
                  <a:lnTo>
                    <a:pt x="301" y="1489"/>
                  </a:lnTo>
                  <a:close/>
                  <a:moveTo>
                    <a:pt x="952" y="1067"/>
                  </a:moveTo>
                  <a:lnTo>
                    <a:pt x="946" y="1068"/>
                  </a:lnTo>
                  <a:lnTo>
                    <a:pt x="932" y="1063"/>
                  </a:lnTo>
                  <a:lnTo>
                    <a:pt x="902" y="1059"/>
                  </a:lnTo>
                  <a:lnTo>
                    <a:pt x="894" y="1063"/>
                  </a:lnTo>
                  <a:lnTo>
                    <a:pt x="893" y="1032"/>
                  </a:lnTo>
                  <a:lnTo>
                    <a:pt x="883" y="1010"/>
                  </a:lnTo>
                  <a:lnTo>
                    <a:pt x="884" y="980"/>
                  </a:lnTo>
                  <a:lnTo>
                    <a:pt x="889" y="961"/>
                  </a:lnTo>
                  <a:lnTo>
                    <a:pt x="894" y="918"/>
                  </a:lnTo>
                  <a:lnTo>
                    <a:pt x="908" y="961"/>
                  </a:lnTo>
                  <a:lnTo>
                    <a:pt x="940" y="1025"/>
                  </a:lnTo>
                  <a:lnTo>
                    <a:pt x="953" y="1049"/>
                  </a:lnTo>
                  <a:lnTo>
                    <a:pt x="952" y="1067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428" name="Freeform 10"/>
            <p:cNvSpPr>
              <a:spLocks noEditPoints="1"/>
            </p:cNvSpPr>
            <p:nvPr/>
          </p:nvSpPr>
          <p:spPr bwMode="gray">
            <a:xfrm>
              <a:off x="4043" y="2189"/>
              <a:ext cx="279" cy="784"/>
            </a:xfrm>
            <a:custGeom>
              <a:avLst/>
              <a:gdLst>
                <a:gd name="T0" fmla="*/ 16 w 1155"/>
                <a:gd name="T1" fmla="*/ 13 h 3334"/>
                <a:gd name="T2" fmla="*/ 14 w 1155"/>
                <a:gd name="T3" fmla="*/ 10 h 3334"/>
                <a:gd name="T4" fmla="*/ 12 w 1155"/>
                <a:gd name="T5" fmla="*/ 7 h 3334"/>
                <a:gd name="T6" fmla="*/ 10 w 1155"/>
                <a:gd name="T7" fmla="*/ 6 h 3334"/>
                <a:gd name="T8" fmla="*/ 11 w 1155"/>
                <a:gd name="T9" fmla="*/ 4 h 3334"/>
                <a:gd name="T10" fmla="*/ 12 w 1155"/>
                <a:gd name="T11" fmla="*/ 3 h 3334"/>
                <a:gd name="T12" fmla="*/ 11 w 1155"/>
                <a:gd name="T13" fmla="*/ 1 h 3334"/>
                <a:gd name="T14" fmla="*/ 8 w 1155"/>
                <a:gd name="T15" fmla="*/ 0 h 3334"/>
                <a:gd name="T16" fmla="*/ 7 w 1155"/>
                <a:gd name="T17" fmla="*/ 1 h 3334"/>
                <a:gd name="T18" fmla="*/ 7 w 1155"/>
                <a:gd name="T19" fmla="*/ 1 h 3334"/>
                <a:gd name="T20" fmla="*/ 7 w 1155"/>
                <a:gd name="T21" fmla="*/ 2 h 3334"/>
                <a:gd name="T22" fmla="*/ 7 w 1155"/>
                <a:gd name="T23" fmla="*/ 3 h 3334"/>
                <a:gd name="T24" fmla="*/ 7 w 1155"/>
                <a:gd name="T25" fmla="*/ 5 h 3334"/>
                <a:gd name="T26" fmla="*/ 7 w 1155"/>
                <a:gd name="T27" fmla="*/ 5 h 3334"/>
                <a:gd name="T28" fmla="*/ 5 w 1155"/>
                <a:gd name="T29" fmla="*/ 7 h 3334"/>
                <a:gd name="T30" fmla="*/ 3 w 1155"/>
                <a:gd name="T31" fmla="*/ 8 h 3334"/>
                <a:gd name="T32" fmla="*/ 2 w 1155"/>
                <a:gd name="T33" fmla="*/ 11 h 3334"/>
                <a:gd name="T34" fmla="*/ 2 w 1155"/>
                <a:gd name="T35" fmla="*/ 15 h 3334"/>
                <a:gd name="T36" fmla="*/ 2 w 1155"/>
                <a:gd name="T37" fmla="*/ 19 h 3334"/>
                <a:gd name="T38" fmla="*/ 2 w 1155"/>
                <a:gd name="T39" fmla="*/ 20 h 3334"/>
                <a:gd name="T40" fmla="*/ 2 w 1155"/>
                <a:gd name="T41" fmla="*/ 22 h 3334"/>
                <a:gd name="T42" fmla="*/ 2 w 1155"/>
                <a:gd name="T43" fmla="*/ 22 h 3334"/>
                <a:gd name="T44" fmla="*/ 2 w 1155"/>
                <a:gd name="T45" fmla="*/ 23 h 3334"/>
                <a:gd name="T46" fmla="*/ 1 w 1155"/>
                <a:gd name="T47" fmla="*/ 29 h 3334"/>
                <a:gd name="T48" fmla="*/ 1 w 1155"/>
                <a:gd name="T49" fmla="*/ 29 h 3334"/>
                <a:gd name="T50" fmla="*/ 2 w 1155"/>
                <a:gd name="T51" fmla="*/ 31 h 3334"/>
                <a:gd name="T52" fmla="*/ 0 w 1155"/>
                <a:gd name="T53" fmla="*/ 40 h 3334"/>
                <a:gd name="T54" fmla="*/ 0 w 1155"/>
                <a:gd name="T55" fmla="*/ 41 h 3334"/>
                <a:gd name="T56" fmla="*/ 0 w 1155"/>
                <a:gd name="T57" fmla="*/ 43 h 3334"/>
                <a:gd name="T58" fmla="*/ 1 w 1155"/>
                <a:gd name="T59" fmla="*/ 43 h 3334"/>
                <a:gd name="T60" fmla="*/ 3 w 1155"/>
                <a:gd name="T61" fmla="*/ 42 h 3334"/>
                <a:gd name="T62" fmla="*/ 4 w 1155"/>
                <a:gd name="T63" fmla="*/ 40 h 3334"/>
                <a:gd name="T64" fmla="*/ 4 w 1155"/>
                <a:gd name="T65" fmla="*/ 39 h 3334"/>
                <a:gd name="T66" fmla="*/ 5 w 1155"/>
                <a:gd name="T67" fmla="*/ 36 h 3334"/>
                <a:gd name="T68" fmla="*/ 8 w 1155"/>
                <a:gd name="T69" fmla="*/ 24 h 3334"/>
                <a:gd name="T70" fmla="*/ 10 w 1155"/>
                <a:gd name="T71" fmla="*/ 27 h 3334"/>
                <a:gd name="T72" fmla="*/ 11 w 1155"/>
                <a:gd name="T73" fmla="*/ 31 h 3334"/>
                <a:gd name="T74" fmla="*/ 11 w 1155"/>
                <a:gd name="T75" fmla="*/ 40 h 3334"/>
                <a:gd name="T76" fmla="*/ 11 w 1155"/>
                <a:gd name="T77" fmla="*/ 41 h 3334"/>
                <a:gd name="T78" fmla="*/ 11 w 1155"/>
                <a:gd name="T79" fmla="*/ 42 h 3334"/>
                <a:gd name="T80" fmla="*/ 12 w 1155"/>
                <a:gd name="T81" fmla="*/ 43 h 3334"/>
                <a:gd name="T82" fmla="*/ 14 w 1155"/>
                <a:gd name="T83" fmla="*/ 43 h 3334"/>
                <a:gd name="T84" fmla="*/ 14 w 1155"/>
                <a:gd name="T85" fmla="*/ 41 h 3334"/>
                <a:gd name="T86" fmla="*/ 15 w 1155"/>
                <a:gd name="T87" fmla="*/ 40 h 3334"/>
                <a:gd name="T88" fmla="*/ 15 w 1155"/>
                <a:gd name="T89" fmla="*/ 39 h 3334"/>
                <a:gd name="T90" fmla="*/ 14 w 1155"/>
                <a:gd name="T91" fmla="*/ 35 h 3334"/>
                <a:gd name="T92" fmla="*/ 14 w 1155"/>
                <a:gd name="T93" fmla="*/ 28 h 3334"/>
                <a:gd name="T94" fmla="*/ 14 w 1155"/>
                <a:gd name="T95" fmla="*/ 20 h 3334"/>
                <a:gd name="T96" fmla="*/ 13 w 1155"/>
                <a:gd name="T97" fmla="*/ 17 h 3334"/>
                <a:gd name="T98" fmla="*/ 15 w 1155"/>
                <a:gd name="T99" fmla="*/ 16 h 3334"/>
                <a:gd name="T100" fmla="*/ 16 w 1155"/>
                <a:gd name="T101" fmla="*/ 15 h 3334"/>
                <a:gd name="T102" fmla="*/ 4 w 1155"/>
                <a:gd name="T103" fmla="*/ 15 h 3334"/>
                <a:gd name="T104" fmla="*/ 4 w 1155"/>
                <a:gd name="T105" fmla="*/ 14 h 3334"/>
                <a:gd name="T106" fmla="*/ 3 w 1155"/>
                <a:gd name="T107" fmla="*/ 21 h 3334"/>
                <a:gd name="T108" fmla="*/ 3 w 1155"/>
                <a:gd name="T109" fmla="*/ 27 h 3334"/>
                <a:gd name="T110" fmla="*/ 4 w 1155"/>
                <a:gd name="T111" fmla="*/ 21 h 3334"/>
                <a:gd name="T112" fmla="*/ 3 w 1155"/>
                <a:gd name="T113" fmla="*/ 23 h 3334"/>
                <a:gd name="T114" fmla="*/ 3 w 1155"/>
                <a:gd name="T115" fmla="*/ 22 h 3334"/>
                <a:gd name="T116" fmla="*/ 4 w 1155"/>
                <a:gd name="T117" fmla="*/ 20 h 3334"/>
                <a:gd name="T118" fmla="*/ 4 w 1155"/>
                <a:gd name="T119" fmla="*/ 19 h 3334"/>
                <a:gd name="T120" fmla="*/ 13 w 1155"/>
                <a:gd name="T121" fmla="*/ 14 h 3334"/>
                <a:gd name="T122" fmla="*/ 14 w 1155"/>
                <a:gd name="T123" fmla="*/ 14 h 3334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1155"/>
                <a:gd name="T187" fmla="*/ 0 h 3334"/>
                <a:gd name="T188" fmla="*/ 1155 w 1155"/>
                <a:gd name="T189" fmla="*/ 3334 h 3334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1155" h="3334">
                  <a:moveTo>
                    <a:pt x="1155" y="1096"/>
                  </a:moveTo>
                  <a:lnTo>
                    <a:pt x="1149" y="1074"/>
                  </a:lnTo>
                  <a:lnTo>
                    <a:pt x="1148" y="1054"/>
                  </a:lnTo>
                  <a:lnTo>
                    <a:pt x="1143" y="1037"/>
                  </a:lnTo>
                  <a:lnTo>
                    <a:pt x="1138" y="1022"/>
                  </a:lnTo>
                  <a:lnTo>
                    <a:pt x="1133" y="1009"/>
                  </a:lnTo>
                  <a:lnTo>
                    <a:pt x="1128" y="998"/>
                  </a:lnTo>
                  <a:lnTo>
                    <a:pt x="1120" y="982"/>
                  </a:lnTo>
                  <a:lnTo>
                    <a:pt x="1117" y="977"/>
                  </a:lnTo>
                  <a:lnTo>
                    <a:pt x="1095" y="931"/>
                  </a:lnTo>
                  <a:lnTo>
                    <a:pt x="1085" y="892"/>
                  </a:lnTo>
                  <a:lnTo>
                    <a:pt x="1056" y="857"/>
                  </a:lnTo>
                  <a:lnTo>
                    <a:pt x="1038" y="809"/>
                  </a:lnTo>
                  <a:lnTo>
                    <a:pt x="1036" y="783"/>
                  </a:lnTo>
                  <a:lnTo>
                    <a:pt x="1019" y="749"/>
                  </a:lnTo>
                  <a:lnTo>
                    <a:pt x="991" y="699"/>
                  </a:lnTo>
                  <a:lnTo>
                    <a:pt x="957" y="637"/>
                  </a:lnTo>
                  <a:lnTo>
                    <a:pt x="942" y="620"/>
                  </a:lnTo>
                  <a:lnTo>
                    <a:pt x="938" y="618"/>
                  </a:lnTo>
                  <a:lnTo>
                    <a:pt x="918" y="598"/>
                  </a:lnTo>
                  <a:lnTo>
                    <a:pt x="894" y="581"/>
                  </a:lnTo>
                  <a:lnTo>
                    <a:pt x="876" y="566"/>
                  </a:lnTo>
                  <a:lnTo>
                    <a:pt x="863" y="563"/>
                  </a:lnTo>
                  <a:lnTo>
                    <a:pt x="824" y="544"/>
                  </a:lnTo>
                  <a:lnTo>
                    <a:pt x="808" y="523"/>
                  </a:lnTo>
                  <a:lnTo>
                    <a:pt x="787" y="522"/>
                  </a:lnTo>
                  <a:lnTo>
                    <a:pt x="786" y="522"/>
                  </a:lnTo>
                  <a:lnTo>
                    <a:pt x="778" y="519"/>
                  </a:lnTo>
                  <a:lnTo>
                    <a:pt x="745" y="473"/>
                  </a:lnTo>
                  <a:lnTo>
                    <a:pt x="731" y="471"/>
                  </a:lnTo>
                  <a:lnTo>
                    <a:pt x="734" y="452"/>
                  </a:lnTo>
                  <a:lnTo>
                    <a:pt x="735" y="453"/>
                  </a:lnTo>
                  <a:lnTo>
                    <a:pt x="742" y="439"/>
                  </a:lnTo>
                  <a:lnTo>
                    <a:pt x="750" y="463"/>
                  </a:lnTo>
                  <a:lnTo>
                    <a:pt x="755" y="463"/>
                  </a:lnTo>
                  <a:lnTo>
                    <a:pt x="779" y="411"/>
                  </a:lnTo>
                  <a:lnTo>
                    <a:pt x="807" y="326"/>
                  </a:lnTo>
                  <a:lnTo>
                    <a:pt x="814" y="305"/>
                  </a:lnTo>
                  <a:lnTo>
                    <a:pt x="821" y="279"/>
                  </a:lnTo>
                  <a:lnTo>
                    <a:pt x="829" y="249"/>
                  </a:lnTo>
                  <a:lnTo>
                    <a:pt x="828" y="236"/>
                  </a:lnTo>
                  <a:lnTo>
                    <a:pt x="825" y="222"/>
                  </a:lnTo>
                  <a:lnTo>
                    <a:pt x="821" y="210"/>
                  </a:lnTo>
                  <a:lnTo>
                    <a:pt x="818" y="199"/>
                  </a:lnTo>
                  <a:lnTo>
                    <a:pt x="809" y="184"/>
                  </a:lnTo>
                  <a:lnTo>
                    <a:pt x="805" y="178"/>
                  </a:lnTo>
                  <a:lnTo>
                    <a:pt x="794" y="163"/>
                  </a:lnTo>
                  <a:lnTo>
                    <a:pt x="783" y="148"/>
                  </a:lnTo>
                  <a:lnTo>
                    <a:pt x="773" y="132"/>
                  </a:lnTo>
                  <a:lnTo>
                    <a:pt x="760" y="89"/>
                  </a:lnTo>
                  <a:lnTo>
                    <a:pt x="754" y="87"/>
                  </a:lnTo>
                  <a:lnTo>
                    <a:pt x="730" y="57"/>
                  </a:lnTo>
                  <a:lnTo>
                    <a:pt x="696" y="51"/>
                  </a:lnTo>
                  <a:lnTo>
                    <a:pt x="635" y="10"/>
                  </a:lnTo>
                  <a:lnTo>
                    <a:pt x="629" y="10"/>
                  </a:lnTo>
                  <a:lnTo>
                    <a:pt x="634" y="25"/>
                  </a:lnTo>
                  <a:lnTo>
                    <a:pt x="588" y="0"/>
                  </a:lnTo>
                  <a:lnTo>
                    <a:pt x="598" y="25"/>
                  </a:lnTo>
                  <a:lnTo>
                    <a:pt x="575" y="7"/>
                  </a:lnTo>
                  <a:lnTo>
                    <a:pt x="579" y="29"/>
                  </a:lnTo>
                  <a:lnTo>
                    <a:pt x="574" y="26"/>
                  </a:lnTo>
                  <a:lnTo>
                    <a:pt x="534" y="14"/>
                  </a:lnTo>
                  <a:lnTo>
                    <a:pt x="556" y="39"/>
                  </a:lnTo>
                  <a:lnTo>
                    <a:pt x="554" y="41"/>
                  </a:lnTo>
                  <a:lnTo>
                    <a:pt x="519" y="19"/>
                  </a:lnTo>
                  <a:lnTo>
                    <a:pt x="532" y="47"/>
                  </a:lnTo>
                  <a:lnTo>
                    <a:pt x="529" y="49"/>
                  </a:lnTo>
                  <a:lnTo>
                    <a:pt x="508" y="19"/>
                  </a:lnTo>
                  <a:lnTo>
                    <a:pt x="508" y="24"/>
                  </a:lnTo>
                  <a:lnTo>
                    <a:pt x="507" y="56"/>
                  </a:lnTo>
                  <a:lnTo>
                    <a:pt x="476" y="46"/>
                  </a:lnTo>
                  <a:lnTo>
                    <a:pt x="479" y="50"/>
                  </a:lnTo>
                  <a:lnTo>
                    <a:pt x="505" y="73"/>
                  </a:lnTo>
                  <a:lnTo>
                    <a:pt x="461" y="74"/>
                  </a:lnTo>
                  <a:lnTo>
                    <a:pt x="465" y="78"/>
                  </a:lnTo>
                  <a:lnTo>
                    <a:pt x="489" y="90"/>
                  </a:lnTo>
                  <a:lnTo>
                    <a:pt x="468" y="94"/>
                  </a:lnTo>
                  <a:lnTo>
                    <a:pt x="491" y="103"/>
                  </a:lnTo>
                  <a:lnTo>
                    <a:pt x="458" y="115"/>
                  </a:lnTo>
                  <a:lnTo>
                    <a:pt x="482" y="126"/>
                  </a:lnTo>
                  <a:lnTo>
                    <a:pt x="468" y="137"/>
                  </a:lnTo>
                  <a:lnTo>
                    <a:pt x="482" y="139"/>
                  </a:lnTo>
                  <a:lnTo>
                    <a:pt x="461" y="166"/>
                  </a:lnTo>
                  <a:lnTo>
                    <a:pt x="464" y="164"/>
                  </a:lnTo>
                  <a:lnTo>
                    <a:pt x="479" y="158"/>
                  </a:lnTo>
                  <a:lnTo>
                    <a:pt x="476" y="167"/>
                  </a:lnTo>
                  <a:lnTo>
                    <a:pt x="474" y="178"/>
                  </a:lnTo>
                  <a:lnTo>
                    <a:pt x="473" y="190"/>
                  </a:lnTo>
                  <a:lnTo>
                    <a:pt x="473" y="198"/>
                  </a:lnTo>
                  <a:lnTo>
                    <a:pt x="474" y="204"/>
                  </a:lnTo>
                  <a:lnTo>
                    <a:pt x="471" y="216"/>
                  </a:lnTo>
                  <a:lnTo>
                    <a:pt x="471" y="229"/>
                  </a:lnTo>
                  <a:lnTo>
                    <a:pt x="466" y="240"/>
                  </a:lnTo>
                  <a:lnTo>
                    <a:pt x="460" y="252"/>
                  </a:lnTo>
                  <a:lnTo>
                    <a:pt x="469" y="304"/>
                  </a:lnTo>
                  <a:lnTo>
                    <a:pt x="471" y="353"/>
                  </a:lnTo>
                  <a:lnTo>
                    <a:pt x="473" y="359"/>
                  </a:lnTo>
                  <a:lnTo>
                    <a:pt x="474" y="365"/>
                  </a:lnTo>
                  <a:lnTo>
                    <a:pt x="477" y="374"/>
                  </a:lnTo>
                  <a:lnTo>
                    <a:pt x="481" y="383"/>
                  </a:lnTo>
                  <a:lnTo>
                    <a:pt x="487" y="391"/>
                  </a:lnTo>
                  <a:lnTo>
                    <a:pt x="495" y="399"/>
                  </a:lnTo>
                  <a:lnTo>
                    <a:pt x="505" y="406"/>
                  </a:lnTo>
                  <a:lnTo>
                    <a:pt x="519" y="416"/>
                  </a:lnTo>
                  <a:lnTo>
                    <a:pt x="521" y="428"/>
                  </a:lnTo>
                  <a:lnTo>
                    <a:pt x="519" y="439"/>
                  </a:lnTo>
                  <a:lnTo>
                    <a:pt x="510" y="441"/>
                  </a:lnTo>
                  <a:lnTo>
                    <a:pt x="438" y="505"/>
                  </a:lnTo>
                  <a:lnTo>
                    <a:pt x="415" y="507"/>
                  </a:lnTo>
                  <a:lnTo>
                    <a:pt x="388" y="523"/>
                  </a:lnTo>
                  <a:lnTo>
                    <a:pt x="355" y="527"/>
                  </a:lnTo>
                  <a:lnTo>
                    <a:pt x="343" y="529"/>
                  </a:lnTo>
                  <a:lnTo>
                    <a:pt x="332" y="532"/>
                  </a:lnTo>
                  <a:lnTo>
                    <a:pt x="310" y="538"/>
                  </a:lnTo>
                  <a:lnTo>
                    <a:pt x="289" y="547"/>
                  </a:lnTo>
                  <a:lnTo>
                    <a:pt x="270" y="556"/>
                  </a:lnTo>
                  <a:lnTo>
                    <a:pt x="256" y="565"/>
                  </a:lnTo>
                  <a:lnTo>
                    <a:pt x="245" y="574"/>
                  </a:lnTo>
                  <a:lnTo>
                    <a:pt x="235" y="581"/>
                  </a:lnTo>
                  <a:lnTo>
                    <a:pt x="232" y="619"/>
                  </a:lnTo>
                  <a:lnTo>
                    <a:pt x="205" y="690"/>
                  </a:lnTo>
                  <a:lnTo>
                    <a:pt x="195" y="731"/>
                  </a:lnTo>
                  <a:lnTo>
                    <a:pt x="187" y="793"/>
                  </a:lnTo>
                  <a:lnTo>
                    <a:pt x="183" y="809"/>
                  </a:lnTo>
                  <a:lnTo>
                    <a:pt x="178" y="837"/>
                  </a:lnTo>
                  <a:lnTo>
                    <a:pt x="174" y="867"/>
                  </a:lnTo>
                  <a:lnTo>
                    <a:pt x="169" y="921"/>
                  </a:lnTo>
                  <a:lnTo>
                    <a:pt x="168" y="962"/>
                  </a:lnTo>
                  <a:lnTo>
                    <a:pt x="168" y="978"/>
                  </a:lnTo>
                  <a:lnTo>
                    <a:pt x="155" y="1017"/>
                  </a:lnTo>
                  <a:lnTo>
                    <a:pt x="146" y="1063"/>
                  </a:lnTo>
                  <a:lnTo>
                    <a:pt x="137" y="1079"/>
                  </a:lnTo>
                  <a:lnTo>
                    <a:pt x="134" y="1141"/>
                  </a:lnTo>
                  <a:lnTo>
                    <a:pt x="136" y="1159"/>
                  </a:lnTo>
                  <a:lnTo>
                    <a:pt x="130" y="1173"/>
                  </a:lnTo>
                  <a:lnTo>
                    <a:pt x="113" y="1231"/>
                  </a:lnTo>
                  <a:lnTo>
                    <a:pt x="116" y="1249"/>
                  </a:lnTo>
                  <a:lnTo>
                    <a:pt x="121" y="1277"/>
                  </a:lnTo>
                  <a:lnTo>
                    <a:pt x="111" y="1297"/>
                  </a:lnTo>
                  <a:lnTo>
                    <a:pt x="113" y="1340"/>
                  </a:lnTo>
                  <a:lnTo>
                    <a:pt x="114" y="1456"/>
                  </a:lnTo>
                  <a:lnTo>
                    <a:pt x="113" y="1466"/>
                  </a:lnTo>
                  <a:lnTo>
                    <a:pt x="97" y="1477"/>
                  </a:lnTo>
                  <a:lnTo>
                    <a:pt x="102" y="1530"/>
                  </a:lnTo>
                  <a:lnTo>
                    <a:pt x="111" y="1539"/>
                  </a:lnTo>
                  <a:lnTo>
                    <a:pt x="114" y="1536"/>
                  </a:lnTo>
                  <a:lnTo>
                    <a:pt x="116" y="1579"/>
                  </a:lnTo>
                  <a:lnTo>
                    <a:pt x="119" y="1597"/>
                  </a:lnTo>
                  <a:lnTo>
                    <a:pt x="120" y="1597"/>
                  </a:lnTo>
                  <a:lnTo>
                    <a:pt x="114" y="1644"/>
                  </a:lnTo>
                  <a:lnTo>
                    <a:pt x="126" y="1679"/>
                  </a:lnTo>
                  <a:lnTo>
                    <a:pt x="146" y="1705"/>
                  </a:lnTo>
                  <a:lnTo>
                    <a:pt x="164" y="1718"/>
                  </a:lnTo>
                  <a:lnTo>
                    <a:pt x="177" y="1709"/>
                  </a:lnTo>
                  <a:lnTo>
                    <a:pt x="184" y="1709"/>
                  </a:lnTo>
                  <a:lnTo>
                    <a:pt x="185" y="1722"/>
                  </a:lnTo>
                  <a:lnTo>
                    <a:pt x="183" y="1720"/>
                  </a:lnTo>
                  <a:lnTo>
                    <a:pt x="179" y="1727"/>
                  </a:lnTo>
                  <a:lnTo>
                    <a:pt x="174" y="1727"/>
                  </a:lnTo>
                  <a:lnTo>
                    <a:pt x="166" y="1734"/>
                  </a:lnTo>
                  <a:lnTo>
                    <a:pt x="159" y="1740"/>
                  </a:lnTo>
                  <a:lnTo>
                    <a:pt x="152" y="1747"/>
                  </a:lnTo>
                  <a:lnTo>
                    <a:pt x="146" y="1755"/>
                  </a:lnTo>
                  <a:lnTo>
                    <a:pt x="137" y="1769"/>
                  </a:lnTo>
                  <a:lnTo>
                    <a:pt x="132" y="1779"/>
                  </a:lnTo>
                  <a:lnTo>
                    <a:pt x="131" y="1782"/>
                  </a:lnTo>
                  <a:lnTo>
                    <a:pt x="33" y="2244"/>
                  </a:lnTo>
                  <a:lnTo>
                    <a:pt x="30" y="2255"/>
                  </a:lnTo>
                  <a:lnTo>
                    <a:pt x="44" y="2243"/>
                  </a:lnTo>
                  <a:lnTo>
                    <a:pt x="56" y="2233"/>
                  </a:lnTo>
                  <a:lnTo>
                    <a:pt x="68" y="2227"/>
                  </a:lnTo>
                  <a:lnTo>
                    <a:pt x="79" y="2223"/>
                  </a:lnTo>
                  <a:lnTo>
                    <a:pt x="89" y="2222"/>
                  </a:lnTo>
                  <a:lnTo>
                    <a:pt x="95" y="2220"/>
                  </a:lnTo>
                  <a:lnTo>
                    <a:pt x="102" y="2220"/>
                  </a:lnTo>
                  <a:lnTo>
                    <a:pt x="108" y="2220"/>
                  </a:lnTo>
                  <a:lnTo>
                    <a:pt x="115" y="2222"/>
                  </a:lnTo>
                  <a:lnTo>
                    <a:pt x="122" y="2224"/>
                  </a:lnTo>
                  <a:lnTo>
                    <a:pt x="131" y="2228"/>
                  </a:lnTo>
                  <a:lnTo>
                    <a:pt x="148" y="2238"/>
                  </a:lnTo>
                  <a:lnTo>
                    <a:pt x="164" y="2249"/>
                  </a:lnTo>
                  <a:lnTo>
                    <a:pt x="159" y="2260"/>
                  </a:lnTo>
                  <a:lnTo>
                    <a:pt x="158" y="2307"/>
                  </a:lnTo>
                  <a:lnTo>
                    <a:pt x="131" y="2376"/>
                  </a:lnTo>
                  <a:lnTo>
                    <a:pt x="97" y="2580"/>
                  </a:lnTo>
                  <a:lnTo>
                    <a:pt x="77" y="2662"/>
                  </a:lnTo>
                  <a:lnTo>
                    <a:pt x="51" y="2826"/>
                  </a:lnTo>
                  <a:lnTo>
                    <a:pt x="37" y="2850"/>
                  </a:lnTo>
                  <a:lnTo>
                    <a:pt x="35" y="2896"/>
                  </a:lnTo>
                  <a:lnTo>
                    <a:pt x="34" y="2913"/>
                  </a:lnTo>
                  <a:lnTo>
                    <a:pt x="28" y="2938"/>
                  </a:lnTo>
                  <a:lnTo>
                    <a:pt x="28" y="3062"/>
                  </a:lnTo>
                  <a:lnTo>
                    <a:pt x="35" y="3081"/>
                  </a:lnTo>
                  <a:lnTo>
                    <a:pt x="21" y="3108"/>
                  </a:lnTo>
                  <a:lnTo>
                    <a:pt x="10" y="3133"/>
                  </a:lnTo>
                  <a:lnTo>
                    <a:pt x="2" y="3156"/>
                  </a:lnTo>
                  <a:lnTo>
                    <a:pt x="0" y="3173"/>
                  </a:lnTo>
                  <a:lnTo>
                    <a:pt x="0" y="3191"/>
                  </a:lnTo>
                  <a:lnTo>
                    <a:pt x="3" y="3208"/>
                  </a:lnTo>
                  <a:lnTo>
                    <a:pt x="5" y="3223"/>
                  </a:lnTo>
                  <a:lnTo>
                    <a:pt x="13" y="3245"/>
                  </a:lnTo>
                  <a:lnTo>
                    <a:pt x="15" y="3253"/>
                  </a:lnTo>
                  <a:lnTo>
                    <a:pt x="23" y="3262"/>
                  </a:lnTo>
                  <a:lnTo>
                    <a:pt x="29" y="3269"/>
                  </a:lnTo>
                  <a:lnTo>
                    <a:pt x="36" y="3276"/>
                  </a:lnTo>
                  <a:lnTo>
                    <a:pt x="45" y="3281"/>
                  </a:lnTo>
                  <a:lnTo>
                    <a:pt x="52" y="3284"/>
                  </a:lnTo>
                  <a:lnTo>
                    <a:pt x="60" y="3287"/>
                  </a:lnTo>
                  <a:lnTo>
                    <a:pt x="74" y="3289"/>
                  </a:lnTo>
                  <a:lnTo>
                    <a:pt x="88" y="3289"/>
                  </a:lnTo>
                  <a:lnTo>
                    <a:pt x="99" y="3288"/>
                  </a:lnTo>
                  <a:lnTo>
                    <a:pt x="109" y="3287"/>
                  </a:lnTo>
                  <a:lnTo>
                    <a:pt x="125" y="3283"/>
                  </a:lnTo>
                  <a:lnTo>
                    <a:pt x="140" y="3278"/>
                  </a:lnTo>
                  <a:lnTo>
                    <a:pt x="152" y="3272"/>
                  </a:lnTo>
                  <a:lnTo>
                    <a:pt x="163" y="3266"/>
                  </a:lnTo>
                  <a:lnTo>
                    <a:pt x="173" y="3260"/>
                  </a:lnTo>
                  <a:lnTo>
                    <a:pt x="182" y="3252"/>
                  </a:lnTo>
                  <a:lnTo>
                    <a:pt x="189" y="3246"/>
                  </a:lnTo>
                  <a:lnTo>
                    <a:pt x="196" y="3239"/>
                  </a:lnTo>
                  <a:lnTo>
                    <a:pt x="205" y="3226"/>
                  </a:lnTo>
                  <a:lnTo>
                    <a:pt x="211" y="3215"/>
                  </a:lnTo>
                  <a:lnTo>
                    <a:pt x="215" y="3205"/>
                  </a:lnTo>
                  <a:lnTo>
                    <a:pt x="216" y="3154"/>
                  </a:lnTo>
                  <a:lnTo>
                    <a:pt x="216" y="3155"/>
                  </a:lnTo>
                  <a:lnTo>
                    <a:pt x="240" y="3145"/>
                  </a:lnTo>
                  <a:lnTo>
                    <a:pt x="256" y="3093"/>
                  </a:lnTo>
                  <a:lnTo>
                    <a:pt x="254" y="3041"/>
                  </a:lnTo>
                  <a:lnTo>
                    <a:pt x="262" y="3036"/>
                  </a:lnTo>
                  <a:lnTo>
                    <a:pt x="269" y="3032"/>
                  </a:lnTo>
                  <a:lnTo>
                    <a:pt x="275" y="3027"/>
                  </a:lnTo>
                  <a:lnTo>
                    <a:pt x="279" y="3020"/>
                  </a:lnTo>
                  <a:lnTo>
                    <a:pt x="283" y="3014"/>
                  </a:lnTo>
                  <a:lnTo>
                    <a:pt x="285" y="3008"/>
                  </a:lnTo>
                  <a:lnTo>
                    <a:pt x="289" y="2996"/>
                  </a:lnTo>
                  <a:lnTo>
                    <a:pt x="289" y="2985"/>
                  </a:lnTo>
                  <a:lnTo>
                    <a:pt x="289" y="2975"/>
                  </a:lnTo>
                  <a:lnTo>
                    <a:pt x="286" y="2967"/>
                  </a:lnTo>
                  <a:lnTo>
                    <a:pt x="306" y="2923"/>
                  </a:lnTo>
                  <a:lnTo>
                    <a:pt x="335" y="2855"/>
                  </a:lnTo>
                  <a:lnTo>
                    <a:pt x="373" y="2764"/>
                  </a:lnTo>
                  <a:lnTo>
                    <a:pt x="434" y="2578"/>
                  </a:lnTo>
                  <a:lnTo>
                    <a:pt x="469" y="2347"/>
                  </a:lnTo>
                  <a:lnTo>
                    <a:pt x="528" y="2040"/>
                  </a:lnTo>
                  <a:lnTo>
                    <a:pt x="542" y="1992"/>
                  </a:lnTo>
                  <a:lnTo>
                    <a:pt x="556" y="1947"/>
                  </a:lnTo>
                  <a:lnTo>
                    <a:pt x="574" y="1902"/>
                  </a:lnTo>
                  <a:lnTo>
                    <a:pt x="590" y="1862"/>
                  </a:lnTo>
                  <a:lnTo>
                    <a:pt x="616" y="1800"/>
                  </a:lnTo>
                  <a:lnTo>
                    <a:pt x="627" y="1777"/>
                  </a:lnTo>
                  <a:lnTo>
                    <a:pt x="646" y="1795"/>
                  </a:lnTo>
                  <a:lnTo>
                    <a:pt x="651" y="1820"/>
                  </a:lnTo>
                  <a:lnTo>
                    <a:pt x="697" y="1915"/>
                  </a:lnTo>
                  <a:lnTo>
                    <a:pt x="714" y="2033"/>
                  </a:lnTo>
                  <a:lnTo>
                    <a:pt x="720" y="2055"/>
                  </a:lnTo>
                  <a:lnTo>
                    <a:pt x="725" y="2087"/>
                  </a:lnTo>
                  <a:lnTo>
                    <a:pt x="725" y="2110"/>
                  </a:lnTo>
                  <a:lnTo>
                    <a:pt x="726" y="2138"/>
                  </a:lnTo>
                  <a:lnTo>
                    <a:pt x="729" y="2169"/>
                  </a:lnTo>
                  <a:lnTo>
                    <a:pt x="733" y="2201"/>
                  </a:lnTo>
                  <a:lnTo>
                    <a:pt x="739" y="2253"/>
                  </a:lnTo>
                  <a:lnTo>
                    <a:pt x="742" y="2275"/>
                  </a:lnTo>
                  <a:lnTo>
                    <a:pt x="765" y="2409"/>
                  </a:lnTo>
                  <a:lnTo>
                    <a:pt x="812" y="2637"/>
                  </a:lnTo>
                  <a:lnTo>
                    <a:pt x="798" y="2869"/>
                  </a:lnTo>
                  <a:lnTo>
                    <a:pt x="814" y="2930"/>
                  </a:lnTo>
                  <a:lnTo>
                    <a:pt x="812" y="2987"/>
                  </a:lnTo>
                  <a:lnTo>
                    <a:pt x="775" y="3016"/>
                  </a:lnTo>
                  <a:lnTo>
                    <a:pt x="772" y="3059"/>
                  </a:lnTo>
                  <a:lnTo>
                    <a:pt x="773" y="3081"/>
                  </a:lnTo>
                  <a:lnTo>
                    <a:pt x="777" y="3098"/>
                  </a:lnTo>
                  <a:lnTo>
                    <a:pt x="782" y="3112"/>
                  </a:lnTo>
                  <a:lnTo>
                    <a:pt x="788" y="3120"/>
                  </a:lnTo>
                  <a:lnTo>
                    <a:pt x="794" y="3128"/>
                  </a:lnTo>
                  <a:lnTo>
                    <a:pt x="800" y="3131"/>
                  </a:lnTo>
                  <a:lnTo>
                    <a:pt x="805" y="3134"/>
                  </a:lnTo>
                  <a:lnTo>
                    <a:pt x="810" y="3135"/>
                  </a:lnTo>
                  <a:lnTo>
                    <a:pt x="799" y="3208"/>
                  </a:lnTo>
                  <a:lnTo>
                    <a:pt x="798" y="3212"/>
                  </a:lnTo>
                  <a:lnTo>
                    <a:pt x="795" y="3220"/>
                  </a:lnTo>
                  <a:lnTo>
                    <a:pt x="795" y="3232"/>
                  </a:lnTo>
                  <a:lnTo>
                    <a:pt x="797" y="3241"/>
                  </a:lnTo>
                  <a:lnTo>
                    <a:pt x="798" y="3250"/>
                  </a:lnTo>
                  <a:lnTo>
                    <a:pt x="802" y="3260"/>
                  </a:lnTo>
                  <a:lnTo>
                    <a:pt x="805" y="3269"/>
                  </a:lnTo>
                  <a:lnTo>
                    <a:pt x="812" y="3279"/>
                  </a:lnTo>
                  <a:lnTo>
                    <a:pt x="820" y="3290"/>
                  </a:lnTo>
                  <a:lnTo>
                    <a:pt x="830" y="3300"/>
                  </a:lnTo>
                  <a:lnTo>
                    <a:pt x="842" y="3311"/>
                  </a:lnTo>
                  <a:lnTo>
                    <a:pt x="857" y="3322"/>
                  </a:lnTo>
                  <a:lnTo>
                    <a:pt x="876" y="3332"/>
                  </a:lnTo>
                  <a:lnTo>
                    <a:pt x="878" y="3334"/>
                  </a:lnTo>
                  <a:lnTo>
                    <a:pt x="887" y="3334"/>
                  </a:lnTo>
                  <a:lnTo>
                    <a:pt x="902" y="3332"/>
                  </a:lnTo>
                  <a:lnTo>
                    <a:pt x="919" y="3329"/>
                  </a:lnTo>
                  <a:lnTo>
                    <a:pt x="929" y="3325"/>
                  </a:lnTo>
                  <a:lnTo>
                    <a:pt x="940" y="3321"/>
                  </a:lnTo>
                  <a:lnTo>
                    <a:pt x="951" y="3315"/>
                  </a:lnTo>
                  <a:lnTo>
                    <a:pt x="962" y="3309"/>
                  </a:lnTo>
                  <a:lnTo>
                    <a:pt x="974" y="3300"/>
                  </a:lnTo>
                  <a:lnTo>
                    <a:pt x="985" y="3289"/>
                  </a:lnTo>
                  <a:lnTo>
                    <a:pt x="998" y="3278"/>
                  </a:lnTo>
                  <a:lnTo>
                    <a:pt x="1009" y="3263"/>
                  </a:lnTo>
                  <a:lnTo>
                    <a:pt x="1011" y="3225"/>
                  </a:lnTo>
                  <a:lnTo>
                    <a:pt x="1009" y="3214"/>
                  </a:lnTo>
                  <a:lnTo>
                    <a:pt x="1009" y="3179"/>
                  </a:lnTo>
                  <a:lnTo>
                    <a:pt x="1006" y="3141"/>
                  </a:lnTo>
                  <a:lnTo>
                    <a:pt x="1019" y="3146"/>
                  </a:lnTo>
                  <a:lnTo>
                    <a:pt x="1024" y="3142"/>
                  </a:lnTo>
                  <a:lnTo>
                    <a:pt x="1028" y="3138"/>
                  </a:lnTo>
                  <a:lnTo>
                    <a:pt x="1033" y="3131"/>
                  </a:lnTo>
                  <a:lnTo>
                    <a:pt x="1037" y="3124"/>
                  </a:lnTo>
                  <a:lnTo>
                    <a:pt x="1043" y="3108"/>
                  </a:lnTo>
                  <a:lnTo>
                    <a:pt x="1048" y="3091"/>
                  </a:lnTo>
                  <a:lnTo>
                    <a:pt x="1052" y="3075"/>
                  </a:lnTo>
                  <a:lnTo>
                    <a:pt x="1054" y="3060"/>
                  </a:lnTo>
                  <a:lnTo>
                    <a:pt x="1057" y="3046"/>
                  </a:lnTo>
                  <a:lnTo>
                    <a:pt x="1058" y="3032"/>
                  </a:lnTo>
                  <a:lnTo>
                    <a:pt x="1057" y="3027"/>
                  </a:lnTo>
                  <a:lnTo>
                    <a:pt x="1054" y="3023"/>
                  </a:lnTo>
                  <a:lnTo>
                    <a:pt x="1048" y="3014"/>
                  </a:lnTo>
                  <a:lnTo>
                    <a:pt x="1041" y="3008"/>
                  </a:lnTo>
                  <a:lnTo>
                    <a:pt x="1033" y="3002"/>
                  </a:lnTo>
                  <a:lnTo>
                    <a:pt x="1019" y="2995"/>
                  </a:lnTo>
                  <a:lnTo>
                    <a:pt x="1012" y="2992"/>
                  </a:lnTo>
                  <a:lnTo>
                    <a:pt x="1021" y="2908"/>
                  </a:lnTo>
                  <a:lnTo>
                    <a:pt x="1036" y="2718"/>
                  </a:lnTo>
                  <a:lnTo>
                    <a:pt x="1036" y="2702"/>
                  </a:lnTo>
                  <a:lnTo>
                    <a:pt x="1035" y="2680"/>
                  </a:lnTo>
                  <a:lnTo>
                    <a:pt x="1031" y="2626"/>
                  </a:lnTo>
                  <a:lnTo>
                    <a:pt x="1026" y="2558"/>
                  </a:lnTo>
                  <a:lnTo>
                    <a:pt x="1026" y="2531"/>
                  </a:lnTo>
                  <a:lnTo>
                    <a:pt x="1015" y="2386"/>
                  </a:lnTo>
                  <a:lnTo>
                    <a:pt x="1005" y="2256"/>
                  </a:lnTo>
                  <a:lnTo>
                    <a:pt x="995" y="2169"/>
                  </a:lnTo>
                  <a:lnTo>
                    <a:pt x="993" y="2132"/>
                  </a:lnTo>
                  <a:lnTo>
                    <a:pt x="990" y="2097"/>
                  </a:lnTo>
                  <a:lnTo>
                    <a:pt x="988" y="2047"/>
                  </a:lnTo>
                  <a:lnTo>
                    <a:pt x="984" y="1932"/>
                  </a:lnTo>
                  <a:lnTo>
                    <a:pt x="984" y="1878"/>
                  </a:lnTo>
                  <a:lnTo>
                    <a:pt x="982" y="1720"/>
                  </a:lnTo>
                  <a:lnTo>
                    <a:pt x="974" y="1594"/>
                  </a:lnTo>
                  <a:lnTo>
                    <a:pt x="977" y="1560"/>
                  </a:lnTo>
                  <a:lnTo>
                    <a:pt x="974" y="1543"/>
                  </a:lnTo>
                  <a:lnTo>
                    <a:pt x="971" y="1529"/>
                  </a:lnTo>
                  <a:lnTo>
                    <a:pt x="967" y="1519"/>
                  </a:lnTo>
                  <a:lnTo>
                    <a:pt x="963" y="1513"/>
                  </a:lnTo>
                  <a:lnTo>
                    <a:pt x="941" y="1386"/>
                  </a:lnTo>
                  <a:lnTo>
                    <a:pt x="909" y="1343"/>
                  </a:lnTo>
                  <a:lnTo>
                    <a:pt x="909" y="1326"/>
                  </a:lnTo>
                  <a:lnTo>
                    <a:pt x="915" y="1317"/>
                  </a:lnTo>
                  <a:lnTo>
                    <a:pt x="915" y="1298"/>
                  </a:lnTo>
                  <a:lnTo>
                    <a:pt x="922" y="1298"/>
                  </a:lnTo>
                  <a:lnTo>
                    <a:pt x="925" y="1290"/>
                  </a:lnTo>
                  <a:lnTo>
                    <a:pt x="920" y="1249"/>
                  </a:lnTo>
                  <a:lnTo>
                    <a:pt x="925" y="1247"/>
                  </a:lnTo>
                  <a:lnTo>
                    <a:pt x="1012" y="1229"/>
                  </a:lnTo>
                  <a:lnTo>
                    <a:pt x="1041" y="1222"/>
                  </a:lnTo>
                  <a:lnTo>
                    <a:pt x="1093" y="1217"/>
                  </a:lnTo>
                  <a:lnTo>
                    <a:pt x="1104" y="1212"/>
                  </a:lnTo>
                  <a:lnTo>
                    <a:pt x="1115" y="1207"/>
                  </a:lnTo>
                  <a:lnTo>
                    <a:pt x="1131" y="1197"/>
                  </a:lnTo>
                  <a:lnTo>
                    <a:pt x="1141" y="1190"/>
                  </a:lnTo>
                  <a:lnTo>
                    <a:pt x="1144" y="1186"/>
                  </a:lnTo>
                  <a:lnTo>
                    <a:pt x="1147" y="1181"/>
                  </a:lnTo>
                  <a:lnTo>
                    <a:pt x="1148" y="1176"/>
                  </a:lnTo>
                  <a:lnTo>
                    <a:pt x="1152" y="1163"/>
                  </a:lnTo>
                  <a:lnTo>
                    <a:pt x="1154" y="1148"/>
                  </a:lnTo>
                  <a:lnTo>
                    <a:pt x="1155" y="1133"/>
                  </a:lnTo>
                  <a:lnTo>
                    <a:pt x="1155" y="1107"/>
                  </a:lnTo>
                  <a:lnTo>
                    <a:pt x="1155" y="1096"/>
                  </a:lnTo>
                  <a:close/>
                  <a:moveTo>
                    <a:pt x="286" y="1152"/>
                  </a:moveTo>
                  <a:lnTo>
                    <a:pt x="284" y="1127"/>
                  </a:lnTo>
                  <a:lnTo>
                    <a:pt x="295" y="1109"/>
                  </a:lnTo>
                  <a:lnTo>
                    <a:pt x="295" y="1068"/>
                  </a:lnTo>
                  <a:lnTo>
                    <a:pt x="300" y="1056"/>
                  </a:lnTo>
                  <a:lnTo>
                    <a:pt x="301" y="1056"/>
                  </a:lnTo>
                  <a:lnTo>
                    <a:pt x="302" y="1057"/>
                  </a:lnTo>
                  <a:lnTo>
                    <a:pt x="304" y="1059"/>
                  </a:lnTo>
                  <a:lnTo>
                    <a:pt x="299" y="1107"/>
                  </a:lnTo>
                  <a:lnTo>
                    <a:pt x="295" y="1155"/>
                  </a:lnTo>
                  <a:lnTo>
                    <a:pt x="284" y="1189"/>
                  </a:lnTo>
                  <a:lnTo>
                    <a:pt x="286" y="1162"/>
                  </a:lnTo>
                  <a:lnTo>
                    <a:pt x="286" y="1152"/>
                  </a:lnTo>
                  <a:close/>
                  <a:moveTo>
                    <a:pt x="190" y="1636"/>
                  </a:moveTo>
                  <a:lnTo>
                    <a:pt x="194" y="1631"/>
                  </a:lnTo>
                  <a:lnTo>
                    <a:pt x="203" y="1637"/>
                  </a:lnTo>
                  <a:lnTo>
                    <a:pt x="205" y="1657"/>
                  </a:lnTo>
                  <a:lnTo>
                    <a:pt x="201" y="1655"/>
                  </a:lnTo>
                  <a:lnTo>
                    <a:pt x="196" y="1653"/>
                  </a:lnTo>
                  <a:lnTo>
                    <a:pt x="193" y="1655"/>
                  </a:lnTo>
                  <a:lnTo>
                    <a:pt x="189" y="1657"/>
                  </a:lnTo>
                  <a:lnTo>
                    <a:pt x="190" y="1636"/>
                  </a:lnTo>
                  <a:close/>
                  <a:moveTo>
                    <a:pt x="210" y="2070"/>
                  </a:moveTo>
                  <a:lnTo>
                    <a:pt x="219" y="1995"/>
                  </a:lnTo>
                  <a:lnTo>
                    <a:pt x="224" y="2028"/>
                  </a:lnTo>
                  <a:lnTo>
                    <a:pt x="210" y="2070"/>
                  </a:lnTo>
                  <a:close/>
                  <a:moveTo>
                    <a:pt x="301" y="1489"/>
                  </a:moveTo>
                  <a:lnTo>
                    <a:pt x="293" y="1531"/>
                  </a:lnTo>
                  <a:lnTo>
                    <a:pt x="288" y="1552"/>
                  </a:lnTo>
                  <a:lnTo>
                    <a:pt x="268" y="1584"/>
                  </a:lnTo>
                  <a:lnTo>
                    <a:pt x="269" y="1649"/>
                  </a:lnTo>
                  <a:lnTo>
                    <a:pt x="254" y="1725"/>
                  </a:lnTo>
                  <a:lnTo>
                    <a:pt x="249" y="1794"/>
                  </a:lnTo>
                  <a:lnTo>
                    <a:pt x="231" y="1906"/>
                  </a:lnTo>
                  <a:lnTo>
                    <a:pt x="245" y="1796"/>
                  </a:lnTo>
                  <a:lnTo>
                    <a:pt x="240" y="1766"/>
                  </a:lnTo>
                  <a:lnTo>
                    <a:pt x="237" y="1759"/>
                  </a:lnTo>
                  <a:lnTo>
                    <a:pt x="235" y="1755"/>
                  </a:lnTo>
                  <a:lnTo>
                    <a:pt x="227" y="1746"/>
                  </a:lnTo>
                  <a:lnTo>
                    <a:pt x="228" y="1742"/>
                  </a:lnTo>
                  <a:lnTo>
                    <a:pt x="224" y="1741"/>
                  </a:lnTo>
                  <a:lnTo>
                    <a:pt x="224" y="1690"/>
                  </a:lnTo>
                  <a:lnTo>
                    <a:pt x="228" y="1688"/>
                  </a:lnTo>
                  <a:lnTo>
                    <a:pt x="233" y="1687"/>
                  </a:lnTo>
                  <a:lnTo>
                    <a:pt x="237" y="1685"/>
                  </a:lnTo>
                  <a:lnTo>
                    <a:pt x="242" y="1681"/>
                  </a:lnTo>
                  <a:lnTo>
                    <a:pt x="245" y="1677"/>
                  </a:lnTo>
                  <a:lnTo>
                    <a:pt x="246" y="1674"/>
                  </a:lnTo>
                  <a:lnTo>
                    <a:pt x="246" y="1639"/>
                  </a:lnTo>
                  <a:lnTo>
                    <a:pt x="251" y="1603"/>
                  </a:lnTo>
                  <a:lnTo>
                    <a:pt x="251" y="1577"/>
                  </a:lnTo>
                  <a:lnTo>
                    <a:pt x="259" y="1579"/>
                  </a:lnTo>
                  <a:lnTo>
                    <a:pt x="263" y="1575"/>
                  </a:lnTo>
                  <a:lnTo>
                    <a:pt x="268" y="1510"/>
                  </a:lnTo>
                  <a:lnTo>
                    <a:pt x="270" y="1512"/>
                  </a:lnTo>
                  <a:lnTo>
                    <a:pt x="277" y="1448"/>
                  </a:lnTo>
                  <a:lnTo>
                    <a:pt x="274" y="1444"/>
                  </a:lnTo>
                  <a:lnTo>
                    <a:pt x="277" y="1441"/>
                  </a:lnTo>
                  <a:lnTo>
                    <a:pt x="291" y="1476"/>
                  </a:lnTo>
                  <a:lnTo>
                    <a:pt x="307" y="1477"/>
                  </a:lnTo>
                  <a:lnTo>
                    <a:pt x="301" y="1489"/>
                  </a:lnTo>
                  <a:close/>
                  <a:moveTo>
                    <a:pt x="952" y="1067"/>
                  </a:moveTo>
                  <a:lnTo>
                    <a:pt x="946" y="1068"/>
                  </a:lnTo>
                  <a:lnTo>
                    <a:pt x="932" y="1063"/>
                  </a:lnTo>
                  <a:lnTo>
                    <a:pt x="902" y="1059"/>
                  </a:lnTo>
                  <a:lnTo>
                    <a:pt x="894" y="1063"/>
                  </a:lnTo>
                  <a:lnTo>
                    <a:pt x="893" y="1032"/>
                  </a:lnTo>
                  <a:lnTo>
                    <a:pt x="883" y="1010"/>
                  </a:lnTo>
                  <a:lnTo>
                    <a:pt x="884" y="980"/>
                  </a:lnTo>
                  <a:lnTo>
                    <a:pt x="889" y="961"/>
                  </a:lnTo>
                  <a:lnTo>
                    <a:pt x="894" y="918"/>
                  </a:lnTo>
                  <a:lnTo>
                    <a:pt x="908" y="961"/>
                  </a:lnTo>
                  <a:lnTo>
                    <a:pt x="940" y="1025"/>
                  </a:lnTo>
                  <a:lnTo>
                    <a:pt x="953" y="1049"/>
                  </a:lnTo>
                  <a:lnTo>
                    <a:pt x="952" y="1067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429" name="Freeform 11"/>
            <p:cNvSpPr>
              <a:spLocks noEditPoints="1"/>
            </p:cNvSpPr>
            <p:nvPr/>
          </p:nvSpPr>
          <p:spPr bwMode="gray">
            <a:xfrm>
              <a:off x="4228" y="2189"/>
              <a:ext cx="279" cy="784"/>
            </a:xfrm>
            <a:custGeom>
              <a:avLst/>
              <a:gdLst>
                <a:gd name="T0" fmla="*/ 16 w 1155"/>
                <a:gd name="T1" fmla="*/ 13 h 3334"/>
                <a:gd name="T2" fmla="*/ 14 w 1155"/>
                <a:gd name="T3" fmla="*/ 10 h 3334"/>
                <a:gd name="T4" fmla="*/ 12 w 1155"/>
                <a:gd name="T5" fmla="*/ 7 h 3334"/>
                <a:gd name="T6" fmla="*/ 10 w 1155"/>
                <a:gd name="T7" fmla="*/ 6 h 3334"/>
                <a:gd name="T8" fmla="*/ 11 w 1155"/>
                <a:gd name="T9" fmla="*/ 4 h 3334"/>
                <a:gd name="T10" fmla="*/ 12 w 1155"/>
                <a:gd name="T11" fmla="*/ 3 h 3334"/>
                <a:gd name="T12" fmla="*/ 11 w 1155"/>
                <a:gd name="T13" fmla="*/ 1 h 3334"/>
                <a:gd name="T14" fmla="*/ 8 w 1155"/>
                <a:gd name="T15" fmla="*/ 0 h 3334"/>
                <a:gd name="T16" fmla="*/ 7 w 1155"/>
                <a:gd name="T17" fmla="*/ 1 h 3334"/>
                <a:gd name="T18" fmla="*/ 7 w 1155"/>
                <a:gd name="T19" fmla="*/ 1 h 3334"/>
                <a:gd name="T20" fmla="*/ 7 w 1155"/>
                <a:gd name="T21" fmla="*/ 2 h 3334"/>
                <a:gd name="T22" fmla="*/ 7 w 1155"/>
                <a:gd name="T23" fmla="*/ 3 h 3334"/>
                <a:gd name="T24" fmla="*/ 7 w 1155"/>
                <a:gd name="T25" fmla="*/ 5 h 3334"/>
                <a:gd name="T26" fmla="*/ 7 w 1155"/>
                <a:gd name="T27" fmla="*/ 5 h 3334"/>
                <a:gd name="T28" fmla="*/ 5 w 1155"/>
                <a:gd name="T29" fmla="*/ 7 h 3334"/>
                <a:gd name="T30" fmla="*/ 3 w 1155"/>
                <a:gd name="T31" fmla="*/ 8 h 3334"/>
                <a:gd name="T32" fmla="*/ 2 w 1155"/>
                <a:gd name="T33" fmla="*/ 11 h 3334"/>
                <a:gd name="T34" fmla="*/ 2 w 1155"/>
                <a:gd name="T35" fmla="*/ 15 h 3334"/>
                <a:gd name="T36" fmla="*/ 2 w 1155"/>
                <a:gd name="T37" fmla="*/ 19 h 3334"/>
                <a:gd name="T38" fmla="*/ 2 w 1155"/>
                <a:gd name="T39" fmla="*/ 20 h 3334"/>
                <a:gd name="T40" fmla="*/ 2 w 1155"/>
                <a:gd name="T41" fmla="*/ 22 h 3334"/>
                <a:gd name="T42" fmla="*/ 2 w 1155"/>
                <a:gd name="T43" fmla="*/ 22 h 3334"/>
                <a:gd name="T44" fmla="*/ 2 w 1155"/>
                <a:gd name="T45" fmla="*/ 23 h 3334"/>
                <a:gd name="T46" fmla="*/ 1 w 1155"/>
                <a:gd name="T47" fmla="*/ 29 h 3334"/>
                <a:gd name="T48" fmla="*/ 1 w 1155"/>
                <a:gd name="T49" fmla="*/ 29 h 3334"/>
                <a:gd name="T50" fmla="*/ 2 w 1155"/>
                <a:gd name="T51" fmla="*/ 31 h 3334"/>
                <a:gd name="T52" fmla="*/ 0 w 1155"/>
                <a:gd name="T53" fmla="*/ 40 h 3334"/>
                <a:gd name="T54" fmla="*/ 0 w 1155"/>
                <a:gd name="T55" fmla="*/ 41 h 3334"/>
                <a:gd name="T56" fmla="*/ 0 w 1155"/>
                <a:gd name="T57" fmla="*/ 43 h 3334"/>
                <a:gd name="T58" fmla="*/ 1 w 1155"/>
                <a:gd name="T59" fmla="*/ 43 h 3334"/>
                <a:gd name="T60" fmla="*/ 3 w 1155"/>
                <a:gd name="T61" fmla="*/ 42 h 3334"/>
                <a:gd name="T62" fmla="*/ 4 w 1155"/>
                <a:gd name="T63" fmla="*/ 40 h 3334"/>
                <a:gd name="T64" fmla="*/ 4 w 1155"/>
                <a:gd name="T65" fmla="*/ 39 h 3334"/>
                <a:gd name="T66" fmla="*/ 5 w 1155"/>
                <a:gd name="T67" fmla="*/ 36 h 3334"/>
                <a:gd name="T68" fmla="*/ 8 w 1155"/>
                <a:gd name="T69" fmla="*/ 24 h 3334"/>
                <a:gd name="T70" fmla="*/ 10 w 1155"/>
                <a:gd name="T71" fmla="*/ 27 h 3334"/>
                <a:gd name="T72" fmla="*/ 11 w 1155"/>
                <a:gd name="T73" fmla="*/ 31 h 3334"/>
                <a:gd name="T74" fmla="*/ 11 w 1155"/>
                <a:gd name="T75" fmla="*/ 40 h 3334"/>
                <a:gd name="T76" fmla="*/ 11 w 1155"/>
                <a:gd name="T77" fmla="*/ 41 h 3334"/>
                <a:gd name="T78" fmla="*/ 11 w 1155"/>
                <a:gd name="T79" fmla="*/ 42 h 3334"/>
                <a:gd name="T80" fmla="*/ 12 w 1155"/>
                <a:gd name="T81" fmla="*/ 43 h 3334"/>
                <a:gd name="T82" fmla="*/ 14 w 1155"/>
                <a:gd name="T83" fmla="*/ 43 h 3334"/>
                <a:gd name="T84" fmla="*/ 14 w 1155"/>
                <a:gd name="T85" fmla="*/ 41 h 3334"/>
                <a:gd name="T86" fmla="*/ 15 w 1155"/>
                <a:gd name="T87" fmla="*/ 40 h 3334"/>
                <a:gd name="T88" fmla="*/ 15 w 1155"/>
                <a:gd name="T89" fmla="*/ 39 h 3334"/>
                <a:gd name="T90" fmla="*/ 14 w 1155"/>
                <a:gd name="T91" fmla="*/ 35 h 3334"/>
                <a:gd name="T92" fmla="*/ 14 w 1155"/>
                <a:gd name="T93" fmla="*/ 28 h 3334"/>
                <a:gd name="T94" fmla="*/ 14 w 1155"/>
                <a:gd name="T95" fmla="*/ 20 h 3334"/>
                <a:gd name="T96" fmla="*/ 13 w 1155"/>
                <a:gd name="T97" fmla="*/ 17 h 3334"/>
                <a:gd name="T98" fmla="*/ 15 w 1155"/>
                <a:gd name="T99" fmla="*/ 16 h 3334"/>
                <a:gd name="T100" fmla="*/ 16 w 1155"/>
                <a:gd name="T101" fmla="*/ 15 h 3334"/>
                <a:gd name="T102" fmla="*/ 4 w 1155"/>
                <a:gd name="T103" fmla="*/ 15 h 3334"/>
                <a:gd name="T104" fmla="*/ 4 w 1155"/>
                <a:gd name="T105" fmla="*/ 14 h 3334"/>
                <a:gd name="T106" fmla="*/ 3 w 1155"/>
                <a:gd name="T107" fmla="*/ 21 h 3334"/>
                <a:gd name="T108" fmla="*/ 3 w 1155"/>
                <a:gd name="T109" fmla="*/ 27 h 3334"/>
                <a:gd name="T110" fmla="*/ 4 w 1155"/>
                <a:gd name="T111" fmla="*/ 21 h 3334"/>
                <a:gd name="T112" fmla="*/ 3 w 1155"/>
                <a:gd name="T113" fmla="*/ 23 h 3334"/>
                <a:gd name="T114" fmla="*/ 3 w 1155"/>
                <a:gd name="T115" fmla="*/ 22 h 3334"/>
                <a:gd name="T116" fmla="*/ 4 w 1155"/>
                <a:gd name="T117" fmla="*/ 20 h 3334"/>
                <a:gd name="T118" fmla="*/ 4 w 1155"/>
                <a:gd name="T119" fmla="*/ 19 h 3334"/>
                <a:gd name="T120" fmla="*/ 13 w 1155"/>
                <a:gd name="T121" fmla="*/ 14 h 3334"/>
                <a:gd name="T122" fmla="*/ 14 w 1155"/>
                <a:gd name="T123" fmla="*/ 14 h 3334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1155"/>
                <a:gd name="T187" fmla="*/ 0 h 3334"/>
                <a:gd name="T188" fmla="*/ 1155 w 1155"/>
                <a:gd name="T189" fmla="*/ 3334 h 3334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1155" h="3334">
                  <a:moveTo>
                    <a:pt x="1155" y="1096"/>
                  </a:moveTo>
                  <a:lnTo>
                    <a:pt x="1149" y="1074"/>
                  </a:lnTo>
                  <a:lnTo>
                    <a:pt x="1148" y="1054"/>
                  </a:lnTo>
                  <a:lnTo>
                    <a:pt x="1143" y="1037"/>
                  </a:lnTo>
                  <a:lnTo>
                    <a:pt x="1138" y="1022"/>
                  </a:lnTo>
                  <a:lnTo>
                    <a:pt x="1133" y="1009"/>
                  </a:lnTo>
                  <a:lnTo>
                    <a:pt x="1128" y="998"/>
                  </a:lnTo>
                  <a:lnTo>
                    <a:pt x="1120" y="982"/>
                  </a:lnTo>
                  <a:lnTo>
                    <a:pt x="1117" y="977"/>
                  </a:lnTo>
                  <a:lnTo>
                    <a:pt x="1095" y="931"/>
                  </a:lnTo>
                  <a:lnTo>
                    <a:pt x="1085" y="892"/>
                  </a:lnTo>
                  <a:lnTo>
                    <a:pt x="1056" y="857"/>
                  </a:lnTo>
                  <a:lnTo>
                    <a:pt x="1038" y="809"/>
                  </a:lnTo>
                  <a:lnTo>
                    <a:pt x="1036" y="783"/>
                  </a:lnTo>
                  <a:lnTo>
                    <a:pt x="1019" y="749"/>
                  </a:lnTo>
                  <a:lnTo>
                    <a:pt x="991" y="699"/>
                  </a:lnTo>
                  <a:lnTo>
                    <a:pt x="957" y="637"/>
                  </a:lnTo>
                  <a:lnTo>
                    <a:pt x="942" y="620"/>
                  </a:lnTo>
                  <a:lnTo>
                    <a:pt x="938" y="618"/>
                  </a:lnTo>
                  <a:lnTo>
                    <a:pt x="918" y="598"/>
                  </a:lnTo>
                  <a:lnTo>
                    <a:pt x="894" y="581"/>
                  </a:lnTo>
                  <a:lnTo>
                    <a:pt x="876" y="566"/>
                  </a:lnTo>
                  <a:lnTo>
                    <a:pt x="863" y="563"/>
                  </a:lnTo>
                  <a:lnTo>
                    <a:pt x="824" y="544"/>
                  </a:lnTo>
                  <a:lnTo>
                    <a:pt x="808" y="523"/>
                  </a:lnTo>
                  <a:lnTo>
                    <a:pt x="787" y="522"/>
                  </a:lnTo>
                  <a:lnTo>
                    <a:pt x="786" y="522"/>
                  </a:lnTo>
                  <a:lnTo>
                    <a:pt x="778" y="519"/>
                  </a:lnTo>
                  <a:lnTo>
                    <a:pt x="745" y="473"/>
                  </a:lnTo>
                  <a:lnTo>
                    <a:pt x="731" y="471"/>
                  </a:lnTo>
                  <a:lnTo>
                    <a:pt x="734" y="452"/>
                  </a:lnTo>
                  <a:lnTo>
                    <a:pt x="735" y="453"/>
                  </a:lnTo>
                  <a:lnTo>
                    <a:pt x="742" y="439"/>
                  </a:lnTo>
                  <a:lnTo>
                    <a:pt x="750" y="463"/>
                  </a:lnTo>
                  <a:lnTo>
                    <a:pt x="755" y="463"/>
                  </a:lnTo>
                  <a:lnTo>
                    <a:pt x="779" y="411"/>
                  </a:lnTo>
                  <a:lnTo>
                    <a:pt x="807" y="326"/>
                  </a:lnTo>
                  <a:lnTo>
                    <a:pt x="814" y="305"/>
                  </a:lnTo>
                  <a:lnTo>
                    <a:pt x="821" y="279"/>
                  </a:lnTo>
                  <a:lnTo>
                    <a:pt x="829" y="249"/>
                  </a:lnTo>
                  <a:lnTo>
                    <a:pt x="828" y="236"/>
                  </a:lnTo>
                  <a:lnTo>
                    <a:pt x="825" y="222"/>
                  </a:lnTo>
                  <a:lnTo>
                    <a:pt x="821" y="210"/>
                  </a:lnTo>
                  <a:lnTo>
                    <a:pt x="818" y="199"/>
                  </a:lnTo>
                  <a:lnTo>
                    <a:pt x="809" y="184"/>
                  </a:lnTo>
                  <a:lnTo>
                    <a:pt x="805" y="178"/>
                  </a:lnTo>
                  <a:lnTo>
                    <a:pt x="794" y="163"/>
                  </a:lnTo>
                  <a:lnTo>
                    <a:pt x="783" y="148"/>
                  </a:lnTo>
                  <a:lnTo>
                    <a:pt x="773" y="132"/>
                  </a:lnTo>
                  <a:lnTo>
                    <a:pt x="760" y="89"/>
                  </a:lnTo>
                  <a:lnTo>
                    <a:pt x="754" y="87"/>
                  </a:lnTo>
                  <a:lnTo>
                    <a:pt x="730" y="57"/>
                  </a:lnTo>
                  <a:lnTo>
                    <a:pt x="696" y="51"/>
                  </a:lnTo>
                  <a:lnTo>
                    <a:pt x="635" y="10"/>
                  </a:lnTo>
                  <a:lnTo>
                    <a:pt x="629" y="10"/>
                  </a:lnTo>
                  <a:lnTo>
                    <a:pt x="634" y="25"/>
                  </a:lnTo>
                  <a:lnTo>
                    <a:pt x="588" y="0"/>
                  </a:lnTo>
                  <a:lnTo>
                    <a:pt x="598" y="25"/>
                  </a:lnTo>
                  <a:lnTo>
                    <a:pt x="575" y="7"/>
                  </a:lnTo>
                  <a:lnTo>
                    <a:pt x="579" y="29"/>
                  </a:lnTo>
                  <a:lnTo>
                    <a:pt x="574" y="26"/>
                  </a:lnTo>
                  <a:lnTo>
                    <a:pt x="534" y="14"/>
                  </a:lnTo>
                  <a:lnTo>
                    <a:pt x="556" y="39"/>
                  </a:lnTo>
                  <a:lnTo>
                    <a:pt x="554" y="41"/>
                  </a:lnTo>
                  <a:lnTo>
                    <a:pt x="519" y="19"/>
                  </a:lnTo>
                  <a:lnTo>
                    <a:pt x="532" y="47"/>
                  </a:lnTo>
                  <a:lnTo>
                    <a:pt x="529" y="49"/>
                  </a:lnTo>
                  <a:lnTo>
                    <a:pt x="508" y="19"/>
                  </a:lnTo>
                  <a:lnTo>
                    <a:pt x="508" y="24"/>
                  </a:lnTo>
                  <a:lnTo>
                    <a:pt x="507" y="56"/>
                  </a:lnTo>
                  <a:lnTo>
                    <a:pt x="476" y="46"/>
                  </a:lnTo>
                  <a:lnTo>
                    <a:pt x="479" y="50"/>
                  </a:lnTo>
                  <a:lnTo>
                    <a:pt x="505" y="73"/>
                  </a:lnTo>
                  <a:lnTo>
                    <a:pt x="461" y="74"/>
                  </a:lnTo>
                  <a:lnTo>
                    <a:pt x="465" y="78"/>
                  </a:lnTo>
                  <a:lnTo>
                    <a:pt x="489" y="90"/>
                  </a:lnTo>
                  <a:lnTo>
                    <a:pt x="468" y="94"/>
                  </a:lnTo>
                  <a:lnTo>
                    <a:pt x="491" y="103"/>
                  </a:lnTo>
                  <a:lnTo>
                    <a:pt x="458" y="115"/>
                  </a:lnTo>
                  <a:lnTo>
                    <a:pt x="482" y="126"/>
                  </a:lnTo>
                  <a:lnTo>
                    <a:pt x="468" y="137"/>
                  </a:lnTo>
                  <a:lnTo>
                    <a:pt x="482" y="139"/>
                  </a:lnTo>
                  <a:lnTo>
                    <a:pt x="461" y="166"/>
                  </a:lnTo>
                  <a:lnTo>
                    <a:pt x="464" y="164"/>
                  </a:lnTo>
                  <a:lnTo>
                    <a:pt x="479" y="158"/>
                  </a:lnTo>
                  <a:lnTo>
                    <a:pt x="476" y="167"/>
                  </a:lnTo>
                  <a:lnTo>
                    <a:pt x="474" y="178"/>
                  </a:lnTo>
                  <a:lnTo>
                    <a:pt x="473" y="190"/>
                  </a:lnTo>
                  <a:lnTo>
                    <a:pt x="473" y="198"/>
                  </a:lnTo>
                  <a:lnTo>
                    <a:pt x="474" y="204"/>
                  </a:lnTo>
                  <a:lnTo>
                    <a:pt x="471" y="216"/>
                  </a:lnTo>
                  <a:lnTo>
                    <a:pt x="471" y="229"/>
                  </a:lnTo>
                  <a:lnTo>
                    <a:pt x="466" y="240"/>
                  </a:lnTo>
                  <a:lnTo>
                    <a:pt x="460" y="252"/>
                  </a:lnTo>
                  <a:lnTo>
                    <a:pt x="469" y="304"/>
                  </a:lnTo>
                  <a:lnTo>
                    <a:pt x="471" y="353"/>
                  </a:lnTo>
                  <a:lnTo>
                    <a:pt x="473" y="359"/>
                  </a:lnTo>
                  <a:lnTo>
                    <a:pt x="474" y="365"/>
                  </a:lnTo>
                  <a:lnTo>
                    <a:pt x="477" y="374"/>
                  </a:lnTo>
                  <a:lnTo>
                    <a:pt x="481" y="383"/>
                  </a:lnTo>
                  <a:lnTo>
                    <a:pt x="487" y="391"/>
                  </a:lnTo>
                  <a:lnTo>
                    <a:pt x="495" y="399"/>
                  </a:lnTo>
                  <a:lnTo>
                    <a:pt x="505" y="406"/>
                  </a:lnTo>
                  <a:lnTo>
                    <a:pt x="519" y="416"/>
                  </a:lnTo>
                  <a:lnTo>
                    <a:pt x="521" y="428"/>
                  </a:lnTo>
                  <a:lnTo>
                    <a:pt x="519" y="439"/>
                  </a:lnTo>
                  <a:lnTo>
                    <a:pt x="510" y="441"/>
                  </a:lnTo>
                  <a:lnTo>
                    <a:pt x="438" y="505"/>
                  </a:lnTo>
                  <a:lnTo>
                    <a:pt x="415" y="507"/>
                  </a:lnTo>
                  <a:lnTo>
                    <a:pt x="388" y="523"/>
                  </a:lnTo>
                  <a:lnTo>
                    <a:pt x="355" y="527"/>
                  </a:lnTo>
                  <a:lnTo>
                    <a:pt x="343" y="529"/>
                  </a:lnTo>
                  <a:lnTo>
                    <a:pt x="332" y="532"/>
                  </a:lnTo>
                  <a:lnTo>
                    <a:pt x="310" y="538"/>
                  </a:lnTo>
                  <a:lnTo>
                    <a:pt x="289" y="547"/>
                  </a:lnTo>
                  <a:lnTo>
                    <a:pt x="270" y="556"/>
                  </a:lnTo>
                  <a:lnTo>
                    <a:pt x="256" y="565"/>
                  </a:lnTo>
                  <a:lnTo>
                    <a:pt x="245" y="574"/>
                  </a:lnTo>
                  <a:lnTo>
                    <a:pt x="235" y="581"/>
                  </a:lnTo>
                  <a:lnTo>
                    <a:pt x="232" y="619"/>
                  </a:lnTo>
                  <a:lnTo>
                    <a:pt x="205" y="690"/>
                  </a:lnTo>
                  <a:lnTo>
                    <a:pt x="195" y="731"/>
                  </a:lnTo>
                  <a:lnTo>
                    <a:pt x="187" y="793"/>
                  </a:lnTo>
                  <a:lnTo>
                    <a:pt x="183" y="809"/>
                  </a:lnTo>
                  <a:lnTo>
                    <a:pt x="178" y="837"/>
                  </a:lnTo>
                  <a:lnTo>
                    <a:pt x="174" y="867"/>
                  </a:lnTo>
                  <a:lnTo>
                    <a:pt x="169" y="921"/>
                  </a:lnTo>
                  <a:lnTo>
                    <a:pt x="168" y="962"/>
                  </a:lnTo>
                  <a:lnTo>
                    <a:pt x="168" y="978"/>
                  </a:lnTo>
                  <a:lnTo>
                    <a:pt x="155" y="1017"/>
                  </a:lnTo>
                  <a:lnTo>
                    <a:pt x="146" y="1063"/>
                  </a:lnTo>
                  <a:lnTo>
                    <a:pt x="137" y="1079"/>
                  </a:lnTo>
                  <a:lnTo>
                    <a:pt x="134" y="1141"/>
                  </a:lnTo>
                  <a:lnTo>
                    <a:pt x="136" y="1159"/>
                  </a:lnTo>
                  <a:lnTo>
                    <a:pt x="130" y="1173"/>
                  </a:lnTo>
                  <a:lnTo>
                    <a:pt x="113" y="1231"/>
                  </a:lnTo>
                  <a:lnTo>
                    <a:pt x="116" y="1249"/>
                  </a:lnTo>
                  <a:lnTo>
                    <a:pt x="121" y="1277"/>
                  </a:lnTo>
                  <a:lnTo>
                    <a:pt x="111" y="1297"/>
                  </a:lnTo>
                  <a:lnTo>
                    <a:pt x="113" y="1340"/>
                  </a:lnTo>
                  <a:lnTo>
                    <a:pt x="114" y="1456"/>
                  </a:lnTo>
                  <a:lnTo>
                    <a:pt x="113" y="1466"/>
                  </a:lnTo>
                  <a:lnTo>
                    <a:pt x="97" y="1477"/>
                  </a:lnTo>
                  <a:lnTo>
                    <a:pt x="102" y="1530"/>
                  </a:lnTo>
                  <a:lnTo>
                    <a:pt x="111" y="1539"/>
                  </a:lnTo>
                  <a:lnTo>
                    <a:pt x="114" y="1536"/>
                  </a:lnTo>
                  <a:lnTo>
                    <a:pt x="116" y="1579"/>
                  </a:lnTo>
                  <a:lnTo>
                    <a:pt x="119" y="1597"/>
                  </a:lnTo>
                  <a:lnTo>
                    <a:pt x="120" y="1597"/>
                  </a:lnTo>
                  <a:lnTo>
                    <a:pt x="114" y="1644"/>
                  </a:lnTo>
                  <a:lnTo>
                    <a:pt x="126" y="1679"/>
                  </a:lnTo>
                  <a:lnTo>
                    <a:pt x="146" y="1705"/>
                  </a:lnTo>
                  <a:lnTo>
                    <a:pt x="164" y="1718"/>
                  </a:lnTo>
                  <a:lnTo>
                    <a:pt x="177" y="1709"/>
                  </a:lnTo>
                  <a:lnTo>
                    <a:pt x="184" y="1709"/>
                  </a:lnTo>
                  <a:lnTo>
                    <a:pt x="185" y="1722"/>
                  </a:lnTo>
                  <a:lnTo>
                    <a:pt x="183" y="1720"/>
                  </a:lnTo>
                  <a:lnTo>
                    <a:pt x="179" y="1727"/>
                  </a:lnTo>
                  <a:lnTo>
                    <a:pt x="174" y="1727"/>
                  </a:lnTo>
                  <a:lnTo>
                    <a:pt x="166" y="1734"/>
                  </a:lnTo>
                  <a:lnTo>
                    <a:pt x="159" y="1740"/>
                  </a:lnTo>
                  <a:lnTo>
                    <a:pt x="152" y="1747"/>
                  </a:lnTo>
                  <a:lnTo>
                    <a:pt x="146" y="1755"/>
                  </a:lnTo>
                  <a:lnTo>
                    <a:pt x="137" y="1769"/>
                  </a:lnTo>
                  <a:lnTo>
                    <a:pt x="132" y="1779"/>
                  </a:lnTo>
                  <a:lnTo>
                    <a:pt x="131" y="1782"/>
                  </a:lnTo>
                  <a:lnTo>
                    <a:pt x="33" y="2244"/>
                  </a:lnTo>
                  <a:lnTo>
                    <a:pt x="30" y="2255"/>
                  </a:lnTo>
                  <a:lnTo>
                    <a:pt x="44" y="2243"/>
                  </a:lnTo>
                  <a:lnTo>
                    <a:pt x="56" y="2233"/>
                  </a:lnTo>
                  <a:lnTo>
                    <a:pt x="68" y="2227"/>
                  </a:lnTo>
                  <a:lnTo>
                    <a:pt x="79" y="2223"/>
                  </a:lnTo>
                  <a:lnTo>
                    <a:pt x="89" y="2222"/>
                  </a:lnTo>
                  <a:lnTo>
                    <a:pt x="95" y="2220"/>
                  </a:lnTo>
                  <a:lnTo>
                    <a:pt x="102" y="2220"/>
                  </a:lnTo>
                  <a:lnTo>
                    <a:pt x="108" y="2220"/>
                  </a:lnTo>
                  <a:lnTo>
                    <a:pt x="115" y="2222"/>
                  </a:lnTo>
                  <a:lnTo>
                    <a:pt x="122" y="2224"/>
                  </a:lnTo>
                  <a:lnTo>
                    <a:pt x="131" y="2228"/>
                  </a:lnTo>
                  <a:lnTo>
                    <a:pt x="148" y="2238"/>
                  </a:lnTo>
                  <a:lnTo>
                    <a:pt x="164" y="2249"/>
                  </a:lnTo>
                  <a:lnTo>
                    <a:pt x="159" y="2260"/>
                  </a:lnTo>
                  <a:lnTo>
                    <a:pt x="158" y="2307"/>
                  </a:lnTo>
                  <a:lnTo>
                    <a:pt x="131" y="2376"/>
                  </a:lnTo>
                  <a:lnTo>
                    <a:pt x="97" y="2580"/>
                  </a:lnTo>
                  <a:lnTo>
                    <a:pt x="77" y="2662"/>
                  </a:lnTo>
                  <a:lnTo>
                    <a:pt x="51" y="2826"/>
                  </a:lnTo>
                  <a:lnTo>
                    <a:pt x="37" y="2850"/>
                  </a:lnTo>
                  <a:lnTo>
                    <a:pt x="35" y="2896"/>
                  </a:lnTo>
                  <a:lnTo>
                    <a:pt x="34" y="2913"/>
                  </a:lnTo>
                  <a:lnTo>
                    <a:pt x="28" y="2938"/>
                  </a:lnTo>
                  <a:lnTo>
                    <a:pt x="28" y="3062"/>
                  </a:lnTo>
                  <a:lnTo>
                    <a:pt x="35" y="3081"/>
                  </a:lnTo>
                  <a:lnTo>
                    <a:pt x="21" y="3108"/>
                  </a:lnTo>
                  <a:lnTo>
                    <a:pt x="10" y="3133"/>
                  </a:lnTo>
                  <a:lnTo>
                    <a:pt x="2" y="3156"/>
                  </a:lnTo>
                  <a:lnTo>
                    <a:pt x="0" y="3173"/>
                  </a:lnTo>
                  <a:lnTo>
                    <a:pt x="0" y="3191"/>
                  </a:lnTo>
                  <a:lnTo>
                    <a:pt x="3" y="3208"/>
                  </a:lnTo>
                  <a:lnTo>
                    <a:pt x="5" y="3223"/>
                  </a:lnTo>
                  <a:lnTo>
                    <a:pt x="13" y="3245"/>
                  </a:lnTo>
                  <a:lnTo>
                    <a:pt x="15" y="3253"/>
                  </a:lnTo>
                  <a:lnTo>
                    <a:pt x="23" y="3262"/>
                  </a:lnTo>
                  <a:lnTo>
                    <a:pt x="29" y="3269"/>
                  </a:lnTo>
                  <a:lnTo>
                    <a:pt x="36" y="3276"/>
                  </a:lnTo>
                  <a:lnTo>
                    <a:pt x="45" y="3281"/>
                  </a:lnTo>
                  <a:lnTo>
                    <a:pt x="52" y="3284"/>
                  </a:lnTo>
                  <a:lnTo>
                    <a:pt x="60" y="3287"/>
                  </a:lnTo>
                  <a:lnTo>
                    <a:pt x="74" y="3289"/>
                  </a:lnTo>
                  <a:lnTo>
                    <a:pt x="88" y="3289"/>
                  </a:lnTo>
                  <a:lnTo>
                    <a:pt x="99" y="3288"/>
                  </a:lnTo>
                  <a:lnTo>
                    <a:pt x="109" y="3287"/>
                  </a:lnTo>
                  <a:lnTo>
                    <a:pt x="125" y="3283"/>
                  </a:lnTo>
                  <a:lnTo>
                    <a:pt x="140" y="3278"/>
                  </a:lnTo>
                  <a:lnTo>
                    <a:pt x="152" y="3272"/>
                  </a:lnTo>
                  <a:lnTo>
                    <a:pt x="163" y="3266"/>
                  </a:lnTo>
                  <a:lnTo>
                    <a:pt x="173" y="3260"/>
                  </a:lnTo>
                  <a:lnTo>
                    <a:pt x="182" y="3252"/>
                  </a:lnTo>
                  <a:lnTo>
                    <a:pt x="189" y="3246"/>
                  </a:lnTo>
                  <a:lnTo>
                    <a:pt x="196" y="3239"/>
                  </a:lnTo>
                  <a:lnTo>
                    <a:pt x="205" y="3226"/>
                  </a:lnTo>
                  <a:lnTo>
                    <a:pt x="211" y="3215"/>
                  </a:lnTo>
                  <a:lnTo>
                    <a:pt x="215" y="3205"/>
                  </a:lnTo>
                  <a:lnTo>
                    <a:pt x="216" y="3154"/>
                  </a:lnTo>
                  <a:lnTo>
                    <a:pt x="216" y="3155"/>
                  </a:lnTo>
                  <a:lnTo>
                    <a:pt x="240" y="3145"/>
                  </a:lnTo>
                  <a:lnTo>
                    <a:pt x="256" y="3093"/>
                  </a:lnTo>
                  <a:lnTo>
                    <a:pt x="254" y="3041"/>
                  </a:lnTo>
                  <a:lnTo>
                    <a:pt x="262" y="3036"/>
                  </a:lnTo>
                  <a:lnTo>
                    <a:pt x="269" y="3032"/>
                  </a:lnTo>
                  <a:lnTo>
                    <a:pt x="275" y="3027"/>
                  </a:lnTo>
                  <a:lnTo>
                    <a:pt x="279" y="3020"/>
                  </a:lnTo>
                  <a:lnTo>
                    <a:pt x="283" y="3014"/>
                  </a:lnTo>
                  <a:lnTo>
                    <a:pt x="285" y="3008"/>
                  </a:lnTo>
                  <a:lnTo>
                    <a:pt x="289" y="2996"/>
                  </a:lnTo>
                  <a:lnTo>
                    <a:pt x="289" y="2985"/>
                  </a:lnTo>
                  <a:lnTo>
                    <a:pt x="289" y="2975"/>
                  </a:lnTo>
                  <a:lnTo>
                    <a:pt x="286" y="2967"/>
                  </a:lnTo>
                  <a:lnTo>
                    <a:pt x="306" y="2923"/>
                  </a:lnTo>
                  <a:lnTo>
                    <a:pt x="335" y="2855"/>
                  </a:lnTo>
                  <a:lnTo>
                    <a:pt x="373" y="2764"/>
                  </a:lnTo>
                  <a:lnTo>
                    <a:pt x="434" y="2578"/>
                  </a:lnTo>
                  <a:lnTo>
                    <a:pt x="469" y="2347"/>
                  </a:lnTo>
                  <a:lnTo>
                    <a:pt x="528" y="2040"/>
                  </a:lnTo>
                  <a:lnTo>
                    <a:pt x="542" y="1992"/>
                  </a:lnTo>
                  <a:lnTo>
                    <a:pt x="556" y="1947"/>
                  </a:lnTo>
                  <a:lnTo>
                    <a:pt x="574" y="1902"/>
                  </a:lnTo>
                  <a:lnTo>
                    <a:pt x="590" y="1862"/>
                  </a:lnTo>
                  <a:lnTo>
                    <a:pt x="616" y="1800"/>
                  </a:lnTo>
                  <a:lnTo>
                    <a:pt x="627" y="1777"/>
                  </a:lnTo>
                  <a:lnTo>
                    <a:pt x="646" y="1795"/>
                  </a:lnTo>
                  <a:lnTo>
                    <a:pt x="651" y="1820"/>
                  </a:lnTo>
                  <a:lnTo>
                    <a:pt x="697" y="1915"/>
                  </a:lnTo>
                  <a:lnTo>
                    <a:pt x="714" y="2033"/>
                  </a:lnTo>
                  <a:lnTo>
                    <a:pt x="720" y="2055"/>
                  </a:lnTo>
                  <a:lnTo>
                    <a:pt x="725" y="2087"/>
                  </a:lnTo>
                  <a:lnTo>
                    <a:pt x="725" y="2110"/>
                  </a:lnTo>
                  <a:lnTo>
                    <a:pt x="726" y="2138"/>
                  </a:lnTo>
                  <a:lnTo>
                    <a:pt x="729" y="2169"/>
                  </a:lnTo>
                  <a:lnTo>
                    <a:pt x="733" y="2201"/>
                  </a:lnTo>
                  <a:lnTo>
                    <a:pt x="739" y="2253"/>
                  </a:lnTo>
                  <a:lnTo>
                    <a:pt x="742" y="2275"/>
                  </a:lnTo>
                  <a:lnTo>
                    <a:pt x="765" y="2409"/>
                  </a:lnTo>
                  <a:lnTo>
                    <a:pt x="812" y="2637"/>
                  </a:lnTo>
                  <a:lnTo>
                    <a:pt x="798" y="2869"/>
                  </a:lnTo>
                  <a:lnTo>
                    <a:pt x="814" y="2930"/>
                  </a:lnTo>
                  <a:lnTo>
                    <a:pt x="812" y="2987"/>
                  </a:lnTo>
                  <a:lnTo>
                    <a:pt x="775" y="3016"/>
                  </a:lnTo>
                  <a:lnTo>
                    <a:pt x="772" y="3059"/>
                  </a:lnTo>
                  <a:lnTo>
                    <a:pt x="773" y="3081"/>
                  </a:lnTo>
                  <a:lnTo>
                    <a:pt x="777" y="3098"/>
                  </a:lnTo>
                  <a:lnTo>
                    <a:pt x="782" y="3112"/>
                  </a:lnTo>
                  <a:lnTo>
                    <a:pt x="788" y="3120"/>
                  </a:lnTo>
                  <a:lnTo>
                    <a:pt x="794" y="3128"/>
                  </a:lnTo>
                  <a:lnTo>
                    <a:pt x="800" y="3131"/>
                  </a:lnTo>
                  <a:lnTo>
                    <a:pt x="805" y="3134"/>
                  </a:lnTo>
                  <a:lnTo>
                    <a:pt x="810" y="3135"/>
                  </a:lnTo>
                  <a:lnTo>
                    <a:pt x="799" y="3208"/>
                  </a:lnTo>
                  <a:lnTo>
                    <a:pt x="798" y="3212"/>
                  </a:lnTo>
                  <a:lnTo>
                    <a:pt x="795" y="3220"/>
                  </a:lnTo>
                  <a:lnTo>
                    <a:pt x="795" y="3232"/>
                  </a:lnTo>
                  <a:lnTo>
                    <a:pt x="797" y="3241"/>
                  </a:lnTo>
                  <a:lnTo>
                    <a:pt x="798" y="3250"/>
                  </a:lnTo>
                  <a:lnTo>
                    <a:pt x="802" y="3260"/>
                  </a:lnTo>
                  <a:lnTo>
                    <a:pt x="805" y="3269"/>
                  </a:lnTo>
                  <a:lnTo>
                    <a:pt x="812" y="3279"/>
                  </a:lnTo>
                  <a:lnTo>
                    <a:pt x="820" y="3290"/>
                  </a:lnTo>
                  <a:lnTo>
                    <a:pt x="830" y="3300"/>
                  </a:lnTo>
                  <a:lnTo>
                    <a:pt x="842" y="3311"/>
                  </a:lnTo>
                  <a:lnTo>
                    <a:pt x="857" y="3322"/>
                  </a:lnTo>
                  <a:lnTo>
                    <a:pt x="876" y="3332"/>
                  </a:lnTo>
                  <a:lnTo>
                    <a:pt x="878" y="3334"/>
                  </a:lnTo>
                  <a:lnTo>
                    <a:pt x="887" y="3334"/>
                  </a:lnTo>
                  <a:lnTo>
                    <a:pt x="902" y="3332"/>
                  </a:lnTo>
                  <a:lnTo>
                    <a:pt x="919" y="3329"/>
                  </a:lnTo>
                  <a:lnTo>
                    <a:pt x="929" y="3325"/>
                  </a:lnTo>
                  <a:lnTo>
                    <a:pt x="940" y="3321"/>
                  </a:lnTo>
                  <a:lnTo>
                    <a:pt x="951" y="3315"/>
                  </a:lnTo>
                  <a:lnTo>
                    <a:pt x="962" y="3309"/>
                  </a:lnTo>
                  <a:lnTo>
                    <a:pt x="974" y="3300"/>
                  </a:lnTo>
                  <a:lnTo>
                    <a:pt x="985" y="3289"/>
                  </a:lnTo>
                  <a:lnTo>
                    <a:pt x="998" y="3278"/>
                  </a:lnTo>
                  <a:lnTo>
                    <a:pt x="1009" y="3263"/>
                  </a:lnTo>
                  <a:lnTo>
                    <a:pt x="1011" y="3225"/>
                  </a:lnTo>
                  <a:lnTo>
                    <a:pt x="1009" y="3214"/>
                  </a:lnTo>
                  <a:lnTo>
                    <a:pt x="1009" y="3179"/>
                  </a:lnTo>
                  <a:lnTo>
                    <a:pt x="1006" y="3141"/>
                  </a:lnTo>
                  <a:lnTo>
                    <a:pt x="1019" y="3146"/>
                  </a:lnTo>
                  <a:lnTo>
                    <a:pt x="1024" y="3142"/>
                  </a:lnTo>
                  <a:lnTo>
                    <a:pt x="1028" y="3138"/>
                  </a:lnTo>
                  <a:lnTo>
                    <a:pt x="1033" y="3131"/>
                  </a:lnTo>
                  <a:lnTo>
                    <a:pt x="1037" y="3124"/>
                  </a:lnTo>
                  <a:lnTo>
                    <a:pt x="1043" y="3108"/>
                  </a:lnTo>
                  <a:lnTo>
                    <a:pt x="1048" y="3091"/>
                  </a:lnTo>
                  <a:lnTo>
                    <a:pt x="1052" y="3075"/>
                  </a:lnTo>
                  <a:lnTo>
                    <a:pt x="1054" y="3060"/>
                  </a:lnTo>
                  <a:lnTo>
                    <a:pt x="1057" y="3046"/>
                  </a:lnTo>
                  <a:lnTo>
                    <a:pt x="1058" y="3032"/>
                  </a:lnTo>
                  <a:lnTo>
                    <a:pt x="1057" y="3027"/>
                  </a:lnTo>
                  <a:lnTo>
                    <a:pt x="1054" y="3023"/>
                  </a:lnTo>
                  <a:lnTo>
                    <a:pt x="1048" y="3014"/>
                  </a:lnTo>
                  <a:lnTo>
                    <a:pt x="1041" y="3008"/>
                  </a:lnTo>
                  <a:lnTo>
                    <a:pt x="1033" y="3002"/>
                  </a:lnTo>
                  <a:lnTo>
                    <a:pt x="1019" y="2995"/>
                  </a:lnTo>
                  <a:lnTo>
                    <a:pt x="1012" y="2992"/>
                  </a:lnTo>
                  <a:lnTo>
                    <a:pt x="1021" y="2908"/>
                  </a:lnTo>
                  <a:lnTo>
                    <a:pt x="1036" y="2718"/>
                  </a:lnTo>
                  <a:lnTo>
                    <a:pt x="1036" y="2702"/>
                  </a:lnTo>
                  <a:lnTo>
                    <a:pt x="1035" y="2680"/>
                  </a:lnTo>
                  <a:lnTo>
                    <a:pt x="1031" y="2626"/>
                  </a:lnTo>
                  <a:lnTo>
                    <a:pt x="1026" y="2558"/>
                  </a:lnTo>
                  <a:lnTo>
                    <a:pt x="1026" y="2531"/>
                  </a:lnTo>
                  <a:lnTo>
                    <a:pt x="1015" y="2386"/>
                  </a:lnTo>
                  <a:lnTo>
                    <a:pt x="1005" y="2256"/>
                  </a:lnTo>
                  <a:lnTo>
                    <a:pt x="995" y="2169"/>
                  </a:lnTo>
                  <a:lnTo>
                    <a:pt x="993" y="2132"/>
                  </a:lnTo>
                  <a:lnTo>
                    <a:pt x="990" y="2097"/>
                  </a:lnTo>
                  <a:lnTo>
                    <a:pt x="988" y="2047"/>
                  </a:lnTo>
                  <a:lnTo>
                    <a:pt x="984" y="1932"/>
                  </a:lnTo>
                  <a:lnTo>
                    <a:pt x="984" y="1878"/>
                  </a:lnTo>
                  <a:lnTo>
                    <a:pt x="982" y="1720"/>
                  </a:lnTo>
                  <a:lnTo>
                    <a:pt x="974" y="1594"/>
                  </a:lnTo>
                  <a:lnTo>
                    <a:pt x="977" y="1560"/>
                  </a:lnTo>
                  <a:lnTo>
                    <a:pt x="974" y="1543"/>
                  </a:lnTo>
                  <a:lnTo>
                    <a:pt x="971" y="1529"/>
                  </a:lnTo>
                  <a:lnTo>
                    <a:pt x="967" y="1519"/>
                  </a:lnTo>
                  <a:lnTo>
                    <a:pt x="963" y="1513"/>
                  </a:lnTo>
                  <a:lnTo>
                    <a:pt x="941" y="1386"/>
                  </a:lnTo>
                  <a:lnTo>
                    <a:pt x="909" y="1343"/>
                  </a:lnTo>
                  <a:lnTo>
                    <a:pt x="909" y="1326"/>
                  </a:lnTo>
                  <a:lnTo>
                    <a:pt x="915" y="1317"/>
                  </a:lnTo>
                  <a:lnTo>
                    <a:pt x="915" y="1298"/>
                  </a:lnTo>
                  <a:lnTo>
                    <a:pt x="922" y="1298"/>
                  </a:lnTo>
                  <a:lnTo>
                    <a:pt x="925" y="1290"/>
                  </a:lnTo>
                  <a:lnTo>
                    <a:pt x="920" y="1249"/>
                  </a:lnTo>
                  <a:lnTo>
                    <a:pt x="925" y="1247"/>
                  </a:lnTo>
                  <a:lnTo>
                    <a:pt x="1012" y="1229"/>
                  </a:lnTo>
                  <a:lnTo>
                    <a:pt x="1041" y="1222"/>
                  </a:lnTo>
                  <a:lnTo>
                    <a:pt x="1093" y="1217"/>
                  </a:lnTo>
                  <a:lnTo>
                    <a:pt x="1104" y="1212"/>
                  </a:lnTo>
                  <a:lnTo>
                    <a:pt x="1115" y="1207"/>
                  </a:lnTo>
                  <a:lnTo>
                    <a:pt x="1131" y="1197"/>
                  </a:lnTo>
                  <a:lnTo>
                    <a:pt x="1141" y="1190"/>
                  </a:lnTo>
                  <a:lnTo>
                    <a:pt x="1144" y="1186"/>
                  </a:lnTo>
                  <a:lnTo>
                    <a:pt x="1147" y="1181"/>
                  </a:lnTo>
                  <a:lnTo>
                    <a:pt x="1148" y="1176"/>
                  </a:lnTo>
                  <a:lnTo>
                    <a:pt x="1152" y="1163"/>
                  </a:lnTo>
                  <a:lnTo>
                    <a:pt x="1154" y="1148"/>
                  </a:lnTo>
                  <a:lnTo>
                    <a:pt x="1155" y="1133"/>
                  </a:lnTo>
                  <a:lnTo>
                    <a:pt x="1155" y="1107"/>
                  </a:lnTo>
                  <a:lnTo>
                    <a:pt x="1155" y="1096"/>
                  </a:lnTo>
                  <a:close/>
                  <a:moveTo>
                    <a:pt x="286" y="1152"/>
                  </a:moveTo>
                  <a:lnTo>
                    <a:pt x="284" y="1127"/>
                  </a:lnTo>
                  <a:lnTo>
                    <a:pt x="295" y="1109"/>
                  </a:lnTo>
                  <a:lnTo>
                    <a:pt x="295" y="1068"/>
                  </a:lnTo>
                  <a:lnTo>
                    <a:pt x="300" y="1056"/>
                  </a:lnTo>
                  <a:lnTo>
                    <a:pt x="301" y="1056"/>
                  </a:lnTo>
                  <a:lnTo>
                    <a:pt x="302" y="1057"/>
                  </a:lnTo>
                  <a:lnTo>
                    <a:pt x="304" y="1059"/>
                  </a:lnTo>
                  <a:lnTo>
                    <a:pt x="299" y="1107"/>
                  </a:lnTo>
                  <a:lnTo>
                    <a:pt x="295" y="1155"/>
                  </a:lnTo>
                  <a:lnTo>
                    <a:pt x="284" y="1189"/>
                  </a:lnTo>
                  <a:lnTo>
                    <a:pt x="286" y="1162"/>
                  </a:lnTo>
                  <a:lnTo>
                    <a:pt x="286" y="1152"/>
                  </a:lnTo>
                  <a:close/>
                  <a:moveTo>
                    <a:pt x="190" y="1636"/>
                  </a:moveTo>
                  <a:lnTo>
                    <a:pt x="194" y="1631"/>
                  </a:lnTo>
                  <a:lnTo>
                    <a:pt x="203" y="1637"/>
                  </a:lnTo>
                  <a:lnTo>
                    <a:pt x="205" y="1657"/>
                  </a:lnTo>
                  <a:lnTo>
                    <a:pt x="201" y="1655"/>
                  </a:lnTo>
                  <a:lnTo>
                    <a:pt x="196" y="1653"/>
                  </a:lnTo>
                  <a:lnTo>
                    <a:pt x="193" y="1655"/>
                  </a:lnTo>
                  <a:lnTo>
                    <a:pt x="189" y="1657"/>
                  </a:lnTo>
                  <a:lnTo>
                    <a:pt x="190" y="1636"/>
                  </a:lnTo>
                  <a:close/>
                  <a:moveTo>
                    <a:pt x="210" y="2070"/>
                  </a:moveTo>
                  <a:lnTo>
                    <a:pt x="219" y="1995"/>
                  </a:lnTo>
                  <a:lnTo>
                    <a:pt x="224" y="2028"/>
                  </a:lnTo>
                  <a:lnTo>
                    <a:pt x="210" y="2070"/>
                  </a:lnTo>
                  <a:close/>
                  <a:moveTo>
                    <a:pt x="301" y="1489"/>
                  </a:moveTo>
                  <a:lnTo>
                    <a:pt x="293" y="1531"/>
                  </a:lnTo>
                  <a:lnTo>
                    <a:pt x="288" y="1552"/>
                  </a:lnTo>
                  <a:lnTo>
                    <a:pt x="268" y="1584"/>
                  </a:lnTo>
                  <a:lnTo>
                    <a:pt x="269" y="1649"/>
                  </a:lnTo>
                  <a:lnTo>
                    <a:pt x="254" y="1725"/>
                  </a:lnTo>
                  <a:lnTo>
                    <a:pt x="249" y="1794"/>
                  </a:lnTo>
                  <a:lnTo>
                    <a:pt x="231" y="1906"/>
                  </a:lnTo>
                  <a:lnTo>
                    <a:pt x="245" y="1796"/>
                  </a:lnTo>
                  <a:lnTo>
                    <a:pt x="240" y="1766"/>
                  </a:lnTo>
                  <a:lnTo>
                    <a:pt x="237" y="1759"/>
                  </a:lnTo>
                  <a:lnTo>
                    <a:pt x="235" y="1755"/>
                  </a:lnTo>
                  <a:lnTo>
                    <a:pt x="227" y="1746"/>
                  </a:lnTo>
                  <a:lnTo>
                    <a:pt x="228" y="1742"/>
                  </a:lnTo>
                  <a:lnTo>
                    <a:pt x="224" y="1741"/>
                  </a:lnTo>
                  <a:lnTo>
                    <a:pt x="224" y="1690"/>
                  </a:lnTo>
                  <a:lnTo>
                    <a:pt x="228" y="1688"/>
                  </a:lnTo>
                  <a:lnTo>
                    <a:pt x="233" y="1687"/>
                  </a:lnTo>
                  <a:lnTo>
                    <a:pt x="237" y="1685"/>
                  </a:lnTo>
                  <a:lnTo>
                    <a:pt x="242" y="1681"/>
                  </a:lnTo>
                  <a:lnTo>
                    <a:pt x="245" y="1677"/>
                  </a:lnTo>
                  <a:lnTo>
                    <a:pt x="246" y="1674"/>
                  </a:lnTo>
                  <a:lnTo>
                    <a:pt x="246" y="1639"/>
                  </a:lnTo>
                  <a:lnTo>
                    <a:pt x="251" y="1603"/>
                  </a:lnTo>
                  <a:lnTo>
                    <a:pt x="251" y="1577"/>
                  </a:lnTo>
                  <a:lnTo>
                    <a:pt x="259" y="1579"/>
                  </a:lnTo>
                  <a:lnTo>
                    <a:pt x="263" y="1575"/>
                  </a:lnTo>
                  <a:lnTo>
                    <a:pt x="268" y="1510"/>
                  </a:lnTo>
                  <a:lnTo>
                    <a:pt x="270" y="1512"/>
                  </a:lnTo>
                  <a:lnTo>
                    <a:pt x="277" y="1448"/>
                  </a:lnTo>
                  <a:lnTo>
                    <a:pt x="274" y="1444"/>
                  </a:lnTo>
                  <a:lnTo>
                    <a:pt x="277" y="1441"/>
                  </a:lnTo>
                  <a:lnTo>
                    <a:pt x="291" y="1476"/>
                  </a:lnTo>
                  <a:lnTo>
                    <a:pt x="307" y="1477"/>
                  </a:lnTo>
                  <a:lnTo>
                    <a:pt x="301" y="1489"/>
                  </a:lnTo>
                  <a:close/>
                  <a:moveTo>
                    <a:pt x="952" y="1067"/>
                  </a:moveTo>
                  <a:lnTo>
                    <a:pt x="946" y="1068"/>
                  </a:lnTo>
                  <a:lnTo>
                    <a:pt x="932" y="1063"/>
                  </a:lnTo>
                  <a:lnTo>
                    <a:pt x="902" y="1059"/>
                  </a:lnTo>
                  <a:lnTo>
                    <a:pt x="894" y="1063"/>
                  </a:lnTo>
                  <a:lnTo>
                    <a:pt x="893" y="1032"/>
                  </a:lnTo>
                  <a:lnTo>
                    <a:pt x="883" y="1010"/>
                  </a:lnTo>
                  <a:lnTo>
                    <a:pt x="884" y="980"/>
                  </a:lnTo>
                  <a:lnTo>
                    <a:pt x="889" y="961"/>
                  </a:lnTo>
                  <a:lnTo>
                    <a:pt x="894" y="918"/>
                  </a:lnTo>
                  <a:lnTo>
                    <a:pt x="908" y="961"/>
                  </a:lnTo>
                  <a:lnTo>
                    <a:pt x="940" y="1025"/>
                  </a:lnTo>
                  <a:lnTo>
                    <a:pt x="953" y="1049"/>
                  </a:lnTo>
                  <a:lnTo>
                    <a:pt x="952" y="1067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3" name="Group 22"/>
          <p:cNvGrpSpPr>
            <a:grpSpLocks/>
          </p:cNvGrpSpPr>
          <p:nvPr/>
        </p:nvGrpSpPr>
        <p:grpSpPr bwMode="auto">
          <a:xfrm>
            <a:off x="1638300" y="1911350"/>
            <a:ext cx="1355725" cy="2330450"/>
            <a:chOff x="1047" y="1502"/>
            <a:chExt cx="854" cy="1468"/>
          </a:xfrm>
        </p:grpSpPr>
        <p:sp>
          <p:nvSpPr>
            <p:cNvPr id="17422" name="Freeform 5"/>
            <p:cNvSpPr>
              <a:spLocks/>
            </p:cNvSpPr>
            <p:nvPr/>
          </p:nvSpPr>
          <p:spPr bwMode="gray">
            <a:xfrm>
              <a:off x="1047" y="1502"/>
              <a:ext cx="672" cy="1468"/>
            </a:xfrm>
            <a:custGeom>
              <a:avLst/>
              <a:gdLst>
                <a:gd name="T0" fmla="*/ 73 w 1416"/>
                <a:gd name="T1" fmla="*/ 37 h 3094"/>
                <a:gd name="T2" fmla="*/ 77 w 1416"/>
                <a:gd name="T3" fmla="*/ 26 h 3094"/>
                <a:gd name="T4" fmla="*/ 71 w 1416"/>
                <a:gd name="T5" fmla="*/ 4 h 3094"/>
                <a:gd name="T6" fmla="*/ 44 w 1416"/>
                <a:gd name="T7" fmla="*/ 13 h 3094"/>
                <a:gd name="T8" fmla="*/ 36 w 1416"/>
                <a:gd name="T9" fmla="*/ 37 h 3094"/>
                <a:gd name="T10" fmla="*/ 34 w 1416"/>
                <a:gd name="T11" fmla="*/ 48 h 3094"/>
                <a:gd name="T12" fmla="*/ 4 w 1416"/>
                <a:gd name="T13" fmla="*/ 88 h 3094"/>
                <a:gd name="T14" fmla="*/ 13 w 1416"/>
                <a:gd name="T15" fmla="*/ 106 h 3094"/>
                <a:gd name="T16" fmla="*/ 42 w 1416"/>
                <a:gd name="T17" fmla="*/ 118 h 3094"/>
                <a:gd name="T18" fmla="*/ 13 w 1416"/>
                <a:gd name="T19" fmla="*/ 94 h 3094"/>
                <a:gd name="T20" fmla="*/ 37 w 1416"/>
                <a:gd name="T21" fmla="*/ 70 h 3094"/>
                <a:gd name="T22" fmla="*/ 51 w 1416"/>
                <a:gd name="T23" fmla="*/ 102 h 3094"/>
                <a:gd name="T24" fmla="*/ 36 w 1416"/>
                <a:gd name="T25" fmla="*/ 130 h 3094"/>
                <a:gd name="T26" fmla="*/ 37 w 1416"/>
                <a:gd name="T27" fmla="*/ 180 h 3094"/>
                <a:gd name="T28" fmla="*/ 49 w 1416"/>
                <a:gd name="T29" fmla="*/ 216 h 3094"/>
                <a:gd name="T30" fmla="*/ 46 w 1416"/>
                <a:gd name="T31" fmla="*/ 290 h 3094"/>
                <a:gd name="T32" fmla="*/ 38 w 1416"/>
                <a:gd name="T33" fmla="*/ 297 h 3094"/>
                <a:gd name="T34" fmla="*/ 40 w 1416"/>
                <a:gd name="T35" fmla="*/ 322 h 3094"/>
                <a:gd name="T36" fmla="*/ 43 w 1416"/>
                <a:gd name="T37" fmla="*/ 316 h 3094"/>
                <a:gd name="T38" fmla="*/ 46 w 1416"/>
                <a:gd name="T39" fmla="*/ 313 h 3094"/>
                <a:gd name="T40" fmla="*/ 67 w 1416"/>
                <a:gd name="T41" fmla="*/ 331 h 3094"/>
                <a:gd name="T42" fmla="*/ 68 w 1416"/>
                <a:gd name="T43" fmla="*/ 324 h 3094"/>
                <a:gd name="T44" fmla="*/ 65 w 1416"/>
                <a:gd name="T45" fmla="*/ 311 h 3094"/>
                <a:gd name="T46" fmla="*/ 66 w 1416"/>
                <a:gd name="T47" fmla="*/ 229 h 3094"/>
                <a:gd name="T48" fmla="*/ 68 w 1416"/>
                <a:gd name="T49" fmla="*/ 210 h 3094"/>
                <a:gd name="T50" fmla="*/ 77 w 1416"/>
                <a:gd name="T51" fmla="*/ 181 h 3094"/>
                <a:gd name="T52" fmla="*/ 83 w 1416"/>
                <a:gd name="T53" fmla="*/ 121 h 3094"/>
                <a:gd name="T54" fmla="*/ 76 w 1416"/>
                <a:gd name="T55" fmla="*/ 87 h 3094"/>
                <a:gd name="T56" fmla="*/ 88 w 1416"/>
                <a:gd name="T57" fmla="*/ 100 h 3094"/>
                <a:gd name="T58" fmla="*/ 113 w 1416"/>
                <a:gd name="T59" fmla="*/ 90 h 3094"/>
                <a:gd name="T60" fmla="*/ 140 w 1416"/>
                <a:gd name="T61" fmla="*/ 63 h 3094"/>
                <a:gd name="T62" fmla="*/ 151 w 1416"/>
                <a:gd name="T63" fmla="*/ 47 h 3094"/>
                <a:gd name="T64" fmla="*/ 138 w 1416"/>
                <a:gd name="T65" fmla="*/ 54 h 3094"/>
                <a:gd name="T66" fmla="*/ 132 w 1416"/>
                <a:gd name="T67" fmla="*/ 47 h 3094"/>
                <a:gd name="T68" fmla="*/ 125 w 1416"/>
                <a:gd name="T69" fmla="*/ 61 h 3094"/>
                <a:gd name="T70" fmla="*/ 83 w 1416"/>
                <a:gd name="T71" fmla="*/ 65 h 3094"/>
                <a:gd name="T72" fmla="*/ 71 w 1416"/>
                <a:gd name="T73" fmla="*/ 47 h 3094"/>
                <a:gd name="T74" fmla="*/ 65 w 1416"/>
                <a:gd name="T75" fmla="*/ 40 h 3094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1416"/>
                <a:gd name="T115" fmla="*/ 0 h 3094"/>
                <a:gd name="T116" fmla="*/ 1416 w 1416"/>
                <a:gd name="T117" fmla="*/ 3094 h 3094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1416" h="3094">
                  <a:moveTo>
                    <a:pt x="609" y="378"/>
                  </a:moveTo>
                  <a:cubicBezTo>
                    <a:pt x="609" y="378"/>
                    <a:pt x="645" y="364"/>
                    <a:pt x="682" y="350"/>
                  </a:cubicBezTo>
                  <a:cubicBezTo>
                    <a:pt x="672" y="314"/>
                    <a:pt x="692" y="278"/>
                    <a:pt x="692" y="278"/>
                  </a:cubicBezTo>
                  <a:cubicBezTo>
                    <a:pt x="698" y="260"/>
                    <a:pt x="715" y="264"/>
                    <a:pt x="720" y="242"/>
                  </a:cubicBezTo>
                  <a:cubicBezTo>
                    <a:pt x="746" y="212"/>
                    <a:pt x="730" y="180"/>
                    <a:pt x="720" y="146"/>
                  </a:cubicBezTo>
                  <a:cubicBezTo>
                    <a:pt x="732" y="106"/>
                    <a:pt x="703" y="61"/>
                    <a:pt x="660" y="39"/>
                  </a:cubicBezTo>
                  <a:cubicBezTo>
                    <a:pt x="617" y="10"/>
                    <a:pt x="531" y="0"/>
                    <a:pt x="483" y="16"/>
                  </a:cubicBezTo>
                  <a:cubicBezTo>
                    <a:pt x="435" y="32"/>
                    <a:pt x="422" y="83"/>
                    <a:pt x="409" y="118"/>
                  </a:cubicBezTo>
                  <a:lnTo>
                    <a:pt x="384" y="223"/>
                  </a:lnTo>
                  <a:cubicBezTo>
                    <a:pt x="384" y="223"/>
                    <a:pt x="376" y="324"/>
                    <a:pt x="330" y="348"/>
                  </a:cubicBezTo>
                  <a:cubicBezTo>
                    <a:pt x="386" y="358"/>
                    <a:pt x="415" y="391"/>
                    <a:pt x="415" y="391"/>
                  </a:cubicBezTo>
                  <a:lnTo>
                    <a:pt x="319" y="450"/>
                  </a:lnTo>
                  <a:lnTo>
                    <a:pt x="244" y="550"/>
                  </a:lnTo>
                  <a:lnTo>
                    <a:pt x="42" y="826"/>
                  </a:lnTo>
                  <a:cubicBezTo>
                    <a:pt x="2" y="886"/>
                    <a:pt x="0" y="892"/>
                    <a:pt x="4" y="907"/>
                  </a:cubicBezTo>
                  <a:cubicBezTo>
                    <a:pt x="8" y="922"/>
                    <a:pt x="70" y="943"/>
                    <a:pt x="126" y="994"/>
                  </a:cubicBezTo>
                  <a:lnTo>
                    <a:pt x="368" y="1150"/>
                  </a:lnTo>
                  <a:lnTo>
                    <a:pt x="397" y="1105"/>
                  </a:lnTo>
                  <a:lnTo>
                    <a:pt x="265" y="1008"/>
                  </a:lnTo>
                  <a:lnTo>
                    <a:pt x="126" y="879"/>
                  </a:lnTo>
                  <a:lnTo>
                    <a:pt x="147" y="841"/>
                  </a:lnTo>
                  <a:cubicBezTo>
                    <a:pt x="147" y="841"/>
                    <a:pt x="247" y="748"/>
                    <a:pt x="348" y="655"/>
                  </a:cubicBezTo>
                  <a:cubicBezTo>
                    <a:pt x="384" y="708"/>
                    <a:pt x="404" y="724"/>
                    <a:pt x="426" y="774"/>
                  </a:cubicBezTo>
                  <a:cubicBezTo>
                    <a:pt x="448" y="824"/>
                    <a:pt x="484" y="902"/>
                    <a:pt x="480" y="957"/>
                  </a:cubicBezTo>
                  <a:lnTo>
                    <a:pt x="399" y="1102"/>
                  </a:lnTo>
                  <a:lnTo>
                    <a:pt x="336" y="1212"/>
                  </a:lnTo>
                  <a:cubicBezTo>
                    <a:pt x="322" y="1244"/>
                    <a:pt x="314" y="1268"/>
                    <a:pt x="315" y="1293"/>
                  </a:cubicBezTo>
                  <a:cubicBezTo>
                    <a:pt x="316" y="1318"/>
                    <a:pt x="334" y="1618"/>
                    <a:pt x="343" y="1683"/>
                  </a:cubicBezTo>
                  <a:lnTo>
                    <a:pt x="367" y="1686"/>
                  </a:lnTo>
                  <a:cubicBezTo>
                    <a:pt x="367" y="1686"/>
                    <a:pt x="414" y="1852"/>
                    <a:pt x="462" y="2019"/>
                  </a:cubicBezTo>
                  <a:cubicBezTo>
                    <a:pt x="417" y="2130"/>
                    <a:pt x="413" y="2159"/>
                    <a:pt x="409" y="2274"/>
                  </a:cubicBezTo>
                  <a:cubicBezTo>
                    <a:pt x="405" y="2389"/>
                    <a:pt x="430" y="2635"/>
                    <a:pt x="427" y="2716"/>
                  </a:cubicBezTo>
                  <a:lnTo>
                    <a:pt x="402" y="2755"/>
                  </a:lnTo>
                  <a:lnTo>
                    <a:pt x="354" y="2784"/>
                  </a:lnTo>
                  <a:cubicBezTo>
                    <a:pt x="354" y="2784"/>
                    <a:pt x="347" y="2819"/>
                    <a:pt x="340" y="2854"/>
                  </a:cubicBezTo>
                  <a:cubicBezTo>
                    <a:pt x="375" y="2899"/>
                    <a:pt x="376" y="3013"/>
                    <a:pt x="376" y="3013"/>
                  </a:cubicBezTo>
                  <a:lnTo>
                    <a:pt x="393" y="3009"/>
                  </a:lnTo>
                  <a:lnTo>
                    <a:pt x="402" y="2959"/>
                  </a:lnTo>
                  <a:lnTo>
                    <a:pt x="424" y="2961"/>
                  </a:lnTo>
                  <a:lnTo>
                    <a:pt x="430" y="2925"/>
                  </a:lnTo>
                  <a:lnTo>
                    <a:pt x="487" y="3058"/>
                  </a:lnTo>
                  <a:cubicBezTo>
                    <a:pt x="520" y="3086"/>
                    <a:pt x="599" y="3091"/>
                    <a:pt x="628" y="3094"/>
                  </a:cubicBezTo>
                  <a:lnTo>
                    <a:pt x="661" y="3075"/>
                  </a:lnTo>
                  <a:lnTo>
                    <a:pt x="636" y="3036"/>
                  </a:lnTo>
                  <a:lnTo>
                    <a:pt x="690" y="3021"/>
                  </a:lnTo>
                  <a:lnTo>
                    <a:pt x="604" y="2913"/>
                  </a:lnTo>
                  <a:cubicBezTo>
                    <a:pt x="578" y="2861"/>
                    <a:pt x="574" y="2833"/>
                    <a:pt x="532" y="2710"/>
                  </a:cubicBezTo>
                  <a:cubicBezTo>
                    <a:pt x="534" y="2582"/>
                    <a:pt x="602" y="2260"/>
                    <a:pt x="619" y="2146"/>
                  </a:cubicBezTo>
                  <a:cubicBezTo>
                    <a:pt x="635" y="2031"/>
                    <a:pt x="634" y="2055"/>
                    <a:pt x="637" y="2025"/>
                  </a:cubicBezTo>
                  <a:cubicBezTo>
                    <a:pt x="640" y="1995"/>
                    <a:pt x="642" y="1980"/>
                    <a:pt x="639" y="1968"/>
                  </a:cubicBezTo>
                  <a:cubicBezTo>
                    <a:pt x="670" y="1830"/>
                    <a:pt x="702" y="1693"/>
                    <a:pt x="702" y="1693"/>
                  </a:cubicBezTo>
                  <a:lnTo>
                    <a:pt x="724" y="1692"/>
                  </a:lnTo>
                  <a:cubicBezTo>
                    <a:pt x="724" y="1692"/>
                    <a:pt x="763" y="1505"/>
                    <a:pt x="771" y="1413"/>
                  </a:cubicBezTo>
                  <a:cubicBezTo>
                    <a:pt x="779" y="1321"/>
                    <a:pt x="778" y="1218"/>
                    <a:pt x="772" y="1138"/>
                  </a:cubicBezTo>
                  <a:cubicBezTo>
                    <a:pt x="766" y="1082"/>
                    <a:pt x="745" y="994"/>
                    <a:pt x="735" y="934"/>
                  </a:cubicBezTo>
                  <a:lnTo>
                    <a:pt x="712" y="816"/>
                  </a:lnTo>
                  <a:lnTo>
                    <a:pt x="735" y="786"/>
                  </a:lnTo>
                  <a:lnTo>
                    <a:pt x="820" y="934"/>
                  </a:lnTo>
                  <a:cubicBezTo>
                    <a:pt x="849" y="968"/>
                    <a:pt x="867" y="1006"/>
                    <a:pt x="907" y="990"/>
                  </a:cubicBezTo>
                  <a:cubicBezTo>
                    <a:pt x="947" y="974"/>
                    <a:pt x="1004" y="894"/>
                    <a:pt x="1060" y="838"/>
                  </a:cubicBezTo>
                  <a:lnTo>
                    <a:pt x="1204" y="646"/>
                  </a:lnTo>
                  <a:cubicBezTo>
                    <a:pt x="1246" y="605"/>
                    <a:pt x="1286" y="608"/>
                    <a:pt x="1314" y="592"/>
                  </a:cubicBezTo>
                  <a:cubicBezTo>
                    <a:pt x="1342" y="576"/>
                    <a:pt x="1357" y="572"/>
                    <a:pt x="1374" y="547"/>
                  </a:cubicBezTo>
                  <a:cubicBezTo>
                    <a:pt x="1391" y="522"/>
                    <a:pt x="1416" y="462"/>
                    <a:pt x="1414" y="445"/>
                  </a:cubicBezTo>
                  <a:cubicBezTo>
                    <a:pt x="1401" y="435"/>
                    <a:pt x="1386" y="436"/>
                    <a:pt x="1365" y="445"/>
                  </a:cubicBezTo>
                  <a:lnTo>
                    <a:pt x="1288" y="501"/>
                  </a:lnTo>
                  <a:lnTo>
                    <a:pt x="1209" y="528"/>
                  </a:lnTo>
                  <a:lnTo>
                    <a:pt x="1234" y="445"/>
                  </a:lnTo>
                  <a:cubicBezTo>
                    <a:pt x="1231" y="435"/>
                    <a:pt x="1203" y="447"/>
                    <a:pt x="1192" y="468"/>
                  </a:cubicBezTo>
                  <a:lnTo>
                    <a:pt x="1167" y="573"/>
                  </a:lnTo>
                  <a:cubicBezTo>
                    <a:pt x="1117" y="639"/>
                    <a:pt x="957" y="856"/>
                    <a:pt x="892" y="862"/>
                  </a:cubicBezTo>
                  <a:cubicBezTo>
                    <a:pt x="852" y="790"/>
                    <a:pt x="801" y="672"/>
                    <a:pt x="775" y="607"/>
                  </a:cubicBezTo>
                  <a:cubicBezTo>
                    <a:pt x="751" y="543"/>
                    <a:pt x="766" y="508"/>
                    <a:pt x="747" y="480"/>
                  </a:cubicBezTo>
                  <a:cubicBezTo>
                    <a:pt x="728" y="449"/>
                    <a:pt x="683" y="452"/>
                    <a:pt x="664" y="439"/>
                  </a:cubicBezTo>
                  <a:cubicBezTo>
                    <a:pt x="645" y="426"/>
                    <a:pt x="643" y="412"/>
                    <a:pt x="634" y="402"/>
                  </a:cubicBezTo>
                  <a:lnTo>
                    <a:pt x="609" y="378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423" name="Freeform 6"/>
            <p:cNvSpPr>
              <a:spLocks/>
            </p:cNvSpPr>
            <p:nvPr/>
          </p:nvSpPr>
          <p:spPr bwMode="gray">
            <a:xfrm>
              <a:off x="1361" y="2060"/>
              <a:ext cx="416" cy="910"/>
            </a:xfrm>
            <a:custGeom>
              <a:avLst/>
              <a:gdLst>
                <a:gd name="T0" fmla="*/ 17 w 1416"/>
                <a:gd name="T1" fmla="*/ 9 h 3094"/>
                <a:gd name="T2" fmla="*/ 18 w 1416"/>
                <a:gd name="T3" fmla="*/ 6 h 3094"/>
                <a:gd name="T4" fmla="*/ 17 w 1416"/>
                <a:gd name="T5" fmla="*/ 1 h 3094"/>
                <a:gd name="T6" fmla="*/ 10 w 1416"/>
                <a:gd name="T7" fmla="*/ 3 h 3094"/>
                <a:gd name="T8" fmla="*/ 8 w 1416"/>
                <a:gd name="T9" fmla="*/ 9 h 3094"/>
                <a:gd name="T10" fmla="*/ 8 w 1416"/>
                <a:gd name="T11" fmla="*/ 11 h 3094"/>
                <a:gd name="T12" fmla="*/ 1 w 1416"/>
                <a:gd name="T13" fmla="*/ 21 h 3094"/>
                <a:gd name="T14" fmla="*/ 3 w 1416"/>
                <a:gd name="T15" fmla="*/ 25 h 3094"/>
                <a:gd name="T16" fmla="*/ 10 w 1416"/>
                <a:gd name="T17" fmla="*/ 28 h 3094"/>
                <a:gd name="T18" fmla="*/ 3 w 1416"/>
                <a:gd name="T19" fmla="*/ 22 h 3094"/>
                <a:gd name="T20" fmla="*/ 9 w 1416"/>
                <a:gd name="T21" fmla="*/ 17 h 3094"/>
                <a:gd name="T22" fmla="*/ 12 w 1416"/>
                <a:gd name="T23" fmla="*/ 24 h 3094"/>
                <a:gd name="T24" fmla="*/ 9 w 1416"/>
                <a:gd name="T25" fmla="*/ 31 h 3094"/>
                <a:gd name="T26" fmla="*/ 9 w 1416"/>
                <a:gd name="T27" fmla="*/ 43 h 3094"/>
                <a:gd name="T28" fmla="*/ 12 w 1416"/>
                <a:gd name="T29" fmla="*/ 51 h 3094"/>
                <a:gd name="T30" fmla="*/ 11 w 1416"/>
                <a:gd name="T31" fmla="*/ 69 h 3094"/>
                <a:gd name="T32" fmla="*/ 9 w 1416"/>
                <a:gd name="T33" fmla="*/ 71 h 3094"/>
                <a:gd name="T34" fmla="*/ 9 w 1416"/>
                <a:gd name="T35" fmla="*/ 77 h 3094"/>
                <a:gd name="T36" fmla="*/ 10 w 1416"/>
                <a:gd name="T37" fmla="*/ 75 h 3094"/>
                <a:gd name="T38" fmla="*/ 11 w 1416"/>
                <a:gd name="T39" fmla="*/ 74 h 3094"/>
                <a:gd name="T40" fmla="*/ 16 w 1416"/>
                <a:gd name="T41" fmla="*/ 79 h 3094"/>
                <a:gd name="T42" fmla="*/ 16 w 1416"/>
                <a:gd name="T43" fmla="*/ 77 h 3094"/>
                <a:gd name="T44" fmla="*/ 15 w 1416"/>
                <a:gd name="T45" fmla="*/ 74 h 3094"/>
                <a:gd name="T46" fmla="*/ 16 w 1416"/>
                <a:gd name="T47" fmla="*/ 55 h 3094"/>
                <a:gd name="T48" fmla="*/ 16 w 1416"/>
                <a:gd name="T49" fmla="*/ 50 h 3094"/>
                <a:gd name="T50" fmla="*/ 19 w 1416"/>
                <a:gd name="T51" fmla="*/ 43 h 3094"/>
                <a:gd name="T52" fmla="*/ 20 w 1416"/>
                <a:gd name="T53" fmla="*/ 29 h 3094"/>
                <a:gd name="T54" fmla="*/ 18 w 1416"/>
                <a:gd name="T55" fmla="*/ 21 h 3094"/>
                <a:gd name="T56" fmla="*/ 21 w 1416"/>
                <a:gd name="T57" fmla="*/ 24 h 3094"/>
                <a:gd name="T58" fmla="*/ 27 w 1416"/>
                <a:gd name="T59" fmla="*/ 21 h 3094"/>
                <a:gd name="T60" fmla="*/ 33 w 1416"/>
                <a:gd name="T61" fmla="*/ 15 h 3094"/>
                <a:gd name="T62" fmla="*/ 36 w 1416"/>
                <a:gd name="T63" fmla="*/ 11 h 3094"/>
                <a:gd name="T64" fmla="*/ 33 w 1416"/>
                <a:gd name="T65" fmla="*/ 13 h 3094"/>
                <a:gd name="T66" fmla="*/ 31 w 1416"/>
                <a:gd name="T67" fmla="*/ 11 h 3094"/>
                <a:gd name="T68" fmla="*/ 30 w 1416"/>
                <a:gd name="T69" fmla="*/ 15 h 3094"/>
                <a:gd name="T70" fmla="*/ 20 w 1416"/>
                <a:gd name="T71" fmla="*/ 16 h 3094"/>
                <a:gd name="T72" fmla="*/ 17 w 1416"/>
                <a:gd name="T73" fmla="*/ 11 h 3094"/>
                <a:gd name="T74" fmla="*/ 16 w 1416"/>
                <a:gd name="T75" fmla="*/ 10 h 3094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1416"/>
                <a:gd name="T115" fmla="*/ 0 h 3094"/>
                <a:gd name="T116" fmla="*/ 1416 w 1416"/>
                <a:gd name="T117" fmla="*/ 3094 h 3094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1416" h="3094">
                  <a:moveTo>
                    <a:pt x="609" y="378"/>
                  </a:moveTo>
                  <a:cubicBezTo>
                    <a:pt x="609" y="378"/>
                    <a:pt x="645" y="364"/>
                    <a:pt x="682" y="350"/>
                  </a:cubicBezTo>
                  <a:cubicBezTo>
                    <a:pt x="672" y="314"/>
                    <a:pt x="692" y="278"/>
                    <a:pt x="692" y="278"/>
                  </a:cubicBezTo>
                  <a:cubicBezTo>
                    <a:pt x="698" y="260"/>
                    <a:pt x="715" y="264"/>
                    <a:pt x="720" y="242"/>
                  </a:cubicBezTo>
                  <a:cubicBezTo>
                    <a:pt x="746" y="212"/>
                    <a:pt x="730" y="180"/>
                    <a:pt x="720" y="146"/>
                  </a:cubicBezTo>
                  <a:cubicBezTo>
                    <a:pt x="732" y="106"/>
                    <a:pt x="703" y="61"/>
                    <a:pt x="660" y="39"/>
                  </a:cubicBezTo>
                  <a:cubicBezTo>
                    <a:pt x="617" y="10"/>
                    <a:pt x="531" y="0"/>
                    <a:pt x="483" y="16"/>
                  </a:cubicBezTo>
                  <a:cubicBezTo>
                    <a:pt x="435" y="32"/>
                    <a:pt x="422" y="83"/>
                    <a:pt x="409" y="118"/>
                  </a:cubicBezTo>
                  <a:lnTo>
                    <a:pt x="384" y="223"/>
                  </a:lnTo>
                  <a:cubicBezTo>
                    <a:pt x="384" y="223"/>
                    <a:pt x="376" y="324"/>
                    <a:pt x="330" y="348"/>
                  </a:cubicBezTo>
                  <a:cubicBezTo>
                    <a:pt x="386" y="358"/>
                    <a:pt x="415" y="391"/>
                    <a:pt x="415" y="391"/>
                  </a:cubicBezTo>
                  <a:lnTo>
                    <a:pt x="319" y="450"/>
                  </a:lnTo>
                  <a:lnTo>
                    <a:pt x="244" y="550"/>
                  </a:lnTo>
                  <a:lnTo>
                    <a:pt x="42" y="826"/>
                  </a:lnTo>
                  <a:cubicBezTo>
                    <a:pt x="2" y="886"/>
                    <a:pt x="0" y="892"/>
                    <a:pt x="4" y="907"/>
                  </a:cubicBezTo>
                  <a:cubicBezTo>
                    <a:pt x="8" y="922"/>
                    <a:pt x="70" y="943"/>
                    <a:pt x="126" y="994"/>
                  </a:cubicBezTo>
                  <a:lnTo>
                    <a:pt x="368" y="1150"/>
                  </a:lnTo>
                  <a:lnTo>
                    <a:pt x="397" y="1105"/>
                  </a:lnTo>
                  <a:lnTo>
                    <a:pt x="265" y="1008"/>
                  </a:lnTo>
                  <a:lnTo>
                    <a:pt x="126" y="879"/>
                  </a:lnTo>
                  <a:lnTo>
                    <a:pt x="147" y="841"/>
                  </a:lnTo>
                  <a:cubicBezTo>
                    <a:pt x="147" y="841"/>
                    <a:pt x="247" y="748"/>
                    <a:pt x="348" y="655"/>
                  </a:cubicBezTo>
                  <a:cubicBezTo>
                    <a:pt x="384" y="708"/>
                    <a:pt x="404" y="724"/>
                    <a:pt x="426" y="774"/>
                  </a:cubicBezTo>
                  <a:cubicBezTo>
                    <a:pt x="448" y="824"/>
                    <a:pt x="484" y="902"/>
                    <a:pt x="480" y="957"/>
                  </a:cubicBezTo>
                  <a:lnTo>
                    <a:pt x="399" y="1102"/>
                  </a:lnTo>
                  <a:lnTo>
                    <a:pt x="336" y="1212"/>
                  </a:lnTo>
                  <a:cubicBezTo>
                    <a:pt x="322" y="1244"/>
                    <a:pt x="314" y="1268"/>
                    <a:pt x="315" y="1293"/>
                  </a:cubicBezTo>
                  <a:cubicBezTo>
                    <a:pt x="316" y="1318"/>
                    <a:pt x="334" y="1618"/>
                    <a:pt x="343" y="1683"/>
                  </a:cubicBezTo>
                  <a:lnTo>
                    <a:pt x="367" y="1686"/>
                  </a:lnTo>
                  <a:cubicBezTo>
                    <a:pt x="367" y="1686"/>
                    <a:pt x="414" y="1852"/>
                    <a:pt x="462" y="2019"/>
                  </a:cubicBezTo>
                  <a:cubicBezTo>
                    <a:pt x="417" y="2130"/>
                    <a:pt x="413" y="2159"/>
                    <a:pt x="409" y="2274"/>
                  </a:cubicBezTo>
                  <a:cubicBezTo>
                    <a:pt x="405" y="2389"/>
                    <a:pt x="430" y="2635"/>
                    <a:pt x="427" y="2716"/>
                  </a:cubicBezTo>
                  <a:lnTo>
                    <a:pt x="402" y="2755"/>
                  </a:lnTo>
                  <a:lnTo>
                    <a:pt x="354" y="2784"/>
                  </a:lnTo>
                  <a:cubicBezTo>
                    <a:pt x="354" y="2784"/>
                    <a:pt x="347" y="2819"/>
                    <a:pt x="340" y="2854"/>
                  </a:cubicBezTo>
                  <a:cubicBezTo>
                    <a:pt x="375" y="2899"/>
                    <a:pt x="376" y="3013"/>
                    <a:pt x="376" y="3013"/>
                  </a:cubicBezTo>
                  <a:lnTo>
                    <a:pt x="393" y="3009"/>
                  </a:lnTo>
                  <a:lnTo>
                    <a:pt x="402" y="2959"/>
                  </a:lnTo>
                  <a:lnTo>
                    <a:pt x="424" y="2961"/>
                  </a:lnTo>
                  <a:lnTo>
                    <a:pt x="430" y="2925"/>
                  </a:lnTo>
                  <a:lnTo>
                    <a:pt x="487" y="3058"/>
                  </a:lnTo>
                  <a:cubicBezTo>
                    <a:pt x="520" y="3086"/>
                    <a:pt x="599" y="3091"/>
                    <a:pt x="628" y="3094"/>
                  </a:cubicBezTo>
                  <a:lnTo>
                    <a:pt x="661" y="3075"/>
                  </a:lnTo>
                  <a:lnTo>
                    <a:pt x="636" y="3036"/>
                  </a:lnTo>
                  <a:lnTo>
                    <a:pt x="690" y="3021"/>
                  </a:lnTo>
                  <a:lnTo>
                    <a:pt x="604" y="2913"/>
                  </a:lnTo>
                  <a:cubicBezTo>
                    <a:pt x="578" y="2861"/>
                    <a:pt x="574" y="2833"/>
                    <a:pt x="532" y="2710"/>
                  </a:cubicBezTo>
                  <a:cubicBezTo>
                    <a:pt x="534" y="2582"/>
                    <a:pt x="602" y="2260"/>
                    <a:pt x="619" y="2146"/>
                  </a:cubicBezTo>
                  <a:cubicBezTo>
                    <a:pt x="635" y="2031"/>
                    <a:pt x="634" y="2055"/>
                    <a:pt x="637" y="2025"/>
                  </a:cubicBezTo>
                  <a:cubicBezTo>
                    <a:pt x="640" y="1995"/>
                    <a:pt x="642" y="1980"/>
                    <a:pt x="639" y="1968"/>
                  </a:cubicBezTo>
                  <a:cubicBezTo>
                    <a:pt x="670" y="1830"/>
                    <a:pt x="702" y="1693"/>
                    <a:pt x="702" y="1693"/>
                  </a:cubicBezTo>
                  <a:lnTo>
                    <a:pt x="724" y="1692"/>
                  </a:lnTo>
                  <a:cubicBezTo>
                    <a:pt x="724" y="1692"/>
                    <a:pt x="763" y="1505"/>
                    <a:pt x="771" y="1413"/>
                  </a:cubicBezTo>
                  <a:cubicBezTo>
                    <a:pt x="779" y="1321"/>
                    <a:pt x="778" y="1218"/>
                    <a:pt x="772" y="1138"/>
                  </a:cubicBezTo>
                  <a:cubicBezTo>
                    <a:pt x="766" y="1082"/>
                    <a:pt x="745" y="994"/>
                    <a:pt x="735" y="934"/>
                  </a:cubicBezTo>
                  <a:lnTo>
                    <a:pt x="712" y="816"/>
                  </a:lnTo>
                  <a:lnTo>
                    <a:pt x="735" y="786"/>
                  </a:lnTo>
                  <a:lnTo>
                    <a:pt x="820" y="934"/>
                  </a:lnTo>
                  <a:cubicBezTo>
                    <a:pt x="849" y="968"/>
                    <a:pt x="867" y="1006"/>
                    <a:pt x="907" y="990"/>
                  </a:cubicBezTo>
                  <a:cubicBezTo>
                    <a:pt x="947" y="974"/>
                    <a:pt x="1004" y="894"/>
                    <a:pt x="1060" y="838"/>
                  </a:cubicBezTo>
                  <a:lnTo>
                    <a:pt x="1204" y="646"/>
                  </a:lnTo>
                  <a:cubicBezTo>
                    <a:pt x="1246" y="605"/>
                    <a:pt x="1286" y="608"/>
                    <a:pt x="1314" y="592"/>
                  </a:cubicBezTo>
                  <a:cubicBezTo>
                    <a:pt x="1342" y="576"/>
                    <a:pt x="1357" y="572"/>
                    <a:pt x="1374" y="547"/>
                  </a:cubicBezTo>
                  <a:cubicBezTo>
                    <a:pt x="1391" y="522"/>
                    <a:pt x="1416" y="462"/>
                    <a:pt x="1414" y="445"/>
                  </a:cubicBezTo>
                  <a:cubicBezTo>
                    <a:pt x="1401" y="435"/>
                    <a:pt x="1386" y="436"/>
                    <a:pt x="1365" y="445"/>
                  </a:cubicBezTo>
                  <a:lnTo>
                    <a:pt x="1288" y="501"/>
                  </a:lnTo>
                  <a:lnTo>
                    <a:pt x="1209" y="528"/>
                  </a:lnTo>
                  <a:lnTo>
                    <a:pt x="1234" y="445"/>
                  </a:lnTo>
                  <a:cubicBezTo>
                    <a:pt x="1231" y="435"/>
                    <a:pt x="1203" y="447"/>
                    <a:pt x="1192" y="468"/>
                  </a:cubicBezTo>
                  <a:lnTo>
                    <a:pt x="1167" y="573"/>
                  </a:lnTo>
                  <a:cubicBezTo>
                    <a:pt x="1117" y="639"/>
                    <a:pt x="957" y="856"/>
                    <a:pt x="892" y="862"/>
                  </a:cubicBezTo>
                  <a:cubicBezTo>
                    <a:pt x="852" y="790"/>
                    <a:pt x="801" y="672"/>
                    <a:pt x="775" y="607"/>
                  </a:cubicBezTo>
                  <a:cubicBezTo>
                    <a:pt x="751" y="543"/>
                    <a:pt x="766" y="508"/>
                    <a:pt x="747" y="480"/>
                  </a:cubicBezTo>
                  <a:cubicBezTo>
                    <a:pt x="728" y="449"/>
                    <a:pt x="683" y="452"/>
                    <a:pt x="664" y="439"/>
                  </a:cubicBezTo>
                  <a:cubicBezTo>
                    <a:pt x="645" y="426"/>
                    <a:pt x="643" y="412"/>
                    <a:pt x="634" y="402"/>
                  </a:cubicBezTo>
                  <a:lnTo>
                    <a:pt x="609" y="378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424" name="Freeform 12"/>
            <p:cNvSpPr>
              <a:spLocks/>
            </p:cNvSpPr>
            <p:nvPr/>
          </p:nvSpPr>
          <p:spPr bwMode="gray">
            <a:xfrm>
              <a:off x="1484" y="2060"/>
              <a:ext cx="417" cy="910"/>
            </a:xfrm>
            <a:custGeom>
              <a:avLst/>
              <a:gdLst>
                <a:gd name="T0" fmla="*/ 17 w 1416"/>
                <a:gd name="T1" fmla="*/ 9 h 3094"/>
                <a:gd name="T2" fmla="*/ 18 w 1416"/>
                <a:gd name="T3" fmla="*/ 6 h 3094"/>
                <a:gd name="T4" fmla="*/ 17 w 1416"/>
                <a:gd name="T5" fmla="*/ 1 h 3094"/>
                <a:gd name="T6" fmla="*/ 10 w 1416"/>
                <a:gd name="T7" fmla="*/ 3 h 3094"/>
                <a:gd name="T8" fmla="*/ 9 w 1416"/>
                <a:gd name="T9" fmla="*/ 9 h 3094"/>
                <a:gd name="T10" fmla="*/ 8 w 1416"/>
                <a:gd name="T11" fmla="*/ 11 h 3094"/>
                <a:gd name="T12" fmla="*/ 1 w 1416"/>
                <a:gd name="T13" fmla="*/ 21 h 3094"/>
                <a:gd name="T14" fmla="*/ 3 w 1416"/>
                <a:gd name="T15" fmla="*/ 25 h 3094"/>
                <a:gd name="T16" fmla="*/ 10 w 1416"/>
                <a:gd name="T17" fmla="*/ 28 h 3094"/>
                <a:gd name="T18" fmla="*/ 3 w 1416"/>
                <a:gd name="T19" fmla="*/ 22 h 3094"/>
                <a:gd name="T20" fmla="*/ 9 w 1416"/>
                <a:gd name="T21" fmla="*/ 17 h 3094"/>
                <a:gd name="T22" fmla="*/ 12 w 1416"/>
                <a:gd name="T23" fmla="*/ 24 h 3094"/>
                <a:gd name="T24" fmla="*/ 9 w 1416"/>
                <a:gd name="T25" fmla="*/ 31 h 3094"/>
                <a:gd name="T26" fmla="*/ 9 w 1416"/>
                <a:gd name="T27" fmla="*/ 43 h 3094"/>
                <a:gd name="T28" fmla="*/ 12 w 1416"/>
                <a:gd name="T29" fmla="*/ 51 h 3094"/>
                <a:gd name="T30" fmla="*/ 11 w 1416"/>
                <a:gd name="T31" fmla="*/ 69 h 3094"/>
                <a:gd name="T32" fmla="*/ 9 w 1416"/>
                <a:gd name="T33" fmla="*/ 71 h 3094"/>
                <a:gd name="T34" fmla="*/ 10 w 1416"/>
                <a:gd name="T35" fmla="*/ 77 h 3094"/>
                <a:gd name="T36" fmla="*/ 10 w 1416"/>
                <a:gd name="T37" fmla="*/ 75 h 3094"/>
                <a:gd name="T38" fmla="*/ 11 w 1416"/>
                <a:gd name="T39" fmla="*/ 74 h 3094"/>
                <a:gd name="T40" fmla="*/ 16 w 1416"/>
                <a:gd name="T41" fmla="*/ 79 h 3094"/>
                <a:gd name="T42" fmla="*/ 16 w 1416"/>
                <a:gd name="T43" fmla="*/ 77 h 3094"/>
                <a:gd name="T44" fmla="*/ 15 w 1416"/>
                <a:gd name="T45" fmla="*/ 74 h 3094"/>
                <a:gd name="T46" fmla="*/ 16 w 1416"/>
                <a:gd name="T47" fmla="*/ 55 h 3094"/>
                <a:gd name="T48" fmla="*/ 16 w 1416"/>
                <a:gd name="T49" fmla="*/ 50 h 3094"/>
                <a:gd name="T50" fmla="*/ 19 w 1416"/>
                <a:gd name="T51" fmla="*/ 43 h 3094"/>
                <a:gd name="T52" fmla="*/ 20 w 1416"/>
                <a:gd name="T53" fmla="*/ 29 h 3094"/>
                <a:gd name="T54" fmla="*/ 18 w 1416"/>
                <a:gd name="T55" fmla="*/ 21 h 3094"/>
                <a:gd name="T56" fmla="*/ 21 w 1416"/>
                <a:gd name="T57" fmla="*/ 24 h 3094"/>
                <a:gd name="T58" fmla="*/ 27 w 1416"/>
                <a:gd name="T59" fmla="*/ 21 h 3094"/>
                <a:gd name="T60" fmla="*/ 34 w 1416"/>
                <a:gd name="T61" fmla="*/ 15 h 3094"/>
                <a:gd name="T62" fmla="*/ 36 w 1416"/>
                <a:gd name="T63" fmla="*/ 11 h 3094"/>
                <a:gd name="T64" fmla="*/ 33 w 1416"/>
                <a:gd name="T65" fmla="*/ 13 h 3094"/>
                <a:gd name="T66" fmla="*/ 32 w 1416"/>
                <a:gd name="T67" fmla="*/ 11 h 3094"/>
                <a:gd name="T68" fmla="*/ 30 w 1416"/>
                <a:gd name="T69" fmla="*/ 15 h 3094"/>
                <a:gd name="T70" fmla="*/ 20 w 1416"/>
                <a:gd name="T71" fmla="*/ 16 h 3094"/>
                <a:gd name="T72" fmla="*/ 17 w 1416"/>
                <a:gd name="T73" fmla="*/ 11 h 3094"/>
                <a:gd name="T74" fmla="*/ 16 w 1416"/>
                <a:gd name="T75" fmla="*/ 10 h 3094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1416"/>
                <a:gd name="T115" fmla="*/ 0 h 3094"/>
                <a:gd name="T116" fmla="*/ 1416 w 1416"/>
                <a:gd name="T117" fmla="*/ 3094 h 3094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1416" h="3094">
                  <a:moveTo>
                    <a:pt x="609" y="378"/>
                  </a:moveTo>
                  <a:cubicBezTo>
                    <a:pt x="609" y="378"/>
                    <a:pt x="645" y="364"/>
                    <a:pt x="682" y="350"/>
                  </a:cubicBezTo>
                  <a:cubicBezTo>
                    <a:pt x="672" y="314"/>
                    <a:pt x="692" y="278"/>
                    <a:pt x="692" y="278"/>
                  </a:cubicBezTo>
                  <a:cubicBezTo>
                    <a:pt x="698" y="260"/>
                    <a:pt x="715" y="264"/>
                    <a:pt x="720" y="242"/>
                  </a:cubicBezTo>
                  <a:cubicBezTo>
                    <a:pt x="746" y="212"/>
                    <a:pt x="730" y="180"/>
                    <a:pt x="720" y="146"/>
                  </a:cubicBezTo>
                  <a:cubicBezTo>
                    <a:pt x="732" y="106"/>
                    <a:pt x="703" y="61"/>
                    <a:pt x="660" y="39"/>
                  </a:cubicBezTo>
                  <a:cubicBezTo>
                    <a:pt x="617" y="10"/>
                    <a:pt x="531" y="0"/>
                    <a:pt x="483" y="16"/>
                  </a:cubicBezTo>
                  <a:cubicBezTo>
                    <a:pt x="435" y="32"/>
                    <a:pt x="422" y="83"/>
                    <a:pt x="409" y="118"/>
                  </a:cubicBezTo>
                  <a:lnTo>
                    <a:pt x="384" y="223"/>
                  </a:lnTo>
                  <a:cubicBezTo>
                    <a:pt x="384" y="223"/>
                    <a:pt x="376" y="324"/>
                    <a:pt x="330" y="348"/>
                  </a:cubicBezTo>
                  <a:cubicBezTo>
                    <a:pt x="386" y="358"/>
                    <a:pt x="415" y="391"/>
                    <a:pt x="415" y="391"/>
                  </a:cubicBezTo>
                  <a:lnTo>
                    <a:pt x="319" y="450"/>
                  </a:lnTo>
                  <a:lnTo>
                    <a:pt x="244" y="550"/>
                  </a:lnTo>
                  <a:lnTo>
                    <a:pt x="42" y="826"/>
                  </a:lnTo>
                  <a:cubicBezTo>
                    <a:pt x="2" y="886"/>
                    <a:pt x="0" y="892"/>
                    <a:pt x="4" y="907"/>
                  </a:cubicBezTo>
                  <a:cubicBezTo>
                    <a:pt x="8" y="922"/>
                    <a:pt x="70" y="943"/>
                    <a:pt x="126" y="994"/>
                  </a:cubicBezTo>
                  <a:lnTo>
                    <a:pt x="368" y="1150"/>
                  </a:lnTo>
                  <a:lnTo>
                    <a:pt x="397" y="1105"/>
                  </a:lnTo>
                  <a:lnTo>
                    <a:pt x="265" y="1008"/>
                  </a:lnTo>
                  <a:lnTo>
                    <a:pt x="126" y="879"/>
                  </a:lnTo>
                  <a:lnTo>
                    <a:pt x="147" y="841"/>
                  </a:lnTo>
                  <a:cubicBezTo>
                    <a:pt x="147" y="841"/>
                    <a:pt x="247" y="748"/>
                    <a:pt x="348" y="655"/>
                  </a:cubicBezTo>
                  <a:cubicBezTo>
                    <a:pt x="384" y="708"/>
                    <a:pt x="404" y="724"/>
                    <a:pt x="426" y="774"/>
                  </a:cubicBezTo>
                  <a:cubicBezTo>
                    <a:pt x="448" y="824"/>
                    <a:pt x="484" y="902"/>
                    <a:pt x="480" y="957"/>
                  </a:cubicBezTo>
                  <a:lnTo>
                    <a:pt x="399" y="1102"/>
                  </a:lnTo>
                  <a:lnTo>
                    <a:pt x="336" y="1212"/>
                  </a:lnTo>
                  <a:cubicBezTo>
                    <a:pt x="322" y="1244"/>
                    <a:pt x="314" y="1268"/>
                    <a:pt x="315" y="1293"/>
                  </a:cubicBezTo>
                  <a:cubicBezTo>
                    <a:pt x="316" y="1318"/>
                    <a:pt x="334" y="1618"/>
                    <a:pt x="343" y="1683"/>
                  </a:cubicBezTo>
                  <a:lnTo>
                    <a:pt x="367" y="1686"/>
                  </a:lnTo>
                  <a:cubicBezTo>
                    <a:pt x="367" y="1686"/>
                    <a:pt x="414" y="1852"/>
                    <a:pt x="462" y="2019"/>
                  </a:cubicBezTo>
                  <a:cubicBezTo>
                    <a:pt x="417" y="2130"/>
                    <a:pt x="413" y="2159"/>
                    <a:pt x="409" y="2274"/>
                  </a:cubicBezTo>
                  <a:cubicBezTo>
                    <a:pt x="405" y="2389"/>
                    <a:pt x="430" y="2635"/>
                    <a:pt x="427" y="2716"/>
                  </a:cubicBezTo>
                  <a:lnTo>
                    <a:pt x="402" y="2755"/>
                  </a:lnTo>
                  <a:lnTo>
                    <a:pt x="354" y="2784"/>
                  </a:lnTo>
                  <a:cubicBezTo>
                    <a:pt x="354" y="2784"/>
                    <a:pt x="347" y="2819"/>
                    <a:pt x="340" y="2854"/>
                  </a:cubicBezTo>
                  <a:cubicBezTo>
                    <a:pt x="375" y="2899"/>
                    <a:pt x="376" y="3013"/>
                    <a:pt x="376" y="3013"/>
                  </a:cubicBezTo>
                  <a:lnTo>
                    <a:pt x="393" y="3009"/>
                  </a:lnTo>
                  <a:lnTo>
                    <a:pt x="402" y="2959"/>
                  </a:lnTo>
                  <a:lnTo>
                    <a:pt x="424" y="2961"/>
                  </a:lnTo>
                  <a:lnTo>
                    <a:pt x="430" y="2925"/>
                  </a:lnTo>
                  <a:lnTo>
                    <a:pt x="487" y="3058"/>
                  </a:lnTo>
                  <a:cubicBezTo>
                    <a:pt x="520" y="3086"/>
                    <a:pt x="599" y="3091"/>
                    <a:pt x="628" y="3094"/>
                  </a:cubicBezTo>
                  <a:lnTo>
                    <a:pt x="661" y="3075"/>
                  </a:lnTo>
                  <a:lnTo>
                    <a:pt x="636" y="3036"/>
                  </a:lnTo>
                  <a:lnTo>
                    <a:pt x="690" y="3021"/>
                  </a:lnTo>
                  <a:lnTo>
                    <a:pt x="604" y="2913"/>
                  </a:lnTo>
                  <a:cubicBezTo>
                    <a:pt x="578" y="2861"/>
                    <a:pt x="574" y="2833"/>
                    <a:pt x="532" y="2710"/>
                  </a:cubicBezTo>
                  <a:cubicBezTo>
                    <a:pt x="534" y="2582"/>
                    <a:pt x="602" y="2260"/>
                    <a:pt x="619" y="2146"/>
                  </a:cubicBezTo>
                  <a:cubicBezTo>
                    <a:pt x="635" y="2031"/>
                    <a:pt x="634" y="2055"/>
                    <a:pt x="637" y="2025"/>
                  </a:cubicBezTo>
                  <a:cubicBezTo>
                    <a:pt x="640" y="1995"/>
                    <a:pt x="642" y="1980"/>
                    <a:pt x="639" y="1968"/>
                  </a:cubicBezTo>
                  <a:cubicBezTo>
                    <a:pt x="670" y="1830"/>
                    <a:pt x="702" y="1693"/>
                    <a:pt x="702" y="1693"/>
                  </a:cubicBezTo>
                  <a:lnTo>
                    <a:pt x="724" y="1692"/>
                  </a:lnTo>
                  <a:cubicBezTo>
                    <a:pt x="724" y="1692"/>
                    <a:pt x="763" y="1505"/>
                    <a:pt x="771" y="1413"/>
                  </a:cubicBezTo>
                  <a:cubicBezTo>
                    <a:pt x="779" y="1321"/>
                    <a:pt x="778" y="1218"/>
                    <a:pt x="772" y="1138"/>
                  </a:cubicBezTo>
                  <a:cubicBezTo>
                    <a:pt x="766" y="1082"/>
                    <a:pt x="745" y="994"/>
                    <a:pt x="735" y="934"/>
                  </a:cubicBezTo>
                  <a:lnTo>
                    <a:pt x="712" y="816"/>
                  </a:lnTo>
                  <a:lnTo>
                    <a:pt x="735" y="786"/>
                  </a:lnTo>
                  <a:lnTo>
                    <a:pt x="820" y="934"/>
                  </a:lnTo>
                  <a:cubicBezTo>
                    <a:pt x="849" y="968"/>
                    <a:pt x="867" y="1006"/>
                    <a:pt x="907" y="990"/>
                  </a:cubicBezTo>
                  <a:cubicBezTo>
                    <a:pt x="947" y="974"/>
                    <a:pt x="1004" y="894"/>
                    <a:pt x="1060" y="838"/>
                  </a:cubicBezTo>
                  <a:lnTo>
                    <a:pt x="1204" y="646"/>
                  </a:lnTo>
                  <a:cubicBezTo>
                    <a:pt x="1246" y="605"/>
                    <a:pt x="1286" y="608"/>
                    <a:pt x="1314" y="592"/>
                  </a:cubicBezTo>
                  <a:cubicBezTo>
                    <a:pt x="1342" y="576"/>
                    <a:pt x="1357" y="572"/>
                    <a:pt x="1374" y="547"/>
                  </a:cubicBezTo>
                  <a:cubicBezTo>
                    <a:pt x="1391" y="522"/>
                    <a:pt x="1416" y="462"/>
                    <a:pt x="1414" y="445"/>
                  </a:cubicBezTo>
                  <a:cubicBezTo>
                    <a:pt x="1401" y="435"/>
                    <a:pt x="1386" y="436"/>
                    <a:pt x="1365" y="445"/>
                  </a:cubicBezTo>
                  <a:lnTo>
                    <a:pt x="1288" y="501"/>
                  </a:lnTo>
                  <a:lnTo>
                    <a:pt x="1209" y="528"/>
                  </a:lnTo>
                  <a:lnTo>
                    <a:pt x="1234" y="445"/>
                  </a:lnTo>
                  <a:cubicBezTo>
                    <a:pt x="1231" y="435"/>
                    <a:pt x="1203" y="447"/>
                    <a:pt x="1192" y="468"/>
                  </a:cubicBezTo>
                  <a:lnTo>
                    <a:pt x="1167" y="573"/>
                  </a:lnTo>
                  <a:cubicBezTo>
                    <a:pt x="1117" y="639"/>
                    <a:pt x="957" y="856"/>
                    <a:pt x="892" y="862"/>
                  </a:cubicBezTo>
                  <a:cubicBezTo>
                    <a:pt x="852" y="790"/>
                    <a:pt x="801" y="672"/>
                    <a:pt x="775" y="607"/>
                  </a:cubicBezTo>
                  <a:cubicBezTo>
                    <a:pt x="751" y="543"/>
                    <a:pt x="766" y="508"/>
                    <a:pt x="747" y="480"/>
                  </a:cubicBezTo>
                  <a:cubicBezTo>
                    <a:pt x="728" y="449"/>
                    <a:pt x="683" y="452"/>
                    <a:pt x="664" y="439"/>
                  </a:cubicBezTo>
                  <a:cubicBezTo>
                    <a:pt x="645" y="426"/>
                    <a:pt x="643" y="412"/>
                    <a:pt x="634" y="402"/>
                  </a:cubicBezTo>
                  <a:lnTo>
                    <a:pt x="609" y="378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7415" name="Text Box 4"/>
          <p:cNvSpPr txBox="1">
            <a:spLocks noChangeArrowheads="1"/>
          </p:cNvSpPr>
          <p:nvPr/>
        </p:nvSpPr>
        <p:spPr bwMode="black">
          <a:xfrm>
            <a:off x="1182688" y="4498975"/>
            <a:ext cx="2422525" cy="9429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en-US" altLang="zh-CN" sz="1400">
                <a:solidFill>
                  <a:srgbClr val="000000"/>
                </a:solidFill>
                <a:latin typeface="Arial" charset="0"/>
                <a:ea typeface="宋体" charset="-122"/>
                <a:cs typeface="Arial" charset="0"/>
              </a:rPr>
              <a:t>ThemeGallery is a Design Digital Content &amp; Contents mall developed by Guild Design Inc.</a:t>
            </a:r>
          </a:p>
        </p:txBody>
      </p:sp>
      <p:sp>
        <p:nvSpPr>
          <p:cNvPr id="17416" name="Text Box 4"/>
          <p:cNvSpPr txBox="1">
            <a:spLocks noChangeArrowheads="1"/>
          </p:cNvSpPr>
          <p:nvPr/>
        </p:nvSpPr>
        <p:spPr bwMode="black">
          <a:xfrm>
            <a:off x="4962525" y="4497388"/>
            <a:ext cx="2424113" cy="9429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en-US" altLang="zh-CN" sz="1400">
                <a:solidFill>
                  <a:srgbClr val="000000"/>
                </a:solidFill>
                <a:latin typeface="Arial" charset="0"/>
                <a:ea typeface="宋体" charset="-122"/>
                <a:cs typeface="Arial" charset="0"/>
              </a:rPr>
              <a:t>ThemeGallery is a Design Digital Content &amp; Contents mall developed by Guild Design Inc.</a:t>
            </a:r>
          </a:p>
        </p:txBody>
      </p:sp>
      <p:sp>
        <p:nvSpPr>
          <p:cNvPr id="17417" name="AutoShape 15"/>
          <p:cNvSpPr>
            <a:spLocks/>
          </p:cNvSpPr>
          <p:nvPr/>
        </p:nvSpPr>
        <p:spPr bwMode="black">
          <a:xfrm flipH="1">
            <a:off x="1490663" y="1428750"/>
            <a:ext cx="1096962" cy="266700"/>
          </a:xfrm>
          <a:prstGeom prst="accentCallout3">
            <a:avLst>
              <a:gd name="adj1" fmla="val 42856"/>
              <a:gd name="adj2" fmla="val 106944"/>
              <a:gd name="adj3" fmla="val 42856"/>
              <a:gd name="adj4" fmla="val 119968"/>
              <a:gd name="adj5" fmla="val 222616"/>
              <a:gd name="adj6" fmla="val 119968"/>
              <a:gd name="adj7" fmla="val 382139"/>
              <a:gd name="adj8" fmla="val 71921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2400">
                <a:solidFill>
                  <a:srgbClr val="FF3300"/>
                </a:solidFill>
                <a:ea typeface="宋体" charset="-122"/>
                <a:cs typeface="Arial" charset="0"/>
              </a:rPr>
              <a:t>120%</a:t>
            </a:r>
          </a:p>
        </p:txBody>
      </p:sp>
      <p:sp>
        <p:nvSpPr>
          <p:cNvPr id="21520" name="Text Box 9"/>
          <p:cNvSpPr txBox="1">
            <a:spLocks noChangeArrowheads="1"/>
          </p:cNvSpPr>
          <p:nvPr/>
        </p:nvSpPr>
        <p:spPr bwMode="black">
          <a:xfrm>
            <a:off x="2490788" y="1279525"/>
            <a:ext cx="1544637" cy="523875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50000"/>
              </a:spcBef>
              <a:defRPr/>
            </a:pPr>
            <a:r>
              <a:rPr lang="en-US" altLang="zh-CN" sz="1400" dirty="0">
                <a:solidFill>
                  <a:schemeClr val="accent3">
                    <a:lumMod val="50000"/>
                  </a:schemeClr>
                </a:solidFill>
                <a:ea typeface="宋体" pitchFamily="2" charset="-122"/>
                <a:cs typeface="Arial" charset="0"/>
              </a:rPr>
              <a:t>Description of the contents</a:t>
            </a:r>
          </a:p>
        </p:txBody>
      </p:sp>
      <p:sp>
        <p:nvSpPr>
          <p:cNvPr id="17419" name="AutoShape 17"/>
          <p:cNvSpPr>
            <a:spLocks/>
          </p:cNvSpPr>
          <p:nvPr/>
        </p:nvSpPr>
        <p:spPr bwMode="black">
          <a:xfrm flipH="1">
            <a:off x="5595938" y="1404938"/>
            <a:ext cx="1030287" cy="265112"/>
          </a:xfrm>
          <a:prstGeom prst="accentCallout3">
            <a:avLst>
              <a:gd name="adj1" fmla="val 43111"/>
              <a:gd name="adj2" fmla="val 107394"/>
              <a:gd name="adj3" fmla="val 43111"/>
              <a:gd name="adj4" fmla="val 121259"/>
              <a:gd name="adj5" fmla="val 234130"/>
              <a:gd name="adj6" fmla="val 121259"/>
              <a:gd name="adj7" fmla="val 404190"/>
              <a:gd name="adj8" fmla="val 70106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2400">
                <a:solidFill>
                  <a:schemeClr val="accent1"/>
                </a:solidFill>
                <a:ea typeface="宋体" charset="-122"/>
                <a:cs typeface="Arial" charset="0"/>
              </a:rPr>
              <a:t>140%</a:t>
            </a:r>
          </a:p>
        </p:txBody>
      </p:sp>
      <p:sp>
        <p:nvSpPr>
          <p:cNvPr id="21522" name="Text Box 9"/>
          <p:cNvSpPr txBox="1">
            <a:spLocks noChangeArrowheads="1"/>
          </p:cNvSpPr>
          <p:nvPr/>
        </p:nvSpPr>
        <p:spPr bwMode="black">
          <a:xfrm>
            <a:off x="6529388" y="1279525"/>
            <a:ext cx="1544637" cy="523875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50000"/>
              </a:spcBef>
              <a:defRPr/>
            </a:pPr>
            <a:r>
              <a:rPr lang="en-US" altLang="zh-CN" sz="1400">
                <a:solidFill>
                  <a:schemeClr val="accent3">
                    <a:lumMod val="50000"/>
                  </a:schemeClr>
                </a:solidFill>
                <a:ea typeface="宋体" pitchFamily="2" charset="-122"/>
                <a:cs typeface="Arial" charset="0"/>
              </a:rPr>
              <a:t>Description of the contents</a:t>
            </a:r>
          </a:p>
        </p:txBody>
      </p:sp>
      <p:sp>
        <p:nvSpPr>
          <p:cNvPr id="21523" name="Text Box 8"/>
          <p:cNvSpPr txBox="1">
            <a:spLocks noChangeArrowheads="1"/>
          </p:cNvSpPr>
          <p:nvPr/>
        </p:nvSpPr>
        <p:spPr bwMode="black">
          <a:xfrm>
            <a:off x="3100388" y="2346325"/>
            <a:ext cx="2173287" cy="10668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ct val="50000"/>
              </a:spcBef>
              <a:defRPr/>
            </a:pPr>
            <a:r>
              <a:rPr lang="en-US" altLang="zh-CN" sz="3200" u="sng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ea typeface="宋体" pitchFamily="2" charset="-122"/>
                <a:cs typeface="Arial" charset="0"/>
              </a:rPr>
              <a:t>Title in here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893763" y="620713"/>
            <a:ext cx="6477000" cy="868362"/>
          </a:xfrm>
        </p:spPr>
        <p:txBody>
          <a:bodyPr/>
          <a:lstStyle/>
          <a:p>
            <a:endParaRPr lang="en-US" altLang="zh-CN" smtClean="0">
              <a:ea typeface="宋体" charset="-122"/>
            </a:endParaRPr>
          </a:p>
        </p:txBody>
      </p:sp>
      <p:sp>
        <p:nvSpPr>
          <p:cNvPr id="18435" name="Rectangle 3"/>
          <p:cNvSpPr>
            <a:spLocks noChangeArrowheads="1"/>
          </p:cNvSpPr>
          <p:nvPr/>
        </p:nvSpPr>
        <p:spPr bwMode="gray">
          <a:xfrm>
            <a:off x="4518025" y="4718050"/>
            <a:ext cx="3465513" cy="390525"/>
          </a:xfrm>
          <a:prstGeom prst="rect">
            <a:avLst/>
          </a:prstGeom>
          <a:gradFill rotWithShape="1">
            <a:gsLst>
              <a:gs pos="0">
                <a:srgbClr val="D7D7D7"/>
              </a:gs>
              <a:gs pos="100000">
                <a:srgbClr val="F4F4F4"/>
              </a:gs>
            </a:gsLst>
            <a:lin ang="18900000" scaled="1"/>
          </a:gradFill>
          <a:ln w="9525">
            <a:miter lim="800000"/>
            <a:headEnd/>
            <a:tailEnd/>
          </a:ln>
          <a:scene3d>
            <a:camera prst="legacyPerspectiveTopLeft"/>
            <a:lightRig rig="legacyFlat3" dir="r"/>
          </a:scene3d>
          <a:sp3d extrusionH="1801800" prstMaterial="legacyMatte">
            <a:bevelT w="13500" h="13500" prst="angle"/>
            <a:bevelB w="13500" h="13500" prst="angle"/>
            <a:extrusionClr>
              <a:srgbClr val="D7D7D7"/>
            </a:extrusionClr>
          </a:sp3d>
        </p:spPr>
        <p:txBody>
          <a:bodyPr wrap="none" anchor="ctr">
            <a:flatTx/>
          </a:bodyPr>
          <a:lstStyle/>
          <a:p>
            <a:endParaRPr lang="zh-CN" altLang="en-US"/>
          </a:p>
        </p:txBody>
      </p:sp>
      <p:sp>
        <p:nvSpPr>
          <p:cNvPr id="18436" name="Rectangle 4"/>
          <p:cNvSpPr>
            <a:spLocks noChangeArrowheads="1"/>
          </p:cNvSpPr>
          <p:nvPr/>
        </p:nvSpPr>
        <p:spPr bwMode="gray">
          <a:xfrm>
            <a:off x="666750" y="4718050"/>
            <a:ext cx="3465513" cy="390525"/>
          </a:xfrm>
          <a:prstGeom prst="rect">
            <a:avLst/>
          </a:prstGeom>
          <a:gradFill rotWithShape="1">
            <a:gsLst>
              <a:gs pos="0">
                <a:srgbClr val="D7D7D7"/>
              </a:gs>
              <a:gs pos="100000">
                <a:srgbClr val="F4F4F4"/>
              </a:gs>
            </a:gsLst>
            <a:lin ang="18900000" scaled="1"/>
          </a:gradFill>
          <a:ln w="9525">
            <a:miter lim="800000"/>
            <a:headEnd/>
            <a:tailEnd/>
          </a:ln>
          <a:scene3d>
            <a:camera prst="legacyPerspectiveTopRight"/>
            <a:lightRig rig="legacyFlat3" dir="r"/>
          </a:scene3d>
          <a:sp3d extrusionH="1801800" prstMaterial="legacyMatte">
            <a:bevelT w="13500" h="13500" prst="angle"/>
            <a:bevelB w="13500" h="13500" prst="angle"/>
            <a:extrusionClr>
              <a:srgbClr val="D7D7D7"/>
            </a:extrusionClr>
          </a:sp3d>
        </p:spPr>
        <p:txBody>
          <a:bodyPr wrap="none" anchor="ctr">
            <a:flatTx/>
          </a:bodyPr>
          <a:lstStyle/>
          <a:p>
            <a:endParaRPr lang="zh-CN" altLang="en-US"/>
          </a:p>
        </p:txBody>
      </p:sp>
      <p:grpSp>
        <p:nvGrpSpPr>
          <p:cNvPr id="2" name="Group 5"/>
          <p:cNvGrpSpPr>
            <a:grpSpLocks/>
          </p:cNvGrpSpPr>
          <p:nvPr/>
        </p:nvGrpSpPr>
        <p:grpSpPr bwMode="auto">
          <a:xfrm>
            <a:off x="2127250" y="3532188"/>
            <a:ext cx="660400" cy="1157287"/>
            <a:chOff x="2111" y="2247"/>
            <a:chExt cx="592" cy="1034"/>
          </a:xfrm>
        </p:grpSpPr>
        <p:sp>
          <p:nvSpPr>
            <p:cNvPr id="15401" name="Freeform 6"/>
            <p:cNvSpPr>
              <a:spLocks/>
            </p:cNvSpPr>
            <p:nvPr/>
          </p:nvSpPr>
          <p:spPr bwMode="gray">
            <a:xfrm>
              <a:off x="2111" y="2448"/>
              <a:ext cx="592" cy="833"/>
            </a:xfrm>
            <a:custGeom>
              <a:avLst/>
              <a:gdLst>
                <a:gd name="T0" fmla="*/ 311 w 320"/>
                <a:gd name="T1" fmla="*/ 2 h 479"/>
                <a:gd name="T2" fmla="*/ 274 w 320"/>
                <a:gd name="T3" fmla="*/ 57 h 479"/>
                <a:gd name="T4" fmla="*/ 235 w 320"/>
                <a:gd name="T5" fmla="*/ 2 h 479"/>
                <a:gd name="T6" fmla="*/ 130 w 320"/>
                <a:gd name="T7" fmla="*/ 30 h 479"/>
                <a:gd name="T8" fmla="*/ 2 w 320"/>
                <a:gd name="T9" fmla="*/ 302 h 479"/>
                <a:gd name="T10" fmla="*/ 67 w 320"/>
                <a:gd name="T11" fmla="*/ 370 h 479"/>
                <a:gd name="T12" fmla="*/ 159 w 320"/>
                <a:gd name="T13" fmla="*/ 99 h 479"/>
                <a:gd name="T14" fmla="*/ 26 w 320"/>
                <a:gd name="T15" fmla="*/ 714 h 479"/>
                <a:gd name="T16" fmla="*/ 63 w 320"/>
                <a:gd name="T17" fmla="*/ 809 h 479"/>
                <a:gd name="T18" fmla="*/ 246 w 320"/>
                <a:gd name="T19" fmla="*/ 764 h 479"/>
                <a:gd name="T20" fmla="*/ 272 w 320"/>
                <a:gd name="T21" fmla="*/ 403 h 479"/>
                <a:gd name="T22" fmla="*/ 313 w 320"/>
                <a:gd name="T23" fmla="*/ 763 h 479"/>
                <a:gd name="T24" fmla="*/ 485 w 320"/>
                <a:gd name="T25" fmla="*/ 813 h 479"/>
                <a:gd name="T26" fmla="*/ 522 w 320"/>
                <a:gd name="T27" fmla="*/ 707 h 479"/>
                <a:gd name="T28" fmla="*/ 389 w 320"/>
                <a:gd name="T29" fmla="*/ 99 h 479"/>
                <a:gd name="T30" fmla="*/ 426 w 320"/>
                <a:gd name="T31" fmla="*/ 234 h 479"/>
                <a:gd name="T32" fmla="*/ 520 w 320"/>
                <a:gd name="T33" fmla="*/ 410 h 479"/>
                <a:gd name="T34" fmla="*/ 546 w 320"/>
                <a:gd name="T35" fmla="*/ 281 h 479"/>
                <a:gd name="T36" fmla="*/ 400 w 320"/>
                <a:gd name="T37" fmla="*/ 14 h 479"/>
                <a:gd name="T38" fmla="*/ 311 w 320"/>
                <a:gd name="T39" fmla="*/ 2 h 479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320" h="479">
                  <a:moveTo>
                    <a:pt x="168" y="1"/>
                  </a:moveTo>
                  <a:cubicBezTo>
                    <a:pt x="165" y="15"/>
                    <a:pt x="154" y="34"/>
                    <a:pt x="148" y="33"/>
                  </a:cubicBezTo>
                  <a:cubicBezTo>
                    <a:pt x="141" y="33"/>
                    <a:pt x="133" y="15"/>
                    <a:pt x="127" y="1"/>
                  </a:cubicBezTo>
                  <a:cubicBezTo>
                    <a:pt x="105" y="0"/>
                    <a:pt x="88" y="5"/>
                    <a:pt x="70" y="17"/>
                  </a:cubicBezTo>
                  <a:cubicBezTo>
                    <a:pt x="57" y="32"/>
                    <a:pt x="0" y="165"/>
                    <a:pt x="1" y="174"/>
                  </a:cubicBezTo>
                  <a:cubicBezTo>
                    <a:pt x="1" y="183"/>
                    <a:pt x="3" y="212"/>
                    <a:pt x="36" y="213"/>
                  </a:cubicBezTo>
                  <a:cubicBezTo>
                    <a:pt x="63" y="197"/>
                    <a:pt x="86" y="57"/>
                    <a:pt x="86" y="57"/>
                  </a:cubicBezTo>
                  <a:cubicBezTo>
                    <a:pt x="79" y="92"/>
                    <a:pt x="14" y="411"/>
                    <a:pt x="14" y="411"/>
                  </a:cubicBezTo>
                  <a:cubicBezTo>
                    <a:pt x="9" y="452"/>
                    <a:pt x="24" y="464"/>
                    <a:pt x="34" y="466"/>
                  </a:cubicBezTo>
                  <a:cubicBezTo>
                    <a:pt x="55" y="471"/>
                    <a:pt x="114" y="479"/>
                    <a:pt x="133" y="440"/>
                  </a:cubicBezTo>
                  <a:cubicBezTo>
                    <a:pt x="152" y="401"/>
                    <a:pt x="141" y="232"/>
                    <a:pt x="147" y="232"/>
                  </a:cubicBezTo>
                  <a:cubicBezTo>
                    <a:pt x="153" y="232"/>
                    <a:pt x="150" y="400"/>
                    <a:pt x="169" y="439"/>
                  </a:cubicBezTo>
                  <a:cubicBezTo>
                    <a:pt x="188" y="478"/>
                    <a:pt x="243" y="473"/>
                    <a:pt x="262" y="468"/>
                  </a:cubicBezTo>
                  <a:cubicBezTo>
                    <a:pt x="272" y="462"/>
                    <a:pt x="292" y="459"/>
                    <a:pt x="282" y="407"/>
                  </a:cubicBezTo>
                  <a:lnTo>
                    <a:pt x="210" y="57"/>
                  </a:lnTo>
                  <a:cubicBezTo>
                    <a:pt x="201" y="12"/>
                    <a:pt x="218" y="105"/>
                    <a:pt x="230" y="135"/>
                  </a:cubicBezTo>
                  <a:cubicBezTo>
                    <a:pt x="242" y="165"/>
                    <a:pt x="242" y="254"/>
                    <a:pt x="281" y="236"/>
                  </a:cubicBezTo>
                  <a:cubicBezTo>
                    <a:pt x="320" y="218"/>
                    <a:pt x="299" y="180"/>
                    <a:pt x="295" y="162"/>
                  </a:cubicBezTo>
                  <a:cubicBezTo>
                    <a:pt x="288" y="150"/>
                    <a:pt x="237" y="17"/>
                    <a:pt x="216" y="8"/>
                  </a:cubicBezTo>
                  <a:cubicBezTo>
                    <a:pt x="183" y="0"/>
                    <a:pt x="168" y="1"/>
                    <a:pt x="168" y="1"/>
                  </a:cubicBezTo>
                  <a:close/>
                </a:path>
              </a:pathLst>
            </a:custGeom>
            <a:solidFill>
              <a:schemeClr val="accent1"/>
            </a:solidFill>
            <a:ln w="19050" cmpd="sng">
              <a:noFill/>
              <a:round/>
              <a:headEnd/>
              <a:tailEnd/>
            </a:ln>
            <a:effectLst>
              <a:outerShdw dist="71842" dir="13500000" algn="ctr" rotWithShape="0">
                <a:srgbClr val="333333"/>
              </a:outerShdw>
            </a:effec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5402" name="Oval 7"/>
            <p:cNvSpPr>
              <a:spLocks noChangeArrowheads="1"/>
            </p:cNvSpPr>
            <p:nvPr/>
          </p:nvSpPr>
          <p:spPr bwMode="gray">
            <a:xfrm flipH="1">
              <a:off x="2286" y="2247"/>
              <a:ext cx="199" cy="216"/>
            </a:xfrm>
            <a:prstGeom prst="ellipse">
              <a:avLst/>
            </a:prstGeom>
            <a:solidFill>
              <a:schemeClr val="accent1"/>
            </a:solidFill>
            <a:ln w="19050">
              <a:noFill/>
              <a:round/>
              <a:headEnd/>
              <a:tailEnd/>
            </a:ln>
            <a:effectLst>
              <a:outerShdw dist="71842" dir="13500000" algn="ctr" rotWithShape="0">
                <a:srgbClr val="333333"/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</p:grpSp>
      <p:sp>
        <p:nvSpPr>
          <p:cNvPr id="18438" name="Text Box 8"/>
          <p:cNvSpPr txBox="1">
            <a:spLocks noChangeArrowheads="1"/>
          </p:cNvSpPr>
          <p:nvPr/>
        </p:nvSpPr>
        <p:spPr bwMode="gray">
          <a:xfrm>
            <a:off x="4699000" y="4735513"/>
            <a:ext cx="922338" cy="336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1600">
                <a:solidFill>
                  <a:srgbClr val="080808"/>
                </a:solidFill>
                <a:ea typeface="宋体" charset="-122"/>
                <a:cs typeface="Arial" charset="0"/>
              </a:rPr>
              <a:t>2005</a:t>
            </a:r>
          </a:p>
        </p:txBody>
      </p:sp>
      <p:sp>
        <p:nvSpPr>
          <p:cNvPr id="18439" name="Text Box 9"/>
          <p:cNvSpPr txBox="1">
            <a:spLocks noChangeArrowheads="1"/>
          </p:cNvSpPr>
          <p:nvPr/>
        </p:nvSpPr>
        <p:spPr bwMode="gray">
          <a:xfrm>
            <a:off x="5613400" y="4735513"/>
            <a:ext cx="923925" cy="336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1600">
                <a:solidFill>
                  <a:srgbClr val="080808"/>
                </a:solidFill>
                <a:ea typeface="宋体" charset="-122"/>
                <a:cs typeface="Arial" charset="0"/>
              </a:rPr>
              <a:t>2006</a:t>
            </a:r>
          </a:p>
        </p:txBody>
      </p:sp>
      <p:sp>
        <p:nvSpPr>
          <p:cNvPr id="18440" name="Text Box 10"/>
          <p:cNvSpPr txBox="1">
            <a:spLocks noChangeArrowheads="1"/>
          </p:cNvSpPr>
          <p:nvPr/>
        </p:nvSpPr>
        <p:spPr bwMode="gray">
          <a:xfrm>
            <a:off x="6624638" y="4735513"/>
            <a:ext cx="923925" cy="336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1600">
                <a:solidFill>
                  <a:srgbClr val="080808"/>
                </a:solidFill>
                <a:ea typeface="宋体" charset="-122"/>
                <a:cs typeface="Arial" charset="0"/>
              </a:rPr>
              <a:t>2007</a:t>
            </a:r>
          </a:p>
        </p:txBody>
      </p:sp>
      <p:sp>
        <p:nvSpPr>
          <p:cNvPr id="18441" name="Rectangle 11"/>
          <p:cNvSpPr>
            <a:spLocks noChangeArrowheads="1"/>
          </p:cNvSpPr>
          <p:nvPr/>
        </p:nvSpPr>
        <p:spPr bwMode="black">
          <a:xfrm>
            <a:off x="768350" y="2768600"/>
            <a:ext cx="2295525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Tx/>
              <a:buChar char="•"/>
            </a:pPr>
            <a:r>
              <a:rPr lang="en-US" altLang="zh-CN">
                <a:solidFill>
                  <a:schemeClr val="accent1"/>
                </a:solidFill>
                <a:ea typeface="宋体" charset="-122"/>
                <a:cs typeface="Arial" charset="0"/>
              </a:rPr>
              <a:t>2007 statistics title</a:t>
            </a:r>
          </a:p>
        </p:txBody>
      </p:sp>
      <p:sp>
        <p:nvSpPr>
          <p:cNvPr id="18442" name="Rectangle 12"/>
          <p:cNvSpPr>
            <a:spLocks noChangeArrowheads="1"/>
          </p:cNvSpPr>
          <p:nvPr/>
        </p:nvSpPr>
        <p:spPr bwMode="black">
          <a:xfrm>
            <a:off x="4425950" y="2743200"/>
            <a:ext cx="2295525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Tx/>
              <a:buChar char="•"/>
            </a:pPr>
            <a:r>
              <a:rPr lang="en-US" altLang="zh-CN">
                <a:solidFill>
                  <a:schemeClr val="accent2"/>
                </a:solidFill>
                <a:ea typeface="宋体" charset="-122"/>
                <a:cs typeface="Arial" charset="0"/>
              </a:rPr>
              <a:t>2007 statistics title</a:t>
            </a:r>
          </a:p>
        </p:txBody>
      </p:sp>
      <p:sp>
        <p:nvSpPr>
          <p:cNvPr id="18443" name="Rectangle 13"/>
          <p:cNvSpPr>
            <a:spLocks noChangeArrowheads="1"/>
          </p:cNvSpPr>
          <p:nvPr/>
        </p:nvSpPr>
        <p:spPr bwMode="gray">
          <a:xfrm>
            <a:off x="3413125" y="5135563"/>
            <a:ext cx="838200" cy="2746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altLang="zh-CN" sz="1200">
                <a:solidFill>
                  <a:srgbClr val="080808"/>
                </a:solidFill>
                <a:ea typeface="宋体" charset="-122"/>
                <a:cs typeface="Arial" charset="0"/>
              </a:rPr>
              <a:t>(unit : %)</a:t>
            </a:r>
          </a:p>
        </p:txBody>
      </p:sp>
      <p:sp>
        <p:nvSpPr>
          <p:cNvPr id="18444" name="Rectangle 14"/>
          <p:cNvSpPr>
            <a:spLocks noChangeArrowheads="1"/>
          </p:cNvSpPr>
          <p:nvPr/>
        </p:nvSpPr>
        <p:spPr bwMode="gray">
          <a:xfrm>
            <a:off x="7267575" y="5135563"/>
            <a:ext cx="838200" cy="2746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altLang="zh-CN" sz="1200">
                <a:solidFill>
                  <a:srgbClr val="080808"/>
                </a:solidFill>
                <a:ea typeface="宋体" charset="-122"/>
                <a:cs typeface="Arial" charset="0"/>
              </a:rPr>
              <a:t>(unit : %)</a:t>
            </a:r>
          </a:p>
        </p:txBody>
      </p:sp>
      <p:sp>
        <p:nvSpPr>
          <p:cNvPr id="18445" name="Rectangle 15"/>
          <p:cNvSpPr>
            <a:spLocks noChangeArrowheads="1"/>
          </p:cNvSpPr>
          <p:nvPr/>
        </p:nvSpPr>
        <p:spPr bwMode="gray">
          <a:xfrm>
            <a:off x="539750" y="5118100"/>
            <a:ext cx="2652713" cy="2746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altLang="zh-CN" sz="1200">
                <a:solidFill>
                  <a:srgbClr val="080808"/>
                </a:solidFill>
                <a:ea typeface="宋体" charset="-122"/>
                <a:cs typeface="Arial" charset="0"/>
              </a:rPr>
              <a:t>* 2007  Statistics agency statistics</a:t>
            </a:r>
          </a:p>
        </p:txBody>
      </p:sp>
      <p:sp>
        <p:nvSpPr>
          <p:cNvPr id="18446" name="Rectangle 16"/>
          <p:cNvSpPr>
            <a:spLocks noChangeArrowheads="1"/>
          </p:cNvSpPr>
          <p:nvPr/>
        </p:nvSpPr>
        <p:spPr bwMode="gray">
          <a:xfrm>
            <a:off x="4502150" y="5127625"/>
            <a:ext cx="2652713" cy="2746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altLang="zh-CN" sz="1200">
                <a:solidFill>
                  <a:srgbClr val="080808"/>
                </a:solidFill>
                <a:ea typeface="宋体" charset="-122"/>
                <a:cs typeface="Arial" charset="0"/>
              </a:rPr>
              <a:t>* 2007  Statistics agency statistics</a:t>
            </a:r>
          </a:p>
        </p:txBody>
      </p:sp>
      <p:sp>
        <p:nvSpPr>
          <p:cNvPr id="18447" name="Text Box 17"/>
          <p:cNvSpPr txBox="1">
            <a:spLocks noChangeArrowheads="1"/>
          </p:cNvSpPr>
          <p:nvPr/>
        </p:nvSpPr>
        <p:spPr bwMode="gray">
          <a:xfrm>
            <a:off x="2135188" y="3843338"/>
            <a:ext cx="655637" cy="336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1600">
                <a:solidFill>
                  <a:srgbClr val="FEFEFE"/>
                </a:solidFill>
                <a:ea typeface="宋体" charset="-122"/>
                <a:cs typeface="Arial" charset="0"/>
              </a:rPr>
              <a:t>50%</a:t>
            </a:r>
          </a:p>
        </p:txBody>
      </p:sp>
      <p:sp>
        <p:nvSpPr>
          <p:cNvPr id="18448" name="Text Box 18"/>
          <p:cNvSpPr txBox="1">
            <a:spLocks noChangeArrowheads="1"/>
          </p:cNvSpPr>
          <p:nvPr/>
        </p:nvSpPr>
        <p:spPr bwMode="gray">
          <a:xfrm>
            <a:off x="1066800" y="4735513"/>
            <a:ext cx="922338" cy="336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1600">
                <a:solidFill>
                  <a:srgbClr val="080808"/>
                </a:solidFill>
                <a:ea typeface="宋体" charset="-122"/>
                <a:cs typeface="Arial" charset="0"/>
              </a:rPr>
              <a:t>2005</a:t>
            </a:r>
          </a:p>
        </p:txBody>
      </p:sp>
      <p:sp>
        <p:nvSpPr>
          <p:cNvPr id="18449" name="Text Box 19"/>
          <p:cNvSpPr txBox="1">
            <a:spLocks noChangeArrowheads="1"/>
          </p:cNvSpPr>
          <p:nvPr/>
        </p:nvSpPr>
        <p:spPr bwMode="gray">
          <a:xfrm>
            <a:off x="1974850" y="4735513"/>
            <a:ext cx="923925" cy="336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1600">
                <a:solidFill>
                  <a:srgbClr val="080808"/>
                </a:solidFill>
                <a:ea typeface="宋体" charset="-122"/>
                <a:cs typeface="Arial" charset="0"/>
              </a:rPr>
              <a:t>2006</a:t>
            </a:r>
          </a:p>
        </p:txBody>
      </p:sp>
      <p:sp>
        <p:nvSpPr>
          <p:cNvPr id="18450" name="Text Box 20"/>
          <p:cNvSpPr txBox="1">
            <a:spLocks noChangeArrowheads="1"/>
          </p:cNvSpPr>
          <p:nvPr/>
        </p:nvSpPr>
        <p:spPr bwMode="gray">
          <a:xfrm>
            <a:off x="2971800" y="4735513"/>
            <a:ext cx="923925" cy="336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1600">
                <a:solidFill>
                  <a:srgbClr val="080808"/>
                </a:solidFill>
                <a:ea typeface="宋体" charset="-122"/>
                <a:cs typeface="Arial" charset="0"/>
              </a:rPr>
              <a:t>2007</a:t>
            </a:r>
          </a:p>
        </p:txBody>
      </p:sp>
      <p:grpSp>
        <p:nvGrpSpPr>
          <p:cNvPr id="3" name="Group 21"/>
          <p:cNvGrpSpPr>
            <a:grpSpLocks/>
          </p:cNvGrpSpPr>
          <p:nvPr/>
        </p:nvGrpSpPr>
        <p:grpSpPr bwMode="auto">
          <a:xfrm>
            <a:off x="2979738" y="3003550"/>
            <a:ext cx="969962" cy="1695450"/>
            <a:chOff x="2111" y="2247"/>
            <a:chExt cx="592" cy="1034"/>
          </a:xfrm>
        </p:grpSpPr>
        <p:sp>
          <p:nvSpPr>
            <p:cNvPr id="15399" name="Freeform 22"/>
            <p:cNvSpPr>
              <a:spLocks/>
            </p:cNvSpPr>
            <p:nvPr/>
          </p:nvSpPr>
          <p:spPr bwMode="gray">
            <a:xfrm>
              <a:off x="2111" y="2449"/>
              <a:ext cx="592" cy="832"/>
            </a:xfrm>
            <a:custGeom>
              <a:avLst/>
              <a:gdLst>
                <a:gd name="T0" fmla="*/ 311 w 320"/>
                <a:gd name="T1" fmla="*/ 2 h 479"/>
                <a:gd name="T2" fmla="*/ 274 w 320"/>
                <a:gd name="T3" fmla="*/ 57 h 479"/>
                <a:gd name="T4" fmla="*/ 235 w 320"/>
                <a:gd name="T5" fmla="*/ 2 h 479"/>
                <a:gd name="T6" fmla="*/ 130 w 320"/>
                <a:gd name="T7" fmla="*/ 30 h 479"/>
                <a:gd name="T8" fmla="*/ 2 w 320"/>
                <a:gd name="T9" fmla="*/ 302 h 479"/>
                <a:gd name="T10" fmla="*/ 67 w 320"/>
                <a:gd name="T11" fmla="*/ 370 h 479"/>
                <a:gd name="T12" fmla="*/ 159 w 320"/>
                <a:gd name="T13" fmla="*/ 99 h 479"/>
                <a:gd name="T14" fmla="*/ 26 w 320"/>
                <a:gd name="T15" fmla="*/ 714 h 479"/>
                <a:gd name="T16" fmla="*/ 63 w 320"/>
                <a:gd name="T17" fmla="*/ 809 h 479"/>
                <a:gd name="T18" fmla="*/ 246 w 320"/>
                <a:gd name="T19" fmla="*/ 764 h 479"/>
                <a:gd name="T20" fmla="*/ 272 w 320"/>
                <a:gd name="T21" fmla="*/ 403 h 479"/>
                <a:gd name="T22" fmla="*/ 313 w 320"/>
                <a:gd name="T23" fmla="*/ 763 h 479"/>
                <a:gd name="T24" fmla="*/ 485 w 320"/>
                <a:gd name="T25" fmla="*/ 813 h 479"/>
                <a:gd name="T26" fmla="*/ 522 w 320"/>
                <a:gd name="T27" fmla="*/ 707 h 479"/>
                <a:gd name="T28" fmla="*/ 389 w 320"/>
                <a:gd name="T29" fmla="*/ 99 h 479"/>
                <a:gd name="T30" fmla="*/ 426 w 320"/>
                <a:gd name="T31" fmla="*/ 234 h 479"/>
                <a:gd name="T32" fmla="*/ 520 w 320"/>
                <a:gd name="T33" fmla="*/ 410 h 479"/>
                <a:gd name="T34" fmla="*/ 546 w 320"/>
                <a:gd name="T35" fmla="*/ 281 h 479"/>
                <a:gd name="T36" fmla="*/ 400 w 320"/>
                <a:gd name="T37" fmla="*/ 14 h 479"/>
                <a:gd name="T38" fmla="*/ 311 w 320"/>
                <a:gd name="T39" fmla="*/ 2 h 479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320" h="479">
                  <a:moveTo>
                    <a:pt x="168" y="1"/>
                  </a:moveTo>
                  <a:cubicBezTo>
                    <a:pt x="165" y="15"/>
                    <a:pt x="154" y="34"/>
                    <a:pt x="148" y="33"/>
                  </a:cubicBezTo>
                  <a:cubicBezTo>
                    <a:pt x="141" y="33"/>
                    <a:pt x="133" y="15"/>
                    <a:pt x="127" y="1"/>
                  </a:cubicBezTo>
                  <a:cubicBezTo>
                    <a:pt x="105" y="0"/>
                    <a:pt x="88" y="5"/>
                    <a:pt x="70" y="17"/>
                  </a:cubicBezTo>
                  <a:cubicBezTo>
                    <a:pt x="57" y="32"/>
                    <a:pt x="0" y="165"/>
                    <a:pt x="1" y="174"/>
                  </a:cubicBezTo>
                  <a:cubicBezTo>
                    <a:pt x="1" y="183"/>
                    <a:pt x="3" y="212"/>
                    <a:pt x="36" y="213"/>
                  </a:cubicBezTo>
                  <a:cubicBezTo>
                    <a:pt x="63" y="197"/>
                    <a:pt x="86" y="57"/>
                    <a:pt x="86" y="57"/>
                  </a:cubicBezTo>
                  <a:cubicBezTo>
                    <a:pt x="79" y="92"/>
                    <a:pt x="14" y="411"/>
                    <a:pt x="14" y="411"/>
                  </a:cubicBezTo>
                  <a:cubicBezTo>
                    <a:pt x="9" y="452"/>
                    <a:pt x="24" y="464"/>
                    <a:pt x="34" y="466"/>
                  </a:cubicBezTo>
                  <a:cubicBezTo>
                    <a:pt x="55" y="471"/>
                    <a:pt x="114" y="479"/>
                    <a:pt x="133" y="440"/>
                  </a:cubicBezTo>
                  <a:cubicBezTo>
                    <a:pt x="152" y="401"/>
                    <a:pt x="141" y="232"/>
                    <a:pt x="147" y="232"/>
                  </a:cubicBezTo>
                  <a:cubicBezTo>
                    <a:pt x="153" y="232"/>
                    <a:pt x="150" y="400"/>
                    <a:pt x="169" y="439"/>
                  </a:cubicBezTo>
                  <a:cubicBezTo>
                    <a:pt x="188" y="478"/>
                    <a:pt x="243" y="473"/>
                    <a:pt x="262" y="468"/>
                  </a:cubicBezTo>
                  <a:cubicBezTo>
                    <a:pt x="272" y="462"/>
                    <a:pt x="292" y="459"/>
                    <a:pt x="282" y="407"/>
                  </a:cubicBezTo>
                  <a:lnTo>
                    <a:pt x="210" y="57"/>
                  </a:lnTo>
                  <a:cubicBezTo>
                    <a:pt x="201" y="12"/>
                    <a:pt x="218" y="105"/>
                    <a:pt x="230" y="135"/>
                  </a:cubicBezTo>
                  <a:cubicBezTo>
                    <a:pt x="242" y="165"/>
                    <a:pt x="242" y="254"/>
                    <a:pt x="281" y="236"/>
                  </a:cubicBezTo>
                  <a:cubicBezTo>
                    <a:pt x="320" y="218"/>
                    <a:pt x="299" y="180"/>
                    <a:pt x="295" y="162"/>
                  </a:cubicBezTo>
                  <a:cubicBezTo>
                    <a:pt x="288" y="150"/>
                    <a:pt x="237" y="17"/>
                    <a:pt x="216" y="8"/>
                  </a:cubicBezTo>
                  <a:cubicBezTo>
                    <a:pt x="183" y="0"/>
                    <a:pt x="168" y="1"/>
                    <a:pt x="168" y="1"/>
                  </a:cubicBezTo>
                  <a:close/>
                </a:path>
              </a:pathLst>
            </a:custGeom>
            <a:solidFill>
              <a:schemeClr val="accent1"/>
            </a:solidFill>
            <a:ln w="19050" cmpd="sng">
              <a:noFill/>
              <a:round/>
              <a:headEnd/>
              <a:tailEnd/>
            </a:ln>
            <a:effectLst>
              <a:outerShdw dist="71842" dir="13500000" algn="ctr" rotWithShape="0">
                <a:srgbClr val="333333"/>
              </a:outerShdw>
            </a:effec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5400" name="Oval 23"/>
            <p:cNvSpPr>
              <a:spLocks noChangeArrowheads="1"/>
            </p:cNvSpPr>
            <p:nvPr/>
          </p:nvSpPr>
          <p:spPr bwMode="gray">
            <a:xfrm flipH="1">
              <a:off x="2286" y="2247"/>
              <a:ext cx="199" cy="215"/>
            </a:xfrm>
            <a:prstGeom prst="ellipse">
              <a:avLst/>
            </a:prstGeom>
            <a:solidFill>
              <a:schemeClr val="accent1"/>
            </a:solidFill>
            <a:ln w="19050">
              <a:noFill/>
              <a:round/>
              <a:headEnd/>
              <a:tailEnd/>
            </a:ln>
            <a:effectLst>
              <a:outerShdw dist="71842" dir="13500000" algn="ctr" rotWithShape="0">
                <a:srgbClr val="333333"/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</p:grpSp>
      <p:sp>
        <p:nvSpPr>
          <p:cNvPr id="18452" name="Text Box 24"/>
          <p:cNvSpPr txBox="1">
            <a:spLocks noChangeArrowheads="1"/>
          </p:cNvSpPr>
          <p:nvPr/>
        </p:nvSpPr>
        <p:spPr bwMode="gray">
          <a:xfrm>
            <a:off x="3001963" y="3522663"/>
            <a:ext cx="873125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2000">
                <a:solidFill>
                  <a:srgbClr val="FEFEFE"/>
                </a:solidFill>
                <a:ea typeface="宋体" charset="-122"/>
                <a:cs typeface="Arial" charset="0"/>
              </a:rPr>
              <a:t>90%</a:t>
            </a:r>
          </a:p>
        </p:txBody>
      </p:sp>
      <p:grpSp>
        <p:nvGrpSpPr>
          <p:cNvPr id="4" name="Group 25"/>
          <p:cNvGrpSpPr>
            <a:grpSpLocks/>
          </p:cNvGrpSpPr>
          <p:nvPr/>
        </p:nvGrpSpPr>
        <p:grpSpPr bwMode="auto">
          <a:xfrm>
            <a:off x="1289050" y="3773488"/>
            <a:ext cx="519113" cy="911225"/>
            <a:chOff x="2111" y="2247"/>
            <a:chExt cx="592" cy="1034"/>
          </a:xfrm>
        </p:grpSpPr>
        <p:sp>
          <p:nvSpPr>
            <p:cNvPr id="15397" name="Freeform 26"/>
            <p:cNvSpPr>
              <a:spLocks/>
            </p:cNvSpPr>
            <p:nvPr/>
          </p:nvSpPr>
          <p:spPr bwMode="gray">
            <a:xfrm>
              <a:off x="2111" y="2449"/>
              <a:ext cx="592" cy="832"/>
            </a:xfrm>
            <a:custGeom>
              <a:avLst/>
              <a:gdLst>
                <a:gd name="T0" fmla="*/ 311 w 320"/>
                <a:gd name="T1" fmla="*/ 2 h 479"/>
                <a:gd name="T2" fmla="*/ 274 w 320"/>
                <a:gd name="T3" fmla="*/ 57 h 479"/>
                <a:gd name="T4" fmla="*/ 235 w 320"/>
                <a:gd name="T5" fmla="*/ 2 h 479"/>
                <a:gd name="T6" fmla="*/ 130 w 320"/>
                <a:gd name="T7" fmla="*/ 30 h 479"/>
                <a:gd name="T8" fmla="*/ 2 w 320"/>
                <a:gd name="T9" fmla="*/ 302 h 479"/>
                <a:gd name="T10" fmla="*/ 67 w 320"/>
                <a:gd name="T11" fmla="*/ 370 h 479"/>
                <a:gd name="T12" fmla="*/ 159 w 320"/>
                <a:gd name="T13" fmla="*/ 99 h 479"/>
                <a:gd name="T14" fmla="*/ 26 w 320"/>
                <a:gd name="T15" fmla="*/ 714 h 479"/>
                <a:gd name="T16" fmla="*/ 63 w 320"/>
                <a:gd name="T17" fmla="*/ 809 h 479"/>
                <a:gd name="T18" fmla="*/ 246 w 320"/>
                <a:gd name="T19" fmla="*/ 764 h 479"/>
                <a:gd name="T20" fmla="*/ 272 w 320"/>
                <a:gd name="T21" fmla="*/ 403 h 479"/>
                <a:gd name="T22" fmla="*/ 313 w 320"/>
                <a:gd name="T23" fmla="*/ 763 h 479"/>
                <a:gd name="T24" fmla="*/ 485 w 320"/>
                <a:gd name="T25" fmla="*/ 813 h 479"/>
                <a:gd name="T26" fmla="*/ 522 w 320"/>
                <a:gd name="T27" fmla="*/ 707 h 479"/>
                <a:gd name="T28" fmla="*/ 389 w 320"/>
                <a:gd name="T29" fmla="*/ 99 h 479"/>
                <a:gd name="T30" fmla="*/ 426 w 320"/>
                <a:gd name="T31" fmla="*/ 234 h 479"/>
                <a:gd name="T32" fmla="*/ 520 w 320"/>
                <a:gd name="T33" fmla="*/ 410 h 479"/>
                <a:gd name="T34" fmla="*/ 546 w 320"/>
                <a:gd name="T35" fmla="*/ 281 h 479"/>
                <a:gd name="T36" fmla="*/ 400 w 320"/>
                <a:gd name="T37" fmla="*/ 14 h 479"/>
                <a:gd name="T38" fmla="*/ 311 w 320"/>
                <a:gd name="T39" fmla="*/ 2 h 479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320" h="479">
                  <a:moveTo>
                    <a:pt x="168" y="1"/>
                  </a:moveTo>
                  <a:cubicBezTo>
                    <a:pt x="165" y="15"/>
                    <a:pt x="154" y="34"/>
                    <a:pt x="148" y="33"/>
                  </a:cubicBezTo>
                  <a:cubicBezTo>
                    <a:pt x="141" y="33"/>
                    <a:pt x="133" y="15"/>
                    <a:pt x="127" y="1"/>
                  </a:cubicBezTo>
                  <a:cubicBezTo>
                    <a:pt x="105" y="0"/>
                    <a:pt x="88" y="5"/>
                    <a:pt x="70" y="17"/>
                  </a:cubicBezTo>
                  <a:cubicBezTo>
                    <a:pt x="57" y="32"/>
                    <a:pt x="0" y="165"/>
                    <a:pt x="1" y="174"/>
                  </a:cubicBezTo>
                  <a:cubicBezTo>
                    <a:pt x="1" y="183"/>
                    <a:pt x="3" y="212"/>
                    <a:pt x="36" y="213"/>
                  </a:cubicBezTo>
                  <a:cubicBezTo>
                    <a:pt x="63" y="197"/>
                    <a:pt x="86" y="57"/>
                    <a:pt x="86" y="57"/>
                  </a:cubicBezTo>
                  <a:cubicBezTo>
                    <a:pt x="79" y="92"/>
                    <a:pt x="14" y="411"/>
                    <a:pt x="14" y="411"/>
                  </a:cubicBezTo>
                  <a:cubicBezTo>
                    <a:pt x="9" y="452"/>
                    <a:pt x="24" y="464"/>
                    <a:pt x="34" y="466"/>
                  </a:cubicBezTo>
                  <a:cubicBezTo>
                    <a:pt x="55" y="471"/>
                    <a:pt x="114" y="479"/>
                    <a:pt x="133" y="440"/>
                  </a:cubicBezTo>
                  <a:cubicBezTo>
                    <a:pt x="152" y="401"/>
                    <a:pt x="141" y="232"/>
                    <a:pt x="147" y="232"/>
                  </a:cubicBezTo>
                  <a:cubicBezTo>
                    <a:pt x="153" y="232"/>
                    <a:pt x="150" y="400"/>
                    <a:pt x="169" y="439"/>
                  </a:cubicBezTo>
                  <a:cubicBezTo>
                    <a:pt x="188" y="478"/>
                    <a:pt x="243" y="473"/>
                    <a:pt x="262" y="468"/>
                  </a:cubicBezTo>
                  <a:cubicBezTo>
                    <a:pt x="272" y="462"/>
                    <a:pt x="292" y="459"/>
                    <a:pt x="282" y="407"/>
                  </a:cubicBezTo>
                  <a:lnTo>
                    <a:pt x="210" y="57"/>
                  </a:lnTo>
                  <a:cubicBezTo>
                    <a:pt x="201" y="12"/>
                    <a:pt x="218" y="105"/>
                    <a:pt x="230" y="135"/>
                  </a:cubicBezTo>
                  <a:cubicBezTo>
                    <a:pt x="242" y="165"/>
                    <a:pt x="242" y="254"/>
                    <a:pt x="281" y="236"/>
                  </a:cubicBezTo>
                  <a:cubicBezTo>
                    <a:pt x="320" y="218"/>
                    <a:pt x="299" y="180"/>
                    <a:pt x="295" y="162"/>
                  </a:cubicBezTo>
                  <a:cubicBezTo>
                    <a:pt x="288" y="150"/>
                    <a:pt x="237" y="17"/>
                    <a:pt x="216" y="8"/>
                  </a:cubicBezTo>
                  <a:cubicBezTo>
                    <a:pt x="183" y="0"/>
                    <a:pt x="168" y="1"/>
                    <a:pt x="168" y="1"/>
                  </a:cubicBezTo>
                  <a:close/>
                </a:path>
              </a:pathLst>
            </a:custGeom>
            <a:solidFill>
              <a:schemeClr val="accent1"/>
            </a:solidFill>
            <a:ln w="19050" cmpd="sng">
              <a:noFill/>
              <a:round/>
              <a:headEnd/>
              <a:tailEnd/>
            </a:ln>
            <a:effectLst>
              <a:outerShdw dist="71842" dir="13500000" algn="ctr" rotWithShape="0">
                <a:srgbClr val="333333"/>
              </a:outerShdw>
            </a:effec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5398" name="Oval 27"/>
            <p:cNvSpPr>
              <a:spLocks noChangeArrowheads="1"/>
            </p:cNvSpPr>
            <p:nvPr/>
          </p:nvSpPr>
          <p:spPr bwMode="gray">
            <a:xfrm flipH="1">
              <a:off x="2287" y="2247"/>
              <a:ext cx="199" cy="214"/>
            </a:xfrm>
            <a:prstGeom prst="ellipse">
              <a:avLst/>
            </a:prstGeom>
            <a:solidFill>
              <a:schemeClr val="accent1"/>
            </a:solidFill>
            <a:ln w="19050">
              <a:noFill/>
              <a:round/>
              <a:headEnd/>
              <a:tailEnd/>
            </a:ln>
            <a:effectLst>
              <a:outerShdw dist="71842" dir="13500000" algn="ctr" rotWithShape="0">
                <a:srgbClr val="333333"/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</p:grpSp>
      <p:sp>
        <p:nvSpPr>
          <p:cNvPr id="18454" name="Text Box 28"/>
          <p:cNvSpPr txBox="1">
            <a:spLocks noChangeArrowheads="1"/>
          </p:cNvSpPr>
          <p:nvPr/>
        </p:nvSpPr>
        <p:spPr bwMode="gray">
          <a:xfrm>
            <a:off x="1222375" y="4032250"/>
            <a:ext cx="609600" cy="304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1400">
                <a:solidFill>
                  <a:srgbClr val="FEFEFE"/>
                </a:solidFill>
                <a:ea typeface="宋体" charset="-122"/>
                <a:cs typeface="Arial" charset="0"/>
              </a:rPr>
              <a:t>15%</a:t>
            </a:r>
          </a:p>
        </p:txBody>
      </p:sp>
      <p:grpSp>
        <p:nvGrpSpPr>
          <p:cNvPr id="5" name="Group 29"/>
          <p:cNvGrpSpPr>
            <a:grpSpLocks/>
          </p:cNvGrpSpPr>
          <p:nvPr/>
        </p:nvGrpSpPr>
        <p:grpSpPr bwMode="auto">
          <a:xfrm>
            <a:off x="6680200" y="2976563"/>
            <a:ext cx="850900" cy="1698625"/>
            <a:chOff x="4466" y="2053"/>
            <a:chExt cx="590" cy="1177"/>
          </a:xfrm>
        </p:grpSpPr>
        <p:sp>
          <p:nvSpPr>
            <p:cNvPr id="15395" name="Freeform 30"/>
            <p:cNvSpPr>
              <a:spLocks/>
            </p:cNvSpPr>
            <p:nvPr/>
          </p:nvSpPr>
          <p:spPr bwMode="gray">
            <a:xfrm>
              <a:off x="4466" y="2259"/>
              <a:ext cx="590" cy="971"/>
            </a:xfrm>
            <a:custGeom>
              <a:avLst/>
              <a:gdLst>
                <a:gd name="T0" fmla="*/ 284 w 590"/>
                <a:gd name="T1" fmla="*/ 59 h 971"/>
                <a:gd name="T2" fmla="*/ 364 w 590"/>
                <a:gd name="T3" fmla="*/ 7 h 971"/>
                <a:gd name="T4" fmla="*/ 446 w 590"/>
                <a:gd name="T5" fmla="*/ 52 h 971"/>
                <a:gd name="T6" fmla="*/ 512 w 590"/>
                <a:gd name="T7" fmla="*/ 216 h 971"/>
                <a:gd name="T8" fmla="*/ 532 w 590"/>
                <a:gd name="T9" fmla="*/ 417 h 971"/>
                <a:gd name="T10" fmla="*/ 450 w 590"/>
                <a:gd name="T11" fmla="*/ 305 h 971"/>
                <a:gd name="T12" fmla="*/ 398 w 590"/>
                <a:gd name="T13" fmla="*/ 118 h 971"/>
                <a:gd name="T14" fmla="*/ 490 w 590"/>
                <a:gd name="T15" fmla="*/ 497 h 971"/>
                <a:gd name="T16" fmla="*/ 388 w 590"/>
                <a:gd name="T17" fmla="*/ 531 h 971"/>
                <a:gd name="T18" fmla="*/ 412 w 590"/>
                <a:gd name="T19" fmla="*/ 817 h 971"/>
                <a:gd name="T20" fmla="*/ 366 w 590"/>
                <a:gd name="T21" fmla="*/ 967 h 971"/>
                <a:gd name="T22" fmla="*/ 308 w 590"/>
                <a:gd name="T23" fmla="*/ 832 h 971"/>
                <a:gd name="T24" fmla="*/ 290 w 590"/>
                <a:gd name="T25" fmla="*/ 549 h 971"/>
                <a:gd name="T26" fmla="*/ 264 w 590"/>
                <a:gd name="T27" fmla="*/ 801 h 971"/>
                <a:gd name="T28" fmla="*/ 189 w 590"/>
                <a:gd name="T29" fmla="*/ 962 h 971"/>
                <a:gd name="T30" fmla="*/ 151 w 590"/>
                <a:gd name="T31" fmla="*/ 804 h 971"/>
                <a:gd name="T32" fmla="*/ 184 w 590"/>
                <a:gd name="T33" fmla="*/ 525 h 971"/>
                <a:gd name="T34" fmla="*/ 84 w 590"/>
                <a:gd name="T35" fmla="*/ 505 h 971"/>
                <a:gd name="T36" fmla="*/ 170 w 590"/>
                <a:gd name="T37" fmla="*/ 118 h 971"/>
                <a:gd name="T38" fmla="*/ 86 w 590"/>
                <a:gd name="T39" fmla="*/ 401 h 971"/>
                <a:gd name="T40" fmla="*/ 24 w 590"/>
                <a:gd name="T41" fmla="*/ 303 h 971"/>
                <a:gd name="T42" fmla="*/ 140 w 590"/>
                <a:gd name="T43" fmla="*/ 39 h 971"/>
                <a:gd name="T44" fmla="*/ 212 w 590"/>
                <a:gd name="T45" fmla="*/ 13 h 971"/>
                <a:gd name="T46" fmla="*/ 284 w 590"/>
                <a:gd name="T47" fmla="*/ 59 h 971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590" h="971">
                  <a:moveTo>
                    <a:pt x="284" y="59"/>
                  </a:moveTo>
                  <a:cubicBezTo>
                    <a:pt x="326" y="59"/>
                    <a:pt x="352" y="37"/>
                    <a:pt x="364" y="7"/>
                  </a:cubicBezTo>
                  <a:cubicBezTo>
                    <a:pt x="390" y="2"/>
                    <a:pt x="418" y="17"/>
                    <a:pt x="446" y="52"/>
                  </a:cubicBezTo>
                  <a:cubicBezTo>
                    <a:pt x="470" y="87"/>
                    <a:pt x="498" y="155"/>
                    <a:pt x="512" y="216"/>
                  </a:cubicBezTo>
                  <a:cubicBezTo>
                    <a:pt x="528" y="274"/>
                    <a:pt x="590" y="404"/>
                    <a:pt x="532" y="417"/>
                  </a:cubicBezTo>
                  <a:cubicBezTo>
                    <a:pt x="476" y="430"/>
                    <a:pt x="462" y="364"/>
                    <a:pt x="450" y="305"/>
                  </a:cubicBezTo>
                  <a:cubicBezTo>
                    <a:pt x="430" y="227"/>
                    <a:pt x="398" y="118"/>
                    <a:pt x="398" y="118"/>
                  </a:cubicBezTo>
                  <a:cubicBezTo>
                    <a:pt x="405" y="150"/>
                    <a:pt x="492" y="428"/>
                    <a:pt x="490" y="497"/>
                  </a:cubicBezTo>
                  <a:cubicBezTo>
                    <a:pt x="428" y="523"/>
                    <a:pt x="442" y="516"/>
                    <a:pt x="388" y="531"/>
                  </a:cubicBezTo>
                  <a:cubicBezTo>
                    <a:pt x="394" y="620"/>
                    <a:pt x="405" y="737"/>
                    <a:pt x="412" y="817"/>
                  </a:cubicBezTo>
                  <a:cubicBezTo>
                    <a:pt x="414" y="865"/>
                    <a:pt x="438" y="963"/>
                    <a:pt x="366" y="967"/>
                  </a:cubicBezTo>
                  <a:cubicBezTo>
                    <a:pt x="294" y="971"/>
                    <a:pt x="318" y="915"/>
                    <a:pt x="308" y="832"/>
                  </a:cubicBezTo>
                  <a:lnTo>
                    <a:pt x="290" y="549"/>
                  </a:lnTo>
                  <a:lnTo>
                    <a:pt x="264" y="801"/>
                  </a:lnTo>
                  <a:cubicBezTo>
                    <a:pt x="250" y="879"/>
                    <a:pt x="256" y="960"/>
                    <a:pt x="189" y="962"/>
                  </a:cubicBezTo>
                  <a:cubicBezTo>
                    <a:pt x="122" y="964"/>
                    <a:pt x="149" y="840"/>
                    <a:pt x="151" y="804"/>
                  </a:cubicBezTo>
                  <a:cubicBezTo>
                    <a:pt x="153" y="768"/>
                    <a:pt x="184" y="579"/>
                    <a:pt x="184" y="525"/>
                  </a:cubicBezTo>
                  <a:cubicBezTo>
                    <a:pt x="134" y="515"/>
                    <a:pt x="84" y="505"/>
                    <a:pt x="84" y="505"/>
                  </a:cubicBezTo>
                  <a:lnTo>
                    <a:pt x="170" y="118"/>
                  </a:lnTo>
                  <a:cubicBezTo>
                    <a:pt x="170" y="101"/>
                    <a:pt x="110" y="370"/>
                    <a:pt x="86" y="401"/>
                  </a:cubicBezTo>
                  <a:cubicBezTo>
                    <a:pt x="62" y="433"/>
                    <a:pt x="0" y="397"/>
                    <a:pt x="24" y="303"/>
                  </a:cubicBezTo>
                  <a:cubicBezTo>
                    <a:pt x="34" y="263"/>
                    <a:pt x="124" y="55"/>
                    <a:pt x="140" y="39"/>
                  </a:cubicBezTo>
                  <a:cubicBezTo>
                    <a:pt x="156" y="23"/>
                    <a:pt x="160" y="0"/>
                    <a:pt x="212" y="13"/>
                  </a:cubicBezTo>
                  <a:cubicBezTo>
                    <a:pt x="238" y="41"/>
                    <a:pt x="242" y="59"/>
                    <a:pt x="284" y="59"/>
                  </a:cubicBezTo>
                  <a:close/>
                </a:path>
              </a:pathLst>
            </a:custGeom>
            <a:solidFill>
              <a:schemeClr val="accent2"/>
            </a:solidFill>
            <a:ln w="19050" cmpd="sng">
              <a:noFill/>
              <a:round/>
              <a:headEnd/>
              <a:tailEnd/>
            </a:ln>
            <a:effectLst>
              <a:outerShdw dist="71842" dir="18900000" algn="ctr" rotWithShape="0">
                <a:srgbClr val="333333"/>
              </a:outerShdw>
            </a:effec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5396" name="Oval 31"/>
            <p:cNvSpPr>
              <a:spLocks noChangeArrowheads="1"/>
            </p:cNvSpPr>
            <p:nvPr/>
          </p:nvSpPr>
          <p:spPr bwMode="gray">
            <a:xfrm>
              <a:off x="4641" y="2053"/>
              <a:ext cx="212" cy="225"/>
            </a:xfrm>
            <a:prstGeom prst="ellipse">
              <a:avLst/>
            </a:prstGeom>
            <a:solidFill>
              <a:schemeClr val="accent2"/>
            </a:solidFill>
            <a:ln w="19050">
              <a:noFill/>
              <a:round/>
              <a:headEnd/>
              <a:tailEnd/>
            </a:ln>
            <a:effectLst>
              <a:outerShdw dist="71842" dir="18900000" algn="ctr" rotWithShape="0">
                <a:srgbClr val="333333"/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</p:grpSp>
      <p:sp>
        <p:nvSpPr>
          <p:cNvPr id="18456" name="Text Box 32"/>
          <p:cNvSpPr txBox="1">
            <a:spLocks noChangeArrowheads="1"/>
          </p:cNvSpPr>
          <p:nvPr/>
        </p:nvSpPr>
        <p:spPr bwMode="gray">
          <a:xfrm>
            <a:off x="6737350" y="3522663"/>
            <a:ext cx="755650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2000">
                <a:solidFill>
                  <a:srgbClr val="FEFEFE"/>
                </a:solidFill>
                <a:ea typeface="宋体" charset="-122"/>
                <a:cs typeface="Arial" charset="0"/>
              </a:rPr>
              <a:t>96%</a:t>
            </a:r>
          </a:p>
        </p:txBody>
      </p:sp>
      <p:grpSp>
        <p:nvGrpSpPr>
          <p:cNvPr id="6" name="Group 33"/>
          <p:cNvGrpSpPr>
            <a:grpSpLocks/>
          </p:cNvGrpSpPr>
          <p:nvPr/>
        </p:nvGrpSpPr>
        <p:grpSpPr bwMode="auto">
          <a:xfrm>
            <a:off x="5740400" y="3246438"/>
            <a:ext cx="717550" cy="1433512"/>
            <a:chOff x="4466" y="2053"/>
            <a:chExt cx="590" cy="1177"/>
          </a:xfrm>
        </p:grpSpPr>
        <p:sp>
          <p:nvSpPr>
            <p:cNvPr id="15393" name="Freeform 34"/>
            <p:cNvSpPr>
              <a:spLocks/>
            </p:cNvSpPr>
            <p:nvPr/>
          </p:nvSpPr>
          <p:spPr bwMode="gray">
            <a:xfrm>
              <a:off x="4466" y="2259"/>
              <a:ext cx="590" cy="971"/>
            </a:xfrm>
            <a:custGeom>
              <a:avLst/>
              <a:gdLst>
                <a:gd name="T0" fmla="*/ 284 w 590"/>
                <a:gd name="T1" fmla="*/ 59 h 971"/>
                <a:gd name="T2" fmla="*/ 364 w 590"/>
                <a:gd name="T3" fmla="*/ 7 h 971"/>
                <a:gd name="T4" fmla="*/ 446 w 590"/>
                <a:gd name="T5" fmla="*/ 52 h 971"/>
                <a:gd name="T6" fmla="*/ 512 w 590"/>
                <a:gd name="T7" fmla="*/ 216 h 971"/>
                <a:gd name="T8" fmla="*/ 532 w 590"/>
                <a:gd name="T9" fmla="*/ 417 h 971"/>
                <a:gd name="T10" fmla="*/ 450 w 590"/>
                <a:gd name="T11" fmla="*/ 305 h 971"/>
                <a:gd name="T12" fmla="*/ 398 w 590"/>
                <a:gd name="T13" fmla="*/ 118 h 971"/>
                <a:gd name="T14" fmla="*/ 490 w 590"/>
                <a:gd name="T15" fmla="*/ 497 h 971"/>
                <a:gd name="T16" fmla="*/ 388 w 590"/>
                <a:gd name="T17" fmla="*/ 531 h 971"/>
                <a:gd name="T18" fmla="*/ 412 w 590"/>
                <a:gd name="T19" fmla="*/ 817 h 971"/>
                <a:gd name="T20" fmla="*/ 366 w 590"/>
                <a:gd name="T21" fmla="*/ 967 h 971"/>
                <a:gd name="T22" fmla="*/ 308 w 590"/>
                <a:gd name="T23" fmla="*/ 832 h 971"/>
                <a:gd name="T24" fmla="*/ 290 w 590"/>
                <a:gd name="T25" fmla="*/ 549 h 971"/>
                <a:gd name="T26" fmla="*/ 264 w 590"/>
                <a:gd name="T27" fmla="*/ 801 h 971"/>
                <a:gd name="T28" fmla="*/ 189 w 590"/>
                <a:gd name="T29" fmla="*/ 962 h 971"/>
                <a:gd name="T30" fmla="*/ 151 w 590"/>
                <a:gd name="T31" fmla="*/ 804 h 971"/>
                <a:gd name="T32" fmla="*/ 184 w 590"/>
                <a:gd name="T33" fmla="*/ 525 h 971"/>
                <a:gd name="T34" fmla="*/ 84 w 590"/>
                <a:gd name="T35" fmla="*/ 505 h 971"/>
                <a:gd name="T36" fmla="*/ 170 w 590"/>
                <a:gd name="T37" fmla="*/ 118 h 971"/>
                <a:gd name="T38" fmla="*/ 86 w 590"/>
                <a:gd name="T39" fmla="*/ 401 h 971"/>
                <a:gd name="T40" fmla="*/ 24 w 590"/>
                <a:gd name="T41" fmla="*/ 303 h 971"/>
                <a:gd name="T42" fmla="*/ 140 w 590"/>
                <a:gd name="T43" fmla="*/ 39 h 971"/>
                <a:gd name="T44" fmla="*/ 212 w 590"/>
                <a:gd name="T45" fmla="*/ 13 h 971"/>
                <a:gd name="T46" fmla="*/ 284 w 590"/>
                <a:gd name="T47" fmla="*/ 59 h 971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590" h="971">
                  <a:moveTo>
                    <a:pt x="284" y="59"/>
                  </a:moveTo>
                  <a:cubicBezTo>
                    <a:pt x="326" y="59"/>
                    <a:pt x="352" y="37"/>
                    <a:pt x="364" y="7"/>
                  </a:cubicBezTo>
                  <a:cubicBezTo>
                    <a:pt x="390" y="2"/>
                    <a:pt x="418" y="17"/>
                    <a:pt x="446" y="52"/>
                  </a:cubicBezTo>
                  <a:cubicBezTo>
                    <a:pt x="470" y="87"/>
                    <a:pt x="498" y="155"/>
                    <a:pt x="512" y="216"/>
                  </a:cubicBezTo>
                  <a:cubicBezTo>
                    <a:pt x="528" y="274"/>
                    <a:pt x="590" y="404"/>
                    <a:pt x="532" y="417"/>
                  </a:cubicBezTo>
                  <a:cubicBezTo>
                    <a:pt x="476" y="430"/>
                    <a:pt x="462" y="364"/>
                    <a:pt x="450" y="305"/>
                  </a:cubicBezTo>
                  <a:cubicBezTo>
                    <a:pt x="430" y="227"/>
                    <a:pt x="398" y="118"/>
                    <a:pt x="398" y="118"/>
                  </a:cubicBezTo>
                  <a:cubicBezTo>
                    <a:pt x="405" y="150"/>
                    <a:pt x="492" y="428"/>
                    <a:pt x="490" y="497"/>
                  </a:cubicBezTo>
                  <a:cubicBezTo>
                    <a:pt x="428" y="523"/>
                    <a:pt x="442" y="516"/>
                    <a:pt x="388" y="531"/>
                  </a:cubicBezTo>
                  <a:cubicBezTo>
                    <a:pt x="394" y="620"/>
                    <a:pt x="405" y="737"/>
                    <a:pt x="412" y="817"/>
                  </a:cubicBezTo>
                  <a:cubicBezTo>
                    <a:pt x="414" y="865"/>
                    <a:pt x="438" y="963"/>
                    <a:pt x="366" y="967"/>
                  </a:cubicBezTo>
                  <a:cubicBezTo>
                    <a:pt x="294" y="971"/>
                    <a:pt x="318" y="915"/>
                    <a:pt x="308" y="832"/>
                  </a:cubicBezTo>
                  <a:lnTo>
                    <a:pt x="290" y="549"/>
                  </a:lnTo>
                  <a:lnTo>
                    <a:pt x="264" y="801"/>
                  </a:lnTo>
                  <a:cubicBezTo>
                    <a:pt x="250" y="879"/>
                    <a:pt x="256" y="960"/>
                    <a:pt x="189" y="962"/>
                  </a:cubicBezTo>
                  <a:cubicBezTo>
                    <a:pt x="122" y="964"/>
                    <a:pt x="149" y="840"/>
                    <a:pt x="151" y="804"/>
                  </a:cubicBezTo>
                  <a:cubicBezTo>
                    <a:pt x="153" y="768"/>
                    <a:pt x="184" y="579"/>
                    <a:pt x="184" y="525"/>
                  </a:cubicBezTo>
                  <a:cubicBezTo>
                    <a:pt x="134" y="515"/>
                    <a:pt x="84" y="505"/>
                    <a:pt x="84" y="505"/>
                  </a:cubicBezTo>
                  <a:lnTo>
                    <a:pt x="170" y="118"/>
                  </a:lnTo>
                  <a:cubicBezTo>
                    <a:pt x="170" y="101"/>
                    <a:pt x="110" y="370"/>
                    <a:pt x="86" y="401"/>
                  </a:cubicBezTo>
                  <a:cubicBezTo>
                    <a:pt x="62" y="433"/>
                    <a:pt x="0" y="397"/>
                    <a:pt x="24" y="303"/>
                  </a:cubicBezTo>
                  <a:cubicBezTo>
                    <a:pt x="34" y="263"/>
                    <a:pt x="124" y="55"/>
                    <a:pt x="140" y="39"/>
                  </a:cubicBezTo>
                  <a:cubicBezTo>
                    <a:pt x="156" y="23"/>
                    <a:pt x="160" y="0"/>
                    <a:pt x="212" y="13"/>
                  </a:cubicBezTo>
                  <a:cubicBezTo>
                    <a:pt x="238" y="41"/>
                    <a:pt x="242" y="59"/>
                    <a:pt x="284" y="59"/>
                  </a:cubicBezTo>
                  <a:close/>
                </a:path>
              </a:pathLst>
            </a:custGeom>
            <a:solidFill>
              <a:schemeClr val="accent2"/>
            </a:solidFill>
            <a:ln w="19050" cmpd="sng">
              <a:noFill/>
              <a:round/>
              <a:headEnd/>
              <a:tailEnd/>
            </a:ln>
            <a:effectLst>
              <a:outerShdw dist="71842" dir="18900000" algn="ctr" rotWithShape="0">
                <a:srgbClr val="333333"/>
              </a:outerShdw>
            </a:effec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5394" name="Oval 35"/>
            <p:cNvSpPr>
              <a:spLocks noChangeArrowheads="1"/>
            </p:cNvSpPr>
            <p:nvPr/>
          </p:nvSpPr>
          <p:spPr bwMode="gray">
            <a:xfrm>
              <a:off x="4641" y="2053"/>
              <a:ext cx="213" cy="225"/>
            </a:xfrm>
            <a:prstGeom prst="ellipse">
              <a:avLst/>
            </a:prstGeom>
            <a:solidFill>
              <a:schemeClr val="accent2"/>
            </a:solidFill>
            <a:ln w="19050">
              <a:noFill/>
              <a:round/>
              <a:headEnd/>
              <a:tailEnd/>
            </a:ln>
            <a:effectLst>
              <a:outerShdw dist="71842" dir="18900000" algn="ctr" rotWithShape="0">
                <a:srgbClr val="333333"/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</p:grpSp>
      <p:grpSp>
        <p:nvGrpSpPr>
          <p:cNvPr id="7" name="Group 36"/>
          <p:cNvGrpSpPr>
            <a:grpSpLocks/>
          </p:cNvGrpSpPr>
          <p:nvPr/>
        </p:nvGrpSpPr>
        <p:grpSpPr bwMode="auto">
          <a:xfrm>
            <a:off x="4903788" y="3619500"/>
            <a:ext cx="533400" cy="1065213"/>
            <a:chOff x="4466" y="2053"/>
            <a:chExt cx="590" cy="1177"/>
          </a:xfrm>
        </p:grpSpPr>
        <p:sp>
          <p:nvSpPr>
            <p:cNvPr id="15391" name="Freeform 37"/>
            <p:cNvSpPr>
              <a:spLocks/>
            </p:cNvSpPr>
            <p:nvPr/>
          </p:nvSpPr>
          <p:spPr bwMode="gray">
            <a:xfrm>
              <a:off x="4466" y="2258"/>
              <a:ext cx="590" cy="972"/>
            </a:xfrm>
            <a:custGeom>
              <a:avLst/>
              <a:gdLst>
                <a:gd name="T0" fmla="*/ 284 w 590"/>
                <a:gd name="T1" fmla="*/ 59 h 971"/>
                <a:gd name="T2" fmla="*/ 364 w 590"/>
                <a:gd name="T3" fmla="*/ 7 h 971"/>
                <a:gd name="T4" fmla="*/ 446 w 590"/>
                <a:gd name="T5" fmla="*/ 52 h 971"/>
                <a:gd name="T6" fmla="*/ 512 w 590"/>
                <a:gd name="T7" fmla="*/ 216 h 971"/>
                <a:gd name="T8" fmla="*/ 532 w 590"/>
                <a:gd name="T9" fmla="*/ 417 h 971"/>
                <a:gd name="T10" fmla="*/ 450 w 590"/>
                <a:gd name="T11" fmla="*/ 305 h 971"/>
                <a:gd name="T12" fmla="*/ 398 w 590"/>
                <a:gd name="T13" fmla="*/ 118 h 971"/>
                <a:gd name="T14" fmla="*/ 490 w 590"/>
                <a:gd name="T15" fmla="*/ 497 h 971"/>
                <a:gd name="T16" fmla="*/ 388 w 590"/>
                <a:gd name="T17" fmla="*/ 531 h 971"/>
                <a:gd name="T18" fmla="*/ 412 w 590"/>
                <a:gd name="T19" fmla="*/ 817 h 971"/>
                <a:gd name="T20" fmla="*/ 366 w 590"/>
                <a:gd name="T21" fmla="*/ 967 h 971"/>
                <a:gd name="T22" fmla="*/ 308 w 590"/>
                <a:gd name="T23" fmla="*/ 832 h 971"/>
                <a:gd name="T24" fmla="*/ 290 w 590"/>
                <a:gd name="T25" fmla="*/ 549 h 971"/>
                <a:gd name="T26" fmla="*/ 264 w 590"/>
                <a:gd name="T27" fmla="*/ 801 h 971"/>
                <a:gd name="T28" fmla="*/ 189 w 590"/>
                <a:gd name="T29" fmla="*/ 962 h 971"/>
                <a:gd name="T30" fmla="*/ 151 w 590"/>
                <a:gd name="T31" fmla="*/ 804 h 971"/>
                <a:gd name="T32" fmla="*/ 184 w 590"/>
                <a:gd name="T33" fmla="*/ 525 h 971"/>
                <a:gd name="T34" fmla="*/ 84 w 590"/>
                <a:gd name="T35" fmla="*/ 505 h 971"/>
                <a:gd name="T36" fmla="*/ 170 w 590"/>
                <a:gd name="T37" fmla="*/ 118 h 971"/>
                <a:gd name="T38" fmla="*/ 86 w 590"/>
                <a:gd name="T39" fmla="*/ 401 h 971"/>
                <a:gd name="T40" fmla="*/ 24 w 590"/>
                <a:gd name="T41" fmla="*/ 303 h 971"/>
                <a:gd name="T42" fmla="*/ 140 w 590"/>
                <a:gd name="T43" fmla="*/ 39 h 971"/>
                <a:gd name="T44" fmla="*/ 212 w 590"/>
                <a:gd name="T45" fmla="*/ 13 h 971"/>
                <a:gd name="T46" fmla="*/ 284 w 590"/>
                <a:gd name="T47" fmla="*/ 59 h 971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590" h="971">
                  <a:moveTo>
                    <a:pt x="284" y="59"/>
                  </a:moveTo>
                  <a:cubicBezTo>
                    <a:pt x="326" y="59"/>
                    <a:pt x="352" y="37"/>
                    <a:pt x="364" y="7"/>
                  </a:cubicBezTo>
                  <a:cubicBezTo>
                    <a:pt x="390" y="2"/>
                    <a:pt x="418" y="17"/>
                    <a:pt x="446" y="52"/>
                  </a:cubicBezTo>
                  <a:cubicBezTo>
                    <a:pt x="470" y="87"/>
                    <a:pt x="498" y="155"/>
                    <a:pt x="512" y="216"/>
                  </a:cubicBezTo>
                  <a:cubicBezTo>
                    <a:pt x="528" y="274"/>
                    <a:pt x="590" y="404"/>
                    <a:pt x="532" y="417"/>
                  </a:cubicBezTo>
                  <a:cubicBezTo>
                    <a:pt x="476" y="430"/>
                    <a:pt x="462" y="364"/>
                    <a:pt x="450" y="305"/>
                  </a:cubicBezTo>
                  <a:cubicBezTo>
                    <a:pt x="430" y="227"/>
                    <a:pt x="398" y="118"/>
                    <a:pt x="398" y="118"/>
                  </a:cubicBezTo>
                  <a:cubicBezTo>
                    <a:pt x="405" y="150"/>
                    <a:pt x="492" y="428"/>
                    <a:pt x="490" y="497"/>
                  </a:cubicBezTo>
                  <a:cubicBezTo>
                    <a:pt x="428" y="523"/>
                    <a:pt x="442" y="516"/>
                    <a:pt x="388" y="531"/>
                  </a:cubicBezTo>
                  <a:cubicBezTo>
                    <a:pt x="394" y="620"/>
                    <a:pt x="405" y="737"/>
                    <a:pt x="412" y="817"/>
                  </a:cubicBezTo>
                  <a:cubicBezTo>
                    <a:pt x="414" y="865"/>
                    <a:pt x="438" y="963"/>
                    <a:pt x="366" y="967"/>
                  </a:cubicBezTo>
                  <a:cubicBezTo>
                    <a:pt x="294" y="971"/>
                    <a:pt x="318" y="915"/>
                    <a:pt x="308" y="832"/>
                  </a:cubicBezTo>
                  <a:lnTo>
                    <a:pt x="290" y="549"/>
                  </a:lnTo>
                  <a:lnTo>
                    <a:pt x="264" y="801"/>
                  </a:lnTo>
                  <a:cubicBezTo>
                    <a:pt x="250" y="879"/>
                    <a:pt x="256" y="960"/>
                    <a:pt x="189" y="962"/>
                  </a:cubicBezTo>
                  <a:cubicBezTo>
                    <a:pt x="122" y="964"/>
                    <a:pt x="149" y="840"/>
                    <a:pt x="151" y="804"/>
                  </a:cubicBezTo>
                  <a:cubicBezTo>
                    <a:pt x="153" y="768"/>
                    <a:pt x="184" y="579"/>
                    <a:pt x="184" y="525"/>
                  </a:cubicBezTo>
                  <a:cubicBezTo>
                    <a:pt x="134" y="515"/>
                    <a:pt x="84" y="505"/>
                    <a:pt x="84" y="505"/>
                  </a:cubicBezTo>
                  <a:lnTo>
                    <a:pt x="170" y="118"/>
                  </a:lnTo>
                  <a:cubicBezTo>
                    <a:pt x="170" y="101"/>
                    <a:pt x="110" y="370"/>
                    <a:pt x="86" y="401"/>
                  </a:cubicBezTo>
                  <a:cubicBezTo>
                    <a:pt x="62" y="433"/>
                    <a:pt x="0" y="397"/>
                    <a:pt x="24" y="303"/>
                  </a:cubicBezTo>
                  <a:cubicBezTo>
                    <a:pt x="34" y="263"/>
                    <a:pt x="124" y="55"/>
                    <a:pt x="140" y="39"/>
                  </a:cubicBezTo>
                  <a:cubicBezTo>
                    <a:pt x="156" y="23"/>
                    <a:pt x="160" y="0"/>
                    <a:pt x="212" y="13"/>
                  </a:cubicBezTo>
                  <a:cubicBezTo>
                    <a:pt x="238" y="41"/>
                    <a:pt x="242" y="59"/>
                    <a:pt x="284" y="59"/>
                  </a:cubicBezTo>
                  <a:close/>
                </a:path>
              </a:pathLst>
            </a:custGeom>
            <a:solidFill>
              <a:schemeClr val="accent2"/>
            </a:solidFill>
            <a:ln w="19050" cmpd="sng">
              <a:noFill/>
              <a:round/>
              <a:headEnd/>
              <a:tailEnd/>
            </a:ln>
            <a:effectLst>
              <a:outerShdw dist="71842" dir="18900000" algn="ctr" rotWithShape="0">
                <a:srgbClr val="333333"/>
              </a:outerShdw>
            </a:effec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5392" name="Oval 38"/>
            <p:cNvSpPr>
              <a:spLocks noChangeArrowheads="1"/>
            </p:cNvSpPr>
            <p:nvPr/>
          </p:nvSpPr>
          <p:spPr bwMode="gray">
            <a:xfrm>
              <a:off x="4642" y="2053"/>
              <a:ext cx="212" cy="225"/>
            </a:xfrm>
            <a:prstGeom prst="ellipse">
              <a:avLst/>
            </a:prstGeom>
            <a:solidFill>
              <a:schemeClr val="accent2"/>
            </a:solidFill>
            <a:ln w="19050">
              <a:noFill/>
              <a:round/>
              <a:headEnd/>
              <a:tailEnd/>
            </a:ln>
            <a:effectLst>
              <a:outerShdw dist="71842" dir="18900000" algn="ctr" rotWithShape="0">
                <a:srgbClr val="333333"/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</p:grpSp>
      <p:sp>
        <p:nvSpPr>
          <p:cNvPr id="18459" name="Text Box 39"/>
          <p:cNvSpPr txBox="1">
            <a:spLocks noChangeArrowheads="1"/>
          </p:cNvSpPr>
          <p:nvPr/>
        </p:nvSpPr>
        <p:spPr bwMode="gray">
          <a:xfrm>
            <a:off x="4892675" y="3957638"/>
            <a:ext cx="612775" cy="304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1400">
                <a:solidFill>
                  <a:srgbClr val="FEFEFE"/>
                </a:solidFill>
                <a:ea typeface="宋体" charset="-122"/>
                <a:cs typeface="Arial" charset="0"/>
              </a:rPr>
              <a:t>35%</a:t>
            </a:r>
          </a:p>
        </p:txBody>
      </p:sp>
      <p:sp>
        <p:nvSpPr>
          <p:cNvPr id="18460" name="Text Box 40"/>
          <p:cNvSpPr txBox="1">
            <a:spLocks noChangeArrowheads="1"/>
          </p:cNvSpPr>
          <p:nvPr/>
        </p:nvSpPr>
        <p:spPr bwMode="gray">
          <a:xfrm>
            <a:off x="5768975" y="3805238"/>
            <a:ext cx="701675" cy="336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1600">
                <a:solidFill>
                  <a:srgbClr val="FEFEFE"/>
                </a:solidFill>
                <a:ea typeface="宋体" charset="-122"/>
                <a:cs typeface="Arial" charset="0"/>
              </a:rPr>
              <a:t>70%</a:t>
            </a:r>
          </a:p>
        </p:txBody>
      </p:sp>
      <p:sp>
        <p:nvSpPr>
          <p:cNvPr id="18461" name="Rectangle 41"/>
          <p:cNvSpPr>
            <a:spLocks noChangeArrowheads="1"/>
          </p:cNvSpPr>
          <p:nvPr/>
        </p:nvSpPr>
        <p:spPr bwMode="auto">
          <a:xfrm>
            <a:off x="1530350" y="5715000"/>
            <a:ext cx="5713413" cy="304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buFont typeface="Wingdings 2" pitchFamily="18" charset="2"/>
              <a:buChar char="Ù"/>
            </a:pPr>
            <a:r>
              <a:rPr lang="en-US" altLang="zh-CN" sz="1400">
                <a:solidFill>
                  <a:srgbClr val="000000"/>
                </a:solidFill>
                <a:ea typeface="宋体" charset="-122"/>
                <a:cs typeface="Arial" charset="0"/>
              </a:rPr>
              <a:t> Contents of the product, and please fill it out.</a:t>
            </a:r>
          </a:p>
        </p:txBody>
      </p:sp>
      <p:sp>
        <p:nvSpPr>
          <p:cNvPr id="18462" name="Rectangle 42"/>
          <p:cNvSpPr>
            <a:spLocks noChangeArrowheads="1"/>
          </p:cNvSpPr>
          <p:nvPr/>
        </p:nvSpPr>
        <p:spPr bwMode="gray">
          <a:xfrm>
            <a:off x="768350" y="1676400"/>
            <a:ext cx="6934200" cy="695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lnSpc>
                <a:spcPct val="110000"/>
              </a:lnSpc>
            </a:pPr>
            <a:r>
              <a:rPr lang="en-US" altLang="zh-CN">
                <a:solidFill>
                  <a:srgbClr val="000000"/>
                </a:solidFill>
                <a:ea typeface="宋体" charset="-122"/>
                <a:cs typeface="Arial" charset="0"/>
              </a:rPr>
              <a:t>ThemeGallery  is a Design Digital Content &amp; Contents mall developed by Guild Design Inc.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AutoShape 2"/>
          <p:cNvSpPr>
            <a:spLocks noChangeArrowheads="1"/>
          </p:cNvSpPr>
          <p:nvPr/>
        </p:nvSpPr>
        <p:spPr bwMode="gray">
          <a:xfrm rot="-3356641">
            <a:off x="5595144" y="2370932"/>
            <a:ext cx="1520825" cy="1322387"/>
          </a:xfrm>
          <a:custGeom>
            <a:avLst/>
            <a:gdLst>
              <a:gd name="T0" fmla="*/ 2147483647 w 21600"/>
              <a:gd name="T1" fmla="*/ 0 h 21600"/>
              <a:gd name="T2" fmla="*/ 243629670 w 21600"/>
              <a:gd name="T3" fmla="*/ 2058749130 h 21600"/>
              <a:gd name="T4" fmla="*/ 2147483647 w 21600"/>
              <a:gd name="T5" fmla="*/ 245754576 h 21600"/>
              <a:gd name="T6" fmla="*/ 2147483647 w 21600"/>
              <a:gd name="T7" fmla="*/ 2058749130 h 21600"/>
              <a:gd name="T8" fmla="*/ 0 60000 65536"/>
              <a:gd name="T9" fmla="*/ 0 60000 65536"/>
              <a:gd name="T10" fmla="*/ 0 60000 65536"/>
              <a:gd name="T11" fmla="*/ 0 60000 65536"/>
              <a:gd name="T12" fmla="*/ 48 w 21600"/>
              <a:gd name="T13" fmla="*/ 0 h 21600"/>
              <a:gd name="T14" fmla="*/ 21552 w 21600"/>
              <a:gd name="T15" fmla="*/ 11717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226" y="9068"/>
                </a:moveTo>
                <a:cubicBezTo>
                  <a:pt x="2063" y="4438"/>
                  <a:pt x="6094" y="1070"/>
                  <a:pt x="10800" y="1071"/>
                </a:cubicBezTo>
                <a:cubicBezTo>
                  <a:pt x="15505" y="1071"/>
                  <a:pt x="19536" y="4438"/>
                  <a:pt x="20373" y="9068"/>
                </a:cubicBezTo>
                <a:lnTo>
                  <a:pt x="21427" y="8877"/>
                </a:lnTo>
                <a:cubicBezTo>
                  <a:pt x="20497" y="3737"/>
                  <a:pt x="16023" y="-1"/>
                  <a:pt x="10799" y="0"/>
                </a:cubicBezTo>
                <a:cubicBezTo>
                  <a:pt x="5576" y="0"/>
                  <a:pt x="1102" y="3737"/>
                  <a:pt x="172" y="8877"/>
                </a:cubicBezTo>
                <a:lnTo>
                  <a:pt x="1226" y="9068"/>
                </a:lnTo>
                <a:close/>
              </a:path>
            </a:pathLst>
          </a:custGeom>
          <a:solidFill>
            <a:schemeClr val="bg2">
              <a:alpha val="47058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9459" name="AutoShape 3"/>
          <p:cNvSpPr>
            <a:spLocks noChangeArrowheads="1"/>
          </p:cNvSpPr>
          <p:nvPr/>
        </p:nvSpPr>
        <p:spPr bwMode="gray">
          <a:xfrm rot="-8777407" flipH="1" flipV="1">
            <a:off x="2363788" y="3286125"/>
            <a:ext cx="1589087" cy="1555750"/>
          </a:xfrm>
          <a:custGeom>
            <a:avLst/>
            <a:gdLst>
              <a:gd name="T0" fmla="*/ 2147483647 w 21600"/>
              <a:gd name="T1" fmla="*/ 0 h 21600"/>
              <a:gd name="T2" fmla="*/ 277930701 w 21600"/>
              <a:gd name="T3" fmla="*/ 2147483647 h 21600"/>
              <a:gd name="T4" fmla="*/ 2147483647 w 21600"/>
              <a:gd name="T5" fmla="*/ 400171455 h 21600"/>
              <a:gd name="T6" fmla="*/ 2147483647 w 21600"/>
              <a:gd name="T7" fmla="*/ 2147483647 h 21600"/>
              <a:gd name="T8" fmla="*/ 0 60000 65536"/>
              <a:gd name="T9" fmla="*/ 0 60000 65536"/>
              <a:gd name="T10" fmla="*/ 0 60000 65536"/>
              <a:gd name="T11" fmla="*/ 0 60000 65536"/>
              <a:gd name="T12" fmla="*/ 48 w 21600"/>
              <a:gd name="T13" fmla="*/ 0 h 21600"/>
              <a:gd name="T14" fmla="*/ 21552 w 21600"/>
              <a:gd name="T15" fmla="*/ 11717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226" y="9068"/>
                </a:moveTo>
                <a:cubicBezTo>
                  <a:pt x="2063" y="4438"/>
                  <a:pt x="6094" y="1070"/>
                  <a:pt x="10800" y="1071"/>
                </a:cubicBezTo>
                <a:cubicBezTo>
                  <a:pt x="15505" y="1071"/>
                  <a:pt x="19536" y="4438"/>
                  <a:pt x="20373" y="9068"/>
                </a:cubicBezTo>
                <a:lnTo>
                  <a:pt x="21427" y="8877"/>
                </a:lnTo>
                <a:cubicBezTo>
                  <a:pt x="20497" y="3737"/>
                  <a:pt x="16023" y="-1"/>
                  <a:pt x="10799" y="0"/>
                </a:cubicBezTo>
                <a:cubicBezTo>
                  <a:pt x="5576" y="0"/>
                  <a:pt x="1102" y="3737"/>
                  <a:pt x="172" y="8877"/>
                </a:cubicBezTo>
                <a:lnTo>
                  <a:pt x="1226" y="9068"/>
                </a:lnTo>
                <a:close/>
              </a:path>
            </a:pathLst>
          </a:custGeom>
          <a:solidFill>
            <a:schemeClr val="bg2">
              <a:alpha val="47058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1739900" y="3016250"/>
            <a:ext cx="939800" cy="993775"/>
            <a:chOff x="647" y="2562"/>
            <a:chExt cx="1210" cy="1278"/>
          </a:xfrm>
        </p:grpSpPr>
        <p:pic>
          <p:nvPicPr>
            <p:cNvPr id="19511" name="Picture 5" descr="light_shadow"/>
            <p:cNvPicPr>
              <a:picLocks noChangeAspect="1" noChangeArrowheads="1"/>
            </p:cNvPicPr>
            <p:nvPr/>
          </p:nvPicPr>
          <p:blipFill>
            <a:blip r:embed="rId2" cstate="print">
              <a:lum bright="-78000" contrast="-78000"/>
            </a:blip>
            <a:srcRect/>
            <a:stretch>
              <a:fillRect/>
            </a:stretch>
          </p:blipFill>
          <p:spPr bwMode="gray">
            <a:xfrm>
              <a:off x="762" y="3564"/>
              <a:ext cx="996" cy="2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9512" name="Picture 6" descr="circuler_1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gray">
            <a:xfrm>
              <a:off x="647" y="2562"/>
              <a:ext cx="1210" cy="11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9513" name="Oval 7"/>
            <p:cNvSpPr>
              <a:spLocks noChangeArrowheads="1"/>
            </p:cNvSpPr>
            <p:nvPr/>
          </p:nvSpPr>
          <p:spPr bwMode="gray">
            <a:xfrm>
              <a:off x="647" y="2562"/>
              <a:ext cx="1202" cy="1182"/>
            </a:xfrm>
            <a:prstGeom prst="ellipse">
              <a:avLst/>
            </a:prstGeom>
            <a:solidFill>
              <a:schemeClr val="folHlink">
                <a:alpha val="54901"/>
              </a:schemeClr>
            </a:solidFill>
            <a:ln w="9525" algn="ctr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9514" name="Freeform 8"/>
            <p:cNvSpPr>
              <a:spLocks/>
            </p:cNvSpPr>
            <p:nvPr/>
          </p:nvSpPr>
          <p:spPr bwMode="ltGray">
            <a:xfrm>
              <a:off x="771" y="2586"/>
              <a:ext cx="945" cy="409"/>
            </a:xfrm>
            <a:custGeom>
              <a:avLst/>
              <a:gdLst>
                <a:gd name="T0" fmla="*/ 476 w 1321"/>
                <a:gd name="T1" fmla="*/ 76 h 712"/>
                <a:gd name="T2" fmla="*/ 482 w 1321"/>
                <a:gd name="T3" fmla="*/ 84 h 712"/>
                <a:gd name="T4" fmla="*/ 484 w 1321"/>
                <a:gd name="T5" fmla="*/ 91 h 712"/>
                <a:gd name="T6" fmla="*/ 481 w 1321"/>
                <a:gd name="T7" fmla="*/ 98 h 712"/>
                <a:gd name="T8" fmla="*/ 476 w 1321"/>
                <a:gd name="T9" fmla="*/ 105 h 712"/>
                <a:gd name="T10" fmla="*/ 466 w 1321"/>
                <a:gd name="T11" fmla="*/ 110 h 712"/>
                <a:gd name="T12" fmla="*/ 454 w 1321"/>
                <a:gd name="T13" fmla="*/ 114 h 712"/>
                <a:gd name="T14" fmla="*/ 438 w 1321"/>
                <a:gd name="T15" fmla="*/ 119 h 712"/>
                <a:gd name="T16" fmla="*/ 420 w 1321"/>
                <a:gd name="T17" fmla="*/ 123 h 712"/>
                <a:gd name="T18" fmla="*/ 400 w 1321"/>
                <a:gd name="T19" fmla="*/ 126 h 712"/>
                <a:gd name="T20" fmla="*/ 378 w 1321"/>
                <a:gd name="T21" fmla="*/ 129 h 712"/>
                <a:gd name="T22" fmla="*/ 354 w 1321"/>
                <a:gd name="T23" fmla="*/ 132 h 712"/>
                <a:gd name="T24" fmla="*/ 328 w 1321"/>
                <a:gd name="T25" fmla="*/ 133 h 712"/>
                <a:gd name="T26" fmla="*/ 301 w 1321"/>
                <a:gd name="T27" fmla="*/ 134 h 712"/>
                <a:gd name="T28" fmla="*/ 291 w 1321"/>
                <a:gd name="T29" fmla="*/ 135 h 712"/>
                <a:gd name="T30" fmla="*/ 175 w 1321"/>
                <a:gd name="T31" fmla="*/ 135 h 712"/>
                <a:gd name="T32" fmla="*/ 173 w 1321"/>
                <a:gd name="T33" fmla="*/ 135 h 712"/>
                <a:gd name="T34" fmla="*/ 150 w 1321"/>
                <a:gd name="T35" fmla="*/ 134 h 712"/>
                <a:gd name="T36" fmla="*/ 127 w 1321"/>
                <a:gd name="T37" fmla="*/ 133 h 712"/>
                <a:gd name="T38" fmla="*/ 106 w 1321"/>
                <a:gd name="T39" fmla="*/ 132 h 712"/>
                <a:gd name="T40" fmla="*/ 86 w 1321"/>
                <a:gd name="T41" fmla="*/ 130 h 712"/>
                <a:gd name="T42" fmla="*/ 68 w 1321"/>
                <a:gd name="T43" fmla="*/ 128 h 712"/>
                <a:gd name="T44" fmla="*/ 52 w 1321"/>
                <a:gd name="T45" fmla="*/ 126 h 712"/>
                <a:gd name="T46" fmla="*/ 37 w 1321"/>
                <a:gd name="T47" fmla="*/ 123 h 712"/>
                <a:gd name="T48" fmla="*/ 24 w 1321"/>
                <a:gd name="T49" fmla="*/ 119 h 712"/>
                <a:gd name="T50" fmla="*/ 14 w 1321"/>
                <a:gd name="T51" fmla="*/ 115 h 712"/>
                <a:gd name="T52" fmla="*/ 6 w 1321"/>
                <a:gd name="T53" fmla="*/ 110 h 712"/>
                <a:gd name="T54" fmla="*/ 2 w 1321"/>
                <a:gd name="T55" fmla="*/ 105 h 712"/>
                <a:gd name="T56" fmla="*/ 0 w 1321"/>
                <a:gd name="T57" fmla="*/ 99 h 712"/>
                <a:gd name="T58" fmla="*/ 0 w 1321"/>
                <a:gd name="T59" fmla="*/ 99 h 712"/>
                <a:gd name="T60" fmla="*/ 1 w 1321"/>
                <a:gd name="T61" fmla="*/ 92 h 712"/>
                <a:gd name="T62" fmla="*/ 6 w 1321"/>
                <a:gd name="T63" fmla="*/ 84 h 712"/>
                <a:gd name="T64" fmla="*/ 19 w 1321"/>
                <a:gd name="T65" fmla="*/ 70 h 712"/>
                <a:gd name="T66" fmla="*/ 34 w 1321"/>
                <a:gd name="T67" fmla="*/ 57 h 712"/>
                <a:gd name="T68" fmla="*/ 54 w 1321"/>
                <a:gd name="T69" fmla="*/ 45 h 712"/>
                <a:gd name="T70" fmla="*/ 74 w 1321"/>
                <a:gd name="T71" fmla="*/ 33 h 712"/>
                <a:gd name="T72" fmla="*/ 99 w 1321"/>
                <a:gd name="T73" fmla="*/ 24 h 712"/>
                <a:gd name="T74" fmla="*/ 125 w 1321"/>
                <a:gd name="T75" fmla="*/ 16 h 712"/>
                <a:gd name="T76" fmla="*/ 152 w 1321"/>
                <a:gd name="T77" fmla="*/ 9 h 712"/>
                <a:gd name="T78" fmla="*/ 182 w 1321"/>
                <a:gd name="T79" fmla="*/ 4 h 712"/>
                <a:gd name="T80" fmla="*/ 213 w 1321"/>
                <a:gd name="T81" fmla="*/ 1 h 712"/>
                <a:gd name="T82" fmla="*/ 244 w 1321"/>
                <a:gd name="T83" fmla="*/ 0 h 712"/>
                <a:gd name="T84" fmla="*/ 244 w 1321"/>
                <a:gd name="T85" fmla="*/ 0 h 712"/>
                <a:gd name="T86" fmla="*/ 278 w 1321"/>
                <a:gd name="T87" fmla="*/ 1 h 712"/>
                <a:gd name="T88" fmla="*/ 310 w 1321"/>
                <a:gd name="T89" fmla="*/ 4 h 712"/>
                <a:gd name="T90" fmla="*/ 341 w 1321"/>
                <a:gd name="T91" fmla="*/ 10 h 712"/>
                <a:gd name="T92" fmla="*/ 370 w 1321"/>
                <a:gd name="T93" fmla="*/ 17 h 712"/>
                <a:gd name="T94" fmla="*/ 396 w 1321"/>
                <a:gd name="T95" fmla="*/ 26 h 712"/>
                <a:gd name="T96" fmla="*/ 421 w 1321"/>
                <a:gd name="T97" fmla="*/ 37 h 712"/>
                <a:gd name="T98" fmla="*/ 442 w 1321"/>
                <a:gd name="T99" fmla="*/ 48 h 712"/>
                <a:gd name="T100" fmla="*/ 461 w 1321"/>
                <a:gd name="T101" fmla="*/ 61 h 712"/>
                <a:gd name="T102" fmla="*/ 476 w 1321"/>
                <a:gd name="T103" fmla="*/ 76 h 712"/>
                <a:gd name="T104" fmla="*/ 476 w 1321"/>
                <a:gd name="T105" fmla="*/ 76 h 712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1321"/>
                <a:gd name="T160" fmla="*/ 0 h 712"/>
                <a:gd name="T161" fmla="*/ 1321 w 1321"/>
                <a:gd name="T162" fmla="*/ 712 h 712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1321" h="712">
                  <a:moveTo>
                    <a:pt x="1301" y="401"/>
                  </a:moveTo>
                  <a:lnTo>
                    <a:pt x="1317" y="442"/>
                  </a:lnTo>
                  <a:lnTo>
                    <a:pt x="1321" y="481"/>
                  </a:lnTo>
                  <a:lnTo>
                    <a:pt x="1315" y="516"/>
                  </a:lnTo>
                  <a:lnTo>
                    <a:pt x="1298" y="550"/>
                  </a:lnTo>
                  <a:lnTo>
                    <a:pt x="1272" y="579"/>
                  </a:lnTo>
                  <a:lnTo>
                    <a:pt x="1239" y="604"/>
                  </a:lnTo>
                  <a:lnTo>
                    <a:pt x="1196" y="628"/>
                  </a:lnTo>
                  <a:lnTo>
                    <a:pt x="1147" y="649"/>
                  </a:lnTo>
                  <a:lnTo>
                    <a:pt x="1092" y="667"/>
                  </a:lnTo>
                  <a:lnTo>
                    <a:pt x="1031" y="683"/>
                  </a:lnTo>
                  <a:lnTo>
                    <a:pt x="967" y="694"/>
                  </a:lnTo>
                  <a:lnTo>
                    <a:pt x="896" y="704"/>
                  </a:lnTo>
                  <a:lnTo>
                    <a:pt x="824" y="710"/>
                  </a:lnTo>
                  <a:lnTo>
                    <a:pt x="795" y="712"/>
                  </a:lnTo>
                  <a:lnTo>
                    <a:pt x="476" y="712"/>
                  </a:lnTo>
                  <a:lnTo>
                    <a:pt x="472" y="712"/>
                  </a:lnTo>
                  <a:lnTo>
                    <a:pt x="409" y="708"/>
                  </a:lnTo>
                  <a:lnTo>
                    <a:pt x="348" y="704"/>
                  </a:lnTo>
                  <a:lnTo>
                    <a:pt x="290" y="696"/>
                  </a:lnTo>
                  <a:lnTo>
                    <a:pt x="235" y="689"/>
                  </a:lnTo>
                  <a:lnTo>
                    <a:pt x="186" y="677"/>
                  </a:lnTo>
                  <a:lnTo>
                    <a:pt x="141" y="663"/>
                  </a:lnTo>
                  <a:lnTo>
                    <a:pt x="102" y="648"/>
                  </a:lnTo>
                  <a:lnTo>
                    <a:pt x="67" y="630"/>
                  </a:lnTo>
                  <a:lnTo>
                    <a:pt x="39" y="608"/>
                  </a:lnTo>
                  <a:lnTo>
                    <a:pt x="18" y="583"/>
                  </a:lnTo>
                  <a:lnTo>
                    <a:pt x="6" y="554"/>
                  </a:lnTo>
                  <a:lnTo>
                    <a:pt x="0" y="524"/>
                  </a:lnTo>
                  <a:lnTo>
                    <a:pt x="0" y="520"/>
                  </a:lnTo>
                  <a:lnTo>
                    <a:pt x="4" y="487"/>
                  </a:lnTo>
                  <a:lnTo>
                    <a:pt x="16" y="446"/>
                  </a:lnTo>
                  <a:lnTo>
                    <a:pt x="51" y="370"/>
                  </a:lnTo>
                  <a:lnTo>
                    <a:pt x="94" y="299"/>
                  </a:lnTo>
                  <a:lnTo>
                    <a:pt x="147" y="235"/>
                  </a:lnTo>
                  <a:lnTo>
                    <a:pt x="204" y="176"/>
                  </a:lnTo>
                  <a:lnTo>
                    <a:pt x="270" y="125"/>
                  </a:lnTo>
                  <a:lnTo>
                    <a:pt x="341" y="82"/>
                  </a:lnTo>
                  <a:lnTo>
                    <a:pt x="415" y="47"/>
                  </a:lnTo>
                  <a:lnTo>
                    <a:pt x="497" y="21"/>
                  </a:lnTo>
                  <a:lnTo>
                    <a:pt x="581" y="6"/>
                  </a:lnTo>
                  <a:lnTo>
                    <a:pt x="667" y="0"/>
                  </a:lnTo>
                  <a:lnTo>
                    <a:pt x="759" y="6"/>
                  </a:lnTo>
                  <a:lnTo>
                    <a:pt x="847" y="23"/>
                  </a:lnTo>
                  <a:lnTo>
                    <a:pt x="932" y="53"/>
                  </a:lnTo>
                  <a:lnTo>
                    <a:pt x="1010" y="90"/>
                  </a:lnTo>
                  <a:lnTo>
                    <a:pt x="1082" y="137"/>
                  </a:lnTo>
                  <a:lnTo>
                    <a:pt x="1149" y="194"/>
                  </a:lnTo>
                  <a:lnTo>
                    <a:pt x="1208" y="256"/>
                  </a:lnTo>
                  <a:lnTo>
                    <a:pt x="1258" y="325"/>
                  </a:lnTo>
                  <a:lnTo>
                    <a:pt x="1301" y="401"/>
                  </a:lnTo>
                  <a:close/>
                </a:path>
              </a:pathLst>
            </a:custGeom>
            <a:gradFill rotWithShape="1">
              <a:gsLst>
                <a:gs pos="0">
                  <a:srgbClr val="FFFFFF"/>
                </a:gs>
                <a:gs pos="100000">
                  <a:srgbClr val="7CBFE0">
                    <a:alpha val="0"/>
                  </a:srgbClr>
                </a:gs>
              </a:gsLst>
              <a:lin ang="5400000" scaled="1"/>
            </a:gradFill>
            <a:ln w="0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9461" name="AutoShape 9"/>
          <p:cNvSpPr>
            <a:spLocks noChangeArrowheads="1"/>
          </p:cNvSpPr>
          <p:nvPr/>
        </p:nvSpPr>
        <p:spPr bwMode="gray">
          <a:xfrm rot="-1906354">
            <a:off x="3641725" y="2106613"/>
            <a:ext cx="1520825" cy="1322387"/>
          </a:xfrm>
          <a:custGeom>
            <a:avLst/>
            <a:gdLst>
              <a:gd name="T0" fmla="*/ 2147483647 w 21600"/>
              <a:gd name="T1" fmla="*/ 0 h 21600"/>
              <a:gd name="T2" fmla="*/ 243629670 w 21600"/>
              <a:gd name="T3" fmla="*/ 2058753048 h 21600"/>
              <a:gd name="T4" fmla="*/ 2147483647 w 21600"/>
              <a:gd name="T5" fmla="*/ 245754576 h 21600"/>
              <a:gd name="T6" fmla="*/ 2147483647 w 21600"/>
              <a:gd name="T7" fmla="*/ 2058753048 h 21600"/>
              <a:gd name="T8" fmla="*/ 0 60000 65536"/>
              <a:gd name="T9" fmla="*/ 0 60000 65536"/>
              <a:gd name="T10" fmla="*/ 0 60000 65536"/>
              <a:gd name="T11" fmla="*/ 0 60000 65536"/>
              <a:gd name="T12" fmla="*/ 48 w 21600"/>
              <a:gd name="T13" fmla="*/ 0 h 21600"/>
              <a:gd name="T14" fmla="*/ 21552 w 21600"/>
              <a:gd name="T15" fmla="*/ 11717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226" y="9068"/>
                </a:moveTo>
                <a:cubicBezTo>
                  <a:pt x="2063" y="4438"/>
                  <a:pt x="6094" y="1070"/>
                  <a:pt x="10800" y="1071"/>
                </a:cubicBezTo>
                <a:cubicBezTo>
                  <a:pt x="15505" y="1071"/>
                  <a:pt x="19536" y="4438"/>
                  <a:pt x="20373" y="9068"/>
                </a:cubicBezTo>
                <a:lnTo>
                  <a:pt x="21427" y="8877"/>
                </a:lnTo>
                <a:cubicBezTo>
                  <a:pt x="20497" y="3737"/>
                  <a:pt x="16023" y="-1"/>
                  <a:pt x="10799" y="0"/>
                </a:cubicBezTo>
                <a:cubicBezTo>
                  <a:pt x="5576" y="0"/>
                  <a:pt x="1102" y="3737"/>
                  <a:pt x="172" y="8877"/>
                </a:cubicBezTo>
                <a:lnTo>
                  <a:pt x="1226" y="9068"/>
                </a:lnTo>
                <a:close/>
              </a:path>
            </a:pathLst>
          </a:custGeom>
          <a:solidFill>
            <a:schemeClr val="bg2">
              <a:alpha val="47058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grpSp>
        <p:nvGrpSpPr>
          <p:cNvPr id="3" name="Group 10"/>
          <p:cNvGrpSpPr>
            <a:grpSpLocks/>
          </p:cNvGrpSpPr>
          <p:nvPr/>
        </p:nvGrpSpPr>
        <p:grpSpPr bwMode="auto">
          <a:xfrm>
            <a:off x="2862263" y="2889250"/>
            <a:ext cx="1216025" cy="1285875"/>
            <a:chOff x="647" y="2562"/>
            <a:chExt cx="1210" cy="1278"/>
          </a:xfrm>
        </p:grpSpPr>
        <p:pic>
          <p:nvPicPr>
            <p:cNvPr id="19507" name="Picture 11" descr="light_shadow"/>
            <p:cNvPicPr>
              <a:picLocks noChangeAspect="1" noChangeArrowheads="1"/>
            </p:cNvPicPr>
            <p:nvPr/>
          </p:nvPicPr>
          <p:blipFill>
            <a:blip r:embed="rId4" cstate="print">
              <a:lum bright="-78000" contrast="-78000"/>
            </a:blip>
            <a:srcRect/>
            <a:stretch>
              <a:fillRect/>
            </a:stretch>
          </p:blipFill>
          <p:spPr bwMode="gray">
            <a:xfrm>
              <a:off x="762" y="3564"/>
              <a:ext cx="996" cy="2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9508" name="Picture 12" descr="circuler_1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gray">
            <a:xfrm>
              <a:off x="647" y="2562"/>
              <a:ext cx="1210" cy="11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9509" name="Oval 13"/>
            <p:cNvSpPr>
              <a:spLocks noChangeArrowheads="1"/>
            </p:cNvSpPr>
            <p:nvPr/>
          </p:nvSpPr>
          <p:spPr bwMode="gray">
            <a:xfrm>
              <a:off x="647" y="2562"/>
              <a:ext cx="1202" cy="1182"/>
            </a:xfrm>
            <a:prstGeom prst="ellipse">
              <a:avLst/>
            </a:prstGeom>
            <a:solidFill>
              <a:schemeClr val="hlink">
                <a:alpha val="54901"/>
              </a:schemeClr>
            </a:solidFill>
            <a:ln w="9525" algn="ctr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9510" name="Freeform 14"/>
            <p:cNvSpPr>
              <a:spLocks/>
            </p:cNvSpPr>
            <p:nvPr/>
          </p:nvSpPr>
          <p:spPr bwMode="ltGray">
            <a:xfrm>
              <a:off x="771" y="2586"/>
              <a:ext cx="945" cy="409"/>
            </a:xfrm>
            <a:custGeom>
              <a:avLst/>
              <a:gdLst>
                <a:gd name="T0" fmla="*/ 476 w 1321"/>
                <a:gd name="T1" fmla="*/ 76 h 712"/>
                <a:gd name="T2" fmla="*/ 482 w 1321"/>
                <a:gd name="T3" fmla="*/ 84 h 712"/>
                <a:gd name="T4" fmla="*/ 484 w 1321"/>
                <a:gd name="T5" fmla="*/ 91 h 712"/>
                <a:gd name="T6" fmla="*/ 481 w 1321"/>
                <a:gd name="T7" fmla="*/ 98 h 712"/>
                <a:gd name="T8" fmla="*/ 476 w 1321"/>
                <a:gd name="T9" fmla="*/ 105 h 712"/>
                <a:gd name="T10" fmla="*/ 466 w 1321"/>
                <a:gd name="T11" fmla="*/ 110 h 712"/>
                <a:gd name="T12" fmla="*/ 454 w 1321"/>
                <a:gd name="T13" fmla="*/ 114 h 712"/>
                <a:gd name="T14" fmla="*/ 438 w 1321"/>
                <a:gd name="T15" fmla="*/ 119 h 712"/>
                <a:gd name="T16" fmla="*/ 420 w 1321"/>
                <a:gd name="T17" fmla="*/ 123 h 712"/>
                <a:gd name="T18" fmla="*/ 400 w 1321"/>
                <a:gd name="T19" fmla="*/ 126 h 712"/>
                <a:gd name="T20" fmla="*/ 378 w 1321"/>
                <a:gd name="T21" fmla="*/ 129 h 712"/>
                <a:gd name="T22" fmla="*/ 354 w 1321"/>
                <a:gd name="T23" fmla="*/ 132 h 712"/>
                <a:gd name="T24" fmla="*/ 328 w 1321"/>
                <a:gd name="T25" fmla="*/ 133 h 712"/>
                <a:gd name="T26" fmla="*/ 301 w 1321"/>
                <a:gd name="T27" fmla="*/ 134 h 712"/>
                <a:gd name="T28" fmla="*/ 291 w 1321"/>
                <a:gd name="T29" fmla="*/ 135 h 712"/>
                <a:gd name="T30" fmla="*/ 175 w 1321"/>
                <a:gd name="T31" fmla="*/ 135 h 712"/>
                <a:gd name="T32" fmla="*/ 173 w 1321"/>
                <a:gd name="T33" fmla="*/ 135 h 712"/>
                <a:gd name="T34" fmla="*/ 150 w 1321"/>
                <a:gd name="T35" fmla="*/ 134 h 712"/>
                <a:gd name="T36" fmla="*/ 127 w 1321"/>
                <a:gd name="T37" fmla="*/ 133 h 712"/>
                <a:gd name="T38" fmla="*/ 106 w 1321"/>
                <a:gd name="T39" fmla="*/ 132 h 712"/>
                <a:gd name="T40" fmla="*/ 86 w 1321"/>
                <a:gd name="T41" fmla="*/ 130 h 712"/>
                <a:gd name="T42" fmla="*/ 68 w 1321"/>
                <a:gd name="T43" fmla="*/ 128 h 712"/>
                <a:gd name="T44" fmla="*/ 52 w 1321"/>
                <a:gd name="T45" fmla="*/ 126 h 712"/>
                <a:gd name="T46" fmla="*/ 37 w 1321"/>
                <a:gd name="T47" fmla="*/ 123 h 712"/>
                <a:gd name="T48" fmla="*/ 24 w 1321"/>
                <a:gd name="T49" fmla="*/ 119 h 712"/>
                <a:gd name="T50" fmla="*/ 14 w 1321"/>
                <a:gd name="T51" fmla="*/ 115 h 712"/>
                <a:gd name="T52" fmla="*/ 6 w 1321"/>
                <a:gd name="T53" fmla="*/ 110 h 712"/>
                <a:gd name="T54" fmla="*/ 2 w 1321"/>
                <a:gd name="T55" fmla="*/ 105 h 712"/>
                <a:gd name="T56" fmla="*/ 0 w 1321"/>
                <a:gd name="T57" fmla="*/ 99 h 712"/>
                <a:gd name="T58" fmla="*/ 0 w 1321"/>
                <a:gd name="T59" fmla="*/ 99 h 712"/>
                <a:gd name="T60" fmla="*/ 1 w 1321"/>
                <a:gd name="T61" fmla="*/ 92 h 712"/>
                <a:gd name="T62" fmla="*/ 6 w 1321"/>
                <a:gd name="T63" fmla="*/ 84 h 712"/>
                <a:gd name="T64" fmla="*/ 19 w 1321"/>
                <a:gd name="T65" fmla="*/ 70 h 712"/>
                <a:gd name="T66" fmla="*/ 34 w 1321"/>
                <a:gd name="T67" fmla="*/ 57 h 712"/>
                <a:gd name="T68" fmla="*/ 54 w 1321"/>
                <a:gd name="T69" fmla="*/ 45 h 712"/>
                <a:gd name="T70" fmla="*/ 74 w 1321"/>
                <a:gd name="T71" fmla="*/ 33 h 712"/>
                <a:gd name="T72" fmla="*/ 99 w 1321"/>
                <a:gd name="T73" fmla="*/ 24 h 712"/>
                <a:gd name="T74" fmla="*/ 125 w 1321"/>
                <a:gd name="T75" fmla="*/ 16 h 712"/>
                <a:gd name="T76" fmla="*/ 152 w 1321"/>
                <a:gd name="T77" fmla="*/ 9 h 712"/>
                <a:gd name="T78" fmla="*/ 182 w 1321"/>
                <a:gd name="T79" fmla="*/ 4 h 712"/>
                <a:gd name="T80" fmla="*/ 213 w 1321"/>
                <a:gd name="T81" fmla="*/ 1 h 712"/>
                <a:gd name="T82" fmla="*/ 244 w 1321"/>
                <a:gd name="T83" fmla="*/ 0 h 712"/>
                <a:gd name="T84" fmla="*/ 244 w 1321"/>
                <a:gd name="T85" fmla="*/ 0 h 712"/>
                <a:gd name="T86" fmla="*/ 278 w 1321"/>
                <a:gd name="T87" fmla="*/ 1 h 712"/>
                <a:gd name="T88" fmla="*/ 310 w 1321"/>
                <a:gd name="T89" fmla="*/ 4 h 712"/>
                <a:gd name="T90" fmla="*/ 341 w 1321"/>
                <a:gd name="T91" fmla="*/ 10 h 712"/>
                <a:gd name="T92" fmla="*/ 370 w 1321"/>
                <a:gd name="T93" fmla="*/ 17 h 712"/>
                <a:gd name="T94" fmla="*/ 396 w 1321"/>
                <a:gd name="T95" fmla="*/ 26 h 712"/>
                <a:gd name="T96" fmla="*/ 421 w 1321"/>
                <a:gd name="T97" fmla="*/ 37 h 712"/>
                <a:gd name="T98" fmla="*/ 442 w 1321"/>
                <a:gd name="T99" fmla="*/ 48 h 712"/>
                <a:gd name="T100" fmla="*/ 461 w 1321"/>
                <a:gd name="T101" fmla="*/ 61 h 712"/>
                <a:gd name="T102" fmla="*/ 476 w 1321"/>
                <a:gd name="T103" fmla="*/ 76 h 712"/>
                <a:gd name="T104" fmla="*/ 476 w 1321"/>
                <a:gd name="T105" fmla="*/ 76 h 712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1321"/>
                <a:gd name="T160" fmla="*/ 0 h 712"/>
                <a:gd name="T161" fmla="*/ 1321 w 1321"/>
                <a:gd name="T162" fmla="*/ 712 h 712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1321" h="712">
                  <a:moveTo>
                    <a:pt x="1301" y="401"/>
                  </a:moveTo>
                  <a:lnTo>
                    <a:pt x="1317" y="442"/>
                  </a:lnTo>
                  <a:lnTo>
                    <a:pt x="1321" y="481"/>
                  </a:lnTo>
                  <a:lnTo>
                    <a:pt x="1315" y="516"/>
                  </a:lnTo>
                  <a:lnTo>
                    <a:pt x="1298" y="550"/>
                  </a:lnTo>
                  <a:lnTo>
                    <a:pt x="1272" y="579"/>
                  </a:lnTo>
                  <a:lnTo>
                    <a:pt x="1239" y="604"/>
                  </a:lnTo>
                  <a:lnTo>
                    <a:pt x="1196" y="628"/>
                  </a:lnTo>
                  <a:lnTo>
                    <a:pt x="1147" y="649"/>
                  </a:lnTo>
                  <a:lnTo>
                    <a:pt x="1092" y="667"/>
                  </a:lnTo>
                  <a:lnTo>
                    <a:pt x="1031" y="683"/>
                  </a:lnTo>
                  <a:lnTo>
                    <a:pt x="967" y="694"/>
                  </a:lnTo>
                  <a:lnTo>
                    <a:pt x="896" y="704"/>
                  </a:lnTo>
                  <a:lnTo>
                    <a:pt x="824" y="710"/>
                  </a:lnTo>
                  <a:lnTo>
                    <a:pt x="795" y="712"/>
                  </a:lnTo>
                  <a:lnTo>
                    <a:pt x="476" y="712"/>
                  </a:lnTo>
                  <a:lnTo>
                    <a:pt x="472" y="712"/>
                  </a:lnTo>
                  <a:lnTo>
                    <a:pt x="409" y="708"/>
                  </a:lnTo>
                  <a:lnTo>
                    <a:pt x="348" y="704"/>
                  </a:lnTo>
                  <a:lnTo>
                    <a:pt x="290" y="696"/>
                  </a:lnTo>
                  <a:lnTo>
                    <a:pt x="235" y="689"/>
                  </a:lnTo>
                  <a:lnTo>
                    <a:pt x="186" y="677"/>
                  </a:lnTo>
                  <a:lnTo>
                    <a:pt x="141" y="663"/>
                  </a:lnTo>
                  <a:lnTo>
                    <a:pt x="102" y="648"/>
                  </a:lnTo>
                  <a:lnTo>
                    <a:pt x="67" y="630"/>
                  </a:lnTo>
                  <a:lnTo>
                    <a:pt x="39" y="608"/>
                  </a:lnTo>
                  <a:lnTo>
                    <a:pt x="18" y="583"/>
                  </a:lnTo>
                  <a:lnTo>
                    <a:pt x="6" y="554"/>
                  </a:lnTo>
                  <a:lnTo>
                    <a:pt x="0" y="524"/>
                  </a:lnTo>
                  <a:lnTo>
                    <a:pt x="0" y="520"/>
                  </a:lnTo>
                  <a:lnTo>
                    <a:pt x="4" y="487"/>
                  </a:lnTo>
                  <a:lnTo>
                    <a:pt x="16" y="446"/>
                  </a:lnTo>
                  <a:lnTo>
                    <a:pt x="51" y="370"/>
                  </a:lnTo>
                  <a:lnTo>
                    <a:pt x="94" y="299"/>
                  </a:lnTo>
                  <a:lnTo>
                    <a:pt x="147" y="235"/>
                  </a:lnTo>
                  <a:lnTo>
                    <a:pt x="204" y="176"/>
                  </a:lnTo>
                  <a:lnTo>
                    <a:pt x="270" y="125"/>
                  </a:lnTo>
                  <a:lnTo>
                    <a:pt x="341" y="82"/>
                  </a:lnTo>
                  <a:lnTo>
                    <a:pt x="415" y="47"/>
                  </a:lnTo>
                  <a:lnTo>
                    <a:pt x="497" y="21"/>
                  </a:lnTo>
                  <a:lnTo>
                    <a:pt x="581" y="6"/>
                  </a:lnTo>
                  <a:lnTo>
                    <a:pt x="667" y="0"/>
                  </a:lnTo>
                  <a:lnTo>
                    <a:pt x="759" y="6"/>
                  </a:lnTo>
                  <a:lnTo>
                    <a:pt x="847" y="23"/>
                  </a:lnTo>
                  <a:lnTo>
                    <a:pt x="932" y="53"/>
                  </a:lnTo>
                  <a:lnTo>
                    <a:pt x="1010" y="90"/>
                  </a:lnTo>
                  <a:lnTo>
                    <a:pt x="1082" y="137"/>
                  </a:lnTo>
                  <a:lnTo>
                    <a:pt x="1149" y="194"/>
                  </a:lnTo>
                  <a:lnTo>
                    <a:pt x="1208" y="256"/>
                  </a:lnTo>
                  <a:lnTo>
                    <a:pt x="1258" y="325"/>
                  </a:lnTo>
                  <a:lnTo>
                    <a:pt x="1301" y="401"/>
                  </a:lnTo>
                  <a:close/>
                </a:path>
              </a:pathLst>
            </a:custGeom>
            <a:gradFill rotWithShape="1">
              <a:gsLst>
                <a:gs pos="0">
                  <a:srgbClr val="FFFFFF"/>
                </a:gs>
                <a:gs pos="100000">
                  <a:srgbClr val="7CBFE0">
                    <a:alpha val="0"/>
                  </a:srgbClr>
                </a:gs>
              </a:gsLst>
              <a:lin ang="5400000" scaled="1"/>
            </a:gradFill>
            <a:ln w="0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4" name="Group 15"/>
          <p:cNvGrpSpPr>
            <a:grpSpLocks/>
          </p:cNvGrpSpPr>
          <p:nvPr/>
        </p:nvGrpSpPr>
        <p:grpSpPr bwMode="auto">
          <a:xfrm>
            <a:off x="3124200" y="1123950"/>
            <a:ext cx="1447800" cy="1570038"/>
            <a:chOff x="647" y="2562"/>
            <a:chExt cx="1210" cy="1278"/>
          </a:xfrm>
        </p:grpSpPr>
        <p:pic>
          <p:nvPicPr>
            <p:cNvPr id="19503" name="Picture 16" descr="light_shadow"/>
            <p:cNvPicPr>
              <a:picLocks noChangeAspect="1" noChangeArrowheads="1"/>
            </p:cNvPicPr>
            <p:nvPr/>
          </p:nvPicPr>
          <p:blipFill>
            <a:blip r:embed="rId6" cstate="print">
              <a:lum bright="-78000" contrast="-78000"/>
            </a:blip>
            <a:srcRect/>
            <a:stretch>
              <a:fillRect/>
            </a:stretch>
          </p:blipFill>
          <p:spPr bwMode="gray">
            <a:xfrm>
              <a:off x="762" y="3564"/>
              <a:ext cx="996" cy="2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9504" name="Picture 17" descr="circuler_1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gray">
            <a:xfrm>
              <a:off x="647" y="2562"/>
              <a:ext cx="1210" cy="11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9505" name="Oval 18"/>
            <p:cNvSpPr>
              <a:spLocks noChangeArrowheads="1"/>
            </p:cNvSpPr>
            <p:nvPr/>
          </p:nvSpPr>
          <p:spPr bwMode="gray">
            <a:xfrm>
              <a:off x="647" y="2562"/>
              <a:ext cx="1202" cy="1182"/>
            </a:xfrm>
            <a:prstGeom prst="ellipse">
              <a:avLst/>
            </a:prstGeom>
            <a:solidFill>
              <a:schemeClr val="accent1">
                <a:alpha val="54901"/>
              </a:schemeClr>
            </a:solidFill>
            <a:ln w="9525" algn="ctr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9506" name="Freeform 19"/>
            <p:cNvSpPr>
              <a:spLocks/>
            </p:cNvSpPr>
            <p:nvPr/>
          </p:nvSpPr>
          <p:spPr bwMode="ltGray">
            <a:xfrm>
              <a:off x="771" y="2586"/>
              <a:ext cx="945" cy="409"/>
            </a:xfrm>
            <a:custGeom>
              <a:avLst/>
              <a:gdLst>
                <a:gd name="T0" fmla="*/ 476 w 1321"/>
                <a:gd name="T1" fmla="*/ 76 h 712"/>
                <a:gd name="T2" fmla="*/ 482 w 1321"/>
                <a:gd name="T3" fmla="*/ 84 h 712"/>
                <a:gd name="T4" fmla="*/ 484 w 1321"/>
                <a:gd name="T5" fmla="*/ 91 h 712"/>
                <a:gd name="T6" fmla="*/ 481 w 1321"/>
                <a:gd name="T7" fmla="*/ 98 h 712"/>
                <a:gd name="T8" fmla="*/ 476 w 1321"/>
                <a:gd name="T9" fmla="*/ 105 h 712"/>
                <a:gd name="T10" fmla="*/ 466 w 1321"/>
                <a:gd name="T11" fmla="*/ 110 h 712"/>
                <a:gd name="T12" fmla="*/ 454 w 1321"/>
                <a:gd name="T13" fmla="*/ 114 h 712"/>
                <a:gd name="T14" fmla="*/ 438 w 1321"/>
                <a:gd name="T15" fmla="*/ 119 h 712"/>
                <a:gd name="T16" fmla="*/ 420 w 1321"/>
                <a:gd name="T17" fmla="*/ 123 h 712"/>
                <a:gd name="T18" fmla="*/ 400 w 1321"/>
                <a:gd name="T19" fmla="*/ 126 h 712"/>
                <a:gd name="T20" fmla="*/ 378 w 1321"/>
                <a:gd name="T21" fmla="*/ 129 h 712"/>
                <a:gd name="T22" fmla="*/ 354 w 1321"/>
                <a:gd name="T23" fmla="*/ 132 h 712"/>
                <a:gd name="T24" fmla="*/ 328 w 1321"/>
                <a:gd name="T25" fmla="*/ 133 h 712"/>
                <a:gd name="T26" fmla="*/ 301 w 1321"/>
                <a:gd name="T27" fmla="*/ 134 h 712"/>
                <a:gd name="T28" fmla="*/ 291 w 1321"/>
                <a:gd name="T29" fmla="*/ 135 h 712"/>
                <a:gd name="T30" fmla="*/ 175 w 1321"/>
                <a:gd name="T31" fmla="*/ 135 h 712"/>
                <a:gd name="T32" fmla="*/ 173 w 1321"/>
                <a:gd name="T33" fmla="*/ 135 h 712"/>
                <a:gd name="T34" fmla="*/ 150 w 1321"/>
                <a:gd name="T35" fmla="*/ 134 h 712"/>
                <a:gd name="T36" fmla="*/ 127 w 1321"/>
                <a:gd name="T37" fmla="*/ 133 h 712"/>
                <a:gd name="T38" fmla="*/ 106 w 1321"/>
                <a:gd name="T39" fmla="*/ 132 h 712"/>
                <a:gd name="T40" fmla="*/ 86 w 1321"/>
                <a:gd name="T41" fmla="*/ 130 h 712"/>
                <a:gd name="T42" fmla="*/ 68 w 1321"/>
                <a:gd name="T43" fmla="*/ 128 h 712"/>
                <a:gd name="T44" fmla="*/ 52 w 1321"/>
                <a:gd name="T45" fmla="*/ 126 h 712"/>
                <a:gd name="T46" fmla="*/ 37 w 1321"/>
                <a:gd name="T47" fmla="*/ 123 h 712"/>
                <a:gd name="T48" fmla="*/ 24 w 1321"/>
                <a:gd name="T49" fmla="*/ 119 h 712"/>
                <a:gd name="T50" fmla="*/ 14 w 1321"/>
                <a:gd name="T51" fmla="*/ 115 h 712"/>
                <a:gd name="T52" fmla="*/ 6 w 1321"/>
                <a:gd name="T53" fmla="*/ 110 h 712"/>
                <a:gd name="T54" fmla="*/ 2 w 1321"/>
                <a:gd name="T55" fmla="*/ 105 h 712"/>
                <a:gd name="T56" fmla="*/ 0 w 1321"/>
                <a:gd name="T57" fmla="*/ 99 h 712"/>
                <a:gd name="T58" fmla="*/ 0 w 1321"/>
                <a:gd name="T59" fmla="*/ 99 h 712"/>
                <a:gd name="T60" fmla="*/ 1 w 1321"/>
                <a:gd name="T61" fmla="*/ 92 h 712"/>
                <a:gd name="T62" fmla="*/ 6 w 1321"/>
                <a:gd name="T63" fmla="*/ 84 h 712"/>
                <a:gd name="T64" fmla="*/ 19 w 1321"/>
                <a:gd name="T65" fmla="*/ 70 h 712"/>
                <a:gd name="T66" fmla="*/ 34 w 1321"/>
                <a:gd name="T67" fmla="*/ 57 h 712"/>
                <a:gd name="T68" fmla="*/ 54 w 1321"/>
                <a:gd name="T69" fmla="*/ 45 h 712"/>
                <a:gd name="T70" fmla="*/ 74 w 1321"/>
                <a:gd name="T71" fmla="*/ 33 h 712"/>
                <a:gd name="T72" fmla="*/ 99 w 1321"/>
                <a:gd name="T73" fmla="*/ 24 h 712"/>
                <a:gd name="T74" fmla="*/ 125 w 1321"/>
                <a:gd name="T75" fmla="*/ 16 h 712"/>
                <a:gd name="T76" fmla="*/ 152 w 1321"/>
                <a:gd name="T77" fmla="*/ 9 h 712"/>
                <a:gd name="T78" fmla="*/ 182 w 1321"/>
                <a:gd name="T79" fmla="*/ 4 h 712"/>
                <a:gd name="T80" fmla="*/ 213 w 1321"/>
                <a:gd name="T81" fmla="*/ 1 h 712"/>
                <a:gd name="T82" fmla="*/ 244 w 1321"/>
                <a:gd name="T83" fmla="*/ 0 h 712"/>
                <a:gd name="T84" fmla="*/ 244 w 1321"/>
                <a:gd name="T85" fmla="*/ 0 h 712"/>
                <a:gd name="T86" fmla="*/ 278 w 1321"/>
                <a:gd name="T87" fmla="*/ 1 h 712"/>
                <a:gd name="T88" fmla="*/ 310 w 1321"/>
                <a:gd name="T89" fmla="*/ 4 h 712"/>
                <a:gd name="T90" fmla="*/ 341 w 1321"/>
                <a:gd name="T91" fmla="*/ 10 h 712"/>
                <a:gd name="T92" fmla="*/ 370 w 1321"/>
                <a:gd name="T93" fmla="*/ 17 h 712"/>
                <a:gd name="T94" fmla="*/ 396 w 1321"/>
                <a:gd name="T95" fmla="*/ 26 h 712"/>
                <a:gd name="T96" fmla="*/ 421 w 1321"/>
                <a:gd name="T97" fmla="*/ 37 h 712"/>
                <a:gd name="T98" fmla="*/ 442 w 1321"/>
                <a:gd name="T99" fmla="*/ 48 h 712"/>
                <a:gd name="T100" fmla="*/ 461 w 1321"/>
                <a:gd name="T101" fmla="*/ 61 h 712"/>
                <a:gd name="T102" fmla="*/ 476 w 1321"/>
                <a:gd name="T103" fmla="*/ 76 h 712"/>
                <a:gd name="T104" fmla="*/ 476 w 1321"/>
                <a:gd name="T105" fmla="*/ 76 h 712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1321"/>
                <a:gd name="T160" fmla="*/ 0 h 712"/>
                <a:gd name="T161" fmla="*/ 1321 w 1321"/>
                <a:gd name="T162" fmla="*/ 712 h 712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1321" h="712">
                  <a:moveTo>
                    <a:pt x="1301" y="401"/>
                  </a:moveTo>
                  <a:lnTo>
                    <a:pt x="1317" y="442"/>
                  </a:lnTo>
                  <a:lnTo>
                    <a:pt x="1321" y="481"/>
                  </a:lnTo>
                  <a:lnTo>
                    <a:pt x="1315" y="516"/>
                  </a:lnTo>
                  <a:lnTo>
                    <a:pt x="1298" y="550"/>
                  </a:lnTo>
                  <a:lnTo>
                    <a:pt x="1272" y="579"/>
                  </a:lnTo>
                  <a:lnTo>
                    <a:pt x="1239" y="604"/>
                  </a:lnTo>
                  <a:lnTo>
                    <a:pt x="1196" y="628"/>
                  </a:lnTo>
                  <a:lnTo>
                    <a:pt x="1147" y="649"/>
                  </a:lnTo>
                  <a:lnTo>
                    <a:pt x="1092" y="667"/>
                  </a:lnTo>
                  <a:lnTo>
                    <a:pt x="1031" y="683"/>
                  </a:lnTo>
                  <a:lnTo>
                    <a:pt x="967" y="694"/>
                  </a:lnTo>
                  <a:lnTo>
                    <a:pt x="896" y="704"/>
                  </a:lnTo>
                  <a:lnTo>
                    <a:pt x="824" y="710"/>
                  </a:lnTo>
                  <a:lnTo>
                    <a:pt x="795" y="712"/>
                  </a:lnTo>
                  <a:lnTo>
                    <a:pt x="476" y="712"/>
                  </a:lnTo>
                  <a:lnTo>
                    <a:pt x="472" y="712"/>
                  </a:lnTo>
                  <a:lnTo>
                    <a:pt x="409" y="708"/>
                  </a:lnTo>
                  <a:lnTo>
                    <a:pt x="348" y="704"/>
                  </a:lnTo>
                  <a:lnTo>
                    <a:pt x="290" y="696"/>
                  </a:lnTo>
                  <a:lnTo>
                    <a:pt x="235" y="689"/>
                  </a:lnTo>
                  <a:lnTo>
                    <a:pt x="186" y="677"/>
                  </a:lnTo>
                  <a:lnTo>
                    <a:pt x="141" y="663"/>
                  </a:lnTo>
                  <a:lnTo>
                    <a:pt x="102" y="648"/>
                  </a:lnTo>
                  <a:lnTo>
                    <a:pt x="67" y="630"/>
                  </a:lnTo>
                  <a:lnTo>
                    <a:pt x="39" y="608"/>
                  </a:lnTo>
                  <a:lnTo>
                    <a:pt x="18" y="583"/>
                  </a:lnTo>
                  <a:lnTo>
                    <a:pt x="6" y="554"/>
                  </a:lnTo>
                  <a:lnTo>
                    <a:pt x="0" y="524"/>
                  </a:lnTo>
                  <a:lnTo>
                    <a:pt x="0" y="520"/>
                  </a:lnTo>
                  <a:lnTo>
                    <a:pt x="4" y="487"/>
                  </a:lnTo>
                  <a:lnTo>
                    <a:pt x="16" y="446"/>
                  </a:lnTo>
                  <a:lnTo>
                    <a:pt x="51" y="370"/>
                  </a:lnTo>
                  <a:lnTo>
                    <a:pt x="94" y="299"/>
                  </a:lnTo>
                  <a:lnTo>
                    <a:pt x="147" y="235"/>
                  </a:lnTo>
                  <a:lnTo>
                    <a:pt x="204" y="176"/>
                  </a:lnTo>
                  <a:lnTo>
                    <a:pt x="270" y="125"/>
                  </a:lnTo>
                  <a:lnTo>
                    <a:pt x="341" y="82"/>
                  </a:lnTo>
                  <a:lnTo>
                    <a:pt x="415" y="47"/>
                  </a:lnTo>
                  <a:lnTo>
                    <a:pt x="497" y="21"/>
                  </a:lnTo>
                  <a:lnTo>
                    <a:pt x="581" y="6"/>
                  </a:lnTo>
                  <a:lnTo>
                    <a:pt x="667" y="0"/>
                  </a:lnTo>
                  <a:lnTo>
                    <a:pt x="759" y="6"/>
                  </a:lnTo>
                  <a:lnTo>
                    <a:pt x="847" y="23"/>
                  </a:lnTo>
                  <a:lnTo>
                    <a:pt x="932" y="53"/>
                  </a:lnTo>
                  <a:lnTo>
                    <a:pt x="1010" y="90"/>
                  </a:lnTo>
                  <a:lnTo>
                    <a:pt x="1082" y="137"/>
                  </a:lnTo>
                  <a:lnTo>
                    <a:pt x="1149" y="194"/>
                  </a:lnTo>
                  <a:lnTo>
                    <a:pt x="1208" y="256"/>
                  </a:lnTo>
                  <a:lnTo>
                    <a:pt x="1258" y="325"/>
                  </a:lnTo>
                  <a:lnTo>
                    <a:pt x="1301" y="401"/>
                  </a:lnTo>
                  <a:close/>
                </a:path>
              </a:pathLst>
            </a:custGeom>
            <a:gradFill rotWithShape="1">
              <a:gsLst>
                <a:gs pos="0">
                  <a:srgbClr val="FFFFFF"/>
                </a:gs>
                <a:gs pos="100000">
                  <a:srgbClr val="7CBFE0">
                    <a:alpha val="0"/>
                  </a:srgbClr>
                </a:gs>
              </a:gsLst>
              <a:lin ang="5400000" scaled="1"/>
            </a:gradFill>
            <a:ln w="0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5" name="Group 20"/>
          <p:cNvGrpSpPr>
            <a:grpSpLocks/>
          </p:cNvGrpSpPr>
          <p:nvPr/>
        </p:nvGrpSpPr>
        <p:grpSpPr bwMode="auto">
          <a:xfrm>
            <a:off x="4826000" y="1885950"/>
            <a:ext cx="1216025" cy="1285875"/>
            <a:chOff x="647" y="2562"/>
            <a:chExt cx="1210" cy="1278"/>
          </a:xfrm>
        </p:grpSpPr>
        <p:pic>
          <p:nvPicPr>
            <p:cNvPr id="19499" name="Picture 21" descr="light_shadow"/>
            <p:cNvPicPr>
              <a:picLocks noChangeAspect="1" noChangeArrowheads="1"/>
            </p:cNvPicPr>
            <p:nvPr/>
          </p:nvPicPr>
          <p:blipFill>
            <a:blip r:embed="rId4" cstate="print">
              <a:lum bright="-78000" contrast="-78000"/>
            </a:blip>
            <a:srcRect/>
            <a:stretch>
              <a:fillRect/>
            </a:stretch>
          </p:blipFill>
          <p:spPr bwMode="ltGray">
            <a:xfrm>
              <a:off x="762" y="3564"/>
              <a:ext cx="996" cy="2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9500" name="Picture 22" descr="circuler_1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ltGray">
            <a:xfrm>
              <a:off x="647" y="2562"/>
              <a:ext cx="1210" cy="11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9501" name="Oval 23"/>
            <p:cNvSpPr>
              <a:spLocks noChangeArrowheads="1"/>
            </p:cNvSpPr>
            <p:nvPr/>
          </p:nvSpPr>
          <p:spPr bwMode="ltGray">
            <a:xfrm>
              <a:off x="647" y="2562"/>
              <a:ext cx="1202" cy="1182"/>
            </a:xfrm>
            <a:prstGeom prst="ellipse">
              <a:avLst/>
            </a:prstGeom>
            <a:solidFill>
              <a:schemeClr val="accent2">
                <a:alpha val="54901"/>
              </a:schemeClr>
            </a:solidFill>
            <a:ln w="9525" algn="ctr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9502" name="Freeform 24"/>
            <p:cNvSpPr>
              <a:spLocks/>
            </p:cNvSpPr>
            <p:nvPr/>
          </p:nvSpPr>
          <p:spPr bwMode="ltGray">
            <a:xfrm>
              <a:off x="771" y="2586"/>
              <a:ext cx="945" cy="409"/>
            </a:xfrm>
            <a:custGeom>
              <a:avLst/>
              <a:gdLst>
                <a:gd name="T0" fmla="*/ 476 w 1321"/>
                <a:gd name="T1" fmla="*/ 76 h 712"/>
                <a:gd name="T2" fmla="*/ 482 w 1321"/>
                <a:gd name="T3" fmla="*/ 84 h 712"/>
                <a:gd name="T4" fmla="*/ 484 w 1321"/>
                <a:gd name="T5" fmla="*/ 91 h 712"/>
                <a:gd name="T6" fmla="*/ 481 w 1321"/>
                <a:gd name="T7" fmla="*/ 98 h 712"/>
                <a:gd name="T8" fmla="*/ 476 w 1321"/>
                <a:gd name="T9" fmla="*/ 105 h 712"/>
                <a:gd name="T10" fmla="*/ 466 w 1321"/>
                <a:gd name="T11" fmla="*/ 110 h 712"/>
                <a:gd name="T12" fmla="*/ 454 w 1321"/>
                <a:gd name="T13" fmla="*/ 114 h 712"/>
                <a:gd name="T14" fmla="*/ 438 w 1321"/>
                <a:gd name="T15" fmla="*/ 119 h 712"/>
                <a:gd name="T16" fmla="*/ 420 w 1321"/>
                <a:gd name="T17" fmla="*/ 123 h 712"/>
                <a:gd name="T18" fmla="*/ 400 w 1321"/>
                <a:gd name="T19" fmla="*/ 126 h 712"/>
                <a:gd name="T20" fmla="*/ 378 w 1321"/>
                <a:gd name="T21" fmla="*/ 129 h 712"/>
                <a:gd name="T22" fmla="*/ 354 w 1321"/>
                <a:gd name="T23" fmla="*/ 132 h 712"/>
                <a:gd name="T24" fmla="*/ 328 w 1321"/>
                <a:gd name="T25" fmla="*/ 133 h 712"/>
                <a:gd name="T26" fmla="*/ 301 w 1321"/>
                <a:gd name="T27" fmla="*/ 134 h 712"/>
                <a:gd name="T28" fmla="*/ 291 w 1321"/>
                <a:gd name="T29" fmla="*/ 135 h 712"/>
                <a:gd name="T30" fmla="*/ 175 w 1321"/>
                <a:gd name="T31" fmla="*/ 135 h 712"/>
                <a:gd name="T32" fmla="*/ 173 w 1321"/>
                <a:gd name="T33" fmla="*/ 135 h 712"/>
                <a:gd name="T34" fmla="*/ 150 w 1321"/>
                <a:gd name="T35" fmla="*/ 134 h 712"/>
                <a:gd name="T36" fmla="*/ 127 w 1321"/>
                <a:gd name="T37" fmla="*/ 133 h 712"/>
                <a:gd name="T38" fmla="*/ 106 w 1321"/>
                <a:gd name="T39" fmla="*/ 132 h 712"/>
                <a:gd name="T40" fmla="*/ 86 w 1321"/>
                <a:gd name="T41" fmla="*/ 130 h 712"/>
                <a:gd name="T42" fmla="*/ 68 w 1321"/>
                <a:gd name="T43" fmla="*/ 128 h 712"/>
                <a:gd name="T44" fmla="*/ 52 w 1321"/>
                <a:gd name="T45" fmla="*/ 126 h 712"/>
                <a:gd name="T46" fmla="*/ 37 w 1321"/>
                <a:gd name="T47" fmla="*/ 123 h 712"/>
                <a:gd name="T48" fmla="*/ 24 w 1321"/>
                <a:gd name="T49" fmla="*/ 119 h 712"/>
                <a:gd name="T50" fmla="*/ 14 w 1321"/>
                <a:gd name="T51" fmla="*/ 115 h 712"/>
                <a:gd name="T52" fmla="*/ 6 w 1321"/>
                <a:gd name="T53" fmla="*/ 110 h 712"/>
                <a:gd name="T54" fmla="*/ 2 w 1321"/>
                <a:gd name="T55" fmla="*/ 105 h 712"/>
                <a:gd name="T56" fmla="*/ 0 w 1321"/>
                <a:gd name="T57" fmla="*/ 99 h 712"/>
                <a:gd name="T58" fmla="*/ 0 w 1321"/>
                <a:gd name="T59" fmla="*/ 99 h 712"/>
                <a:gd name="T60" fmla="*/ 1 w 1321"/>
                <a:gd name="T61" fmla="*/ 92 h 712"/>
                <a:gd name="T62" fmla="*/ 6 w 1321"/>
                <a:gd name="T63" fmla="*/ 84 h 712"/>
                <a:gd name="T64" fmla="*/ 19 w 1321"/>
                <a:gd name="T65" fmla="*/ 70 h 712"/>
                <a:gd name="T66" fmla="*/ 34 w 1321"/>
                <a:gd name="T67" fmla="*/ 57 h 712"/>
                <a:gd name="T68" fmla="*/ 54 w 1321"/>
                <a:gd name="T69" fmla="*/ 45 h 712"/>
                <a:gd name="T70" fmla="*/ 74 w 1321"/>
                <a:gd name="T71" fmla="*/ 33 h 712"/>
                <a:gd name="T72" fmla="*/ 99 w 1321"/>
                <a:gd name="T73" fmla="*/ 24 h 712"/>
                <a:gd name="T74" fmla="*/ 125 w 1321"/>
                <a:gd name="T75" fmla="*/ 16 h 712"/>
                <a:gd name="T76" fmla="*/ 152 w 1321"/>
                <a:gd name="T77" fmla="*/ 9 h 712"/>
                <a:gd name="T78" fmla="*/ 182 w 1321"/>
                <a:gd name="T79" fmla="*/ 4 h 712"/>
                <a:gd name="T80" fmla="*/ 213 w 1321"/>
                <a:gd name="T81" fmla="*/ 1 h 712"/>
                <a:gd name="T82" fmla="*/ 244 w 1321"/>
                <a:gd name="T83" fmla="*/ 0 h 712"/>
                <a:gd name="T84" fmla="*/ 244 w 1321"/>
                <a:gd name="T85" fmla="*/ 0 h 712"/>
                <a:gd name="T86" fmla="*/ 278 w 1321"/>
                <a:gd name="T87" fmla="*/ 1 h 712"/>
                <a:gd name="T88" fmla="*/ 310 w 1321"/>
                <a:gd name="T89" fmla="*/ 4 h 712"/>
                <a:gd name="T90" fmla="*/ 341 w 1321"/>
                <a:gd name="T91" fmla="*/ 10 h 712"/>
                <a:gd name="T92" fmla="*/ 370 w 1321"/>
                <a:gd name="T93" fmla="*/ 17 h 712"/>
                <a:gd name="T94" fmla="*/ 396 w 1321"/>
                <a:gd name="T95" fmla="*/ 26 h 712"/>
                <a:gd name="T96" fmla="*/ 421 w 1321"/>
                <a:gd name="T97" fmla="*/ 37 h 712"/>
                <a:gd name="T98" fmla="*/ 442 w 1321"/>
                <a:gd name="T99" fmla="*/ 48 h 712"/>
                <a:gd name="T100" fmla="*/ 461 w 1321"/>
                <a:gd name="T101" fmla="*/ 61 h 712"/>
                <a:gd name="T102" fmla="*/ 476 w 1321"/>
                <a:gd name="T103" fmla="*/ 76 h 712"/>
                <a:gd name="T104" fmla="*/ 476 w 1321"/>
                <a:gd name="T105" fmla="*/ 76 h 712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1321"/>
                <a:gd name="T160" fmla="*/ 0 h 712"/>
                <a:gd name="T161" fmla="*/ 1321 w 1321"/>
                <a:gd name="T162" fmla="*/ 712 h 712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1321" h="712">
                  <a:moveTo>
                    <a:pt x="1301" y="401"/>
                  </a:moveTo>
                  <a:lnTo>
                    <a:pt x="1317" y="442"/>
                  </a:lnTo>
                  <a:lnTo>
                    <a:pt x="1321" y="481"/>
                  </a:lnTo>
                  <a:lnTo>
                    <a:pt x="1315" y="516"/>
                  </a:lnTo>
                  <a:lnTo>
                    <a:pt x="1298" y="550"/>
                  </a:lnTo>
                  <a:lnTo>
                    <a:pt x="1272" y="579"/>
                  </a:lnTo>
                  <a:lnTo>
                    <a:pt x="1239" y="604"/>
                  </a:lnTo>
                  <a:lnTo>
                    <a:pt x="1196" y="628"/>
                  </a:lnTo>
                  <a:lnTo>
                    <a:pt x="1147" y="649"/>
                  </a:lnTo>
                  <a:lnTo>
                    <a:pt x="1092" y="667"/>
                  </a:lnTo>
                  <a:lnTo>
                    <a:pt x="1031" y="683"/>
                  </a:lnTo>
                  <a:lnTo>
                    <a:pt x="967" y="694"/>
                  </a:lnTo>
                  <a:lnTo>
                    <a:pt x="896" y="704"/>
                  </a:lnTo>
                  <a:lnTo>
                    <a:pt x="824" y="710"/>
                  </a:lnTo>
                  <a:lnTo>
                    <a:pt x="795" y="712"/>
                  </a:lnTo>
                  <a:lnTo>
                    <a:pt x="476" y="712"/>
                  </a:lnTo>
                  <a:lnTo>
                    <a:pt x="472" y="712"/>
                  </a:lnTo>
                  <a:lnTo>
                    <a:pt x="409" y="708"/>
                  </a:lnTo>
                  <a:lnTo>
                    <a:pt x="348" y="704"/>
                  </a:lnTo>
                  <a:lnTo>
                    <a:pt x="290" y="696"/>
                  </a:lnTo>
                  <a:lnTo>
                    <a:pt x="235" y="689"/>
                  </a:lnTo>
                  <a:lnTo>
                    <a:pt x="186" y="677"/>
                  </a:lnTo>
                  <a:lnTo>
                    <a:pt x="141" y="663"/>
                  </a:lnTo>
                  <a:lnTo>
                    <a:pt x="102" y="648"/>
                  </a:lnTo>
                  <a:lnTo>
                    <a:pt x="67" y="630"/>
                  </a:lnTo>
                  <a:lnTo>
                    <a:pt x="39" y="608"/>
                  </a:lnTo>
                  <a:lnTo>
                    <a:pt x="18" y="583"/>
                  </a:lnTo>
                  <a:lnTo>
                    <a:pt x="6" y="554"/>
                  </a:lnTo>
                  <a:lnTo>
                    <a:pt x="0" y="524"/>
                  </a:lnTo>
                  <a:lnTo>
                    <a:pt x="0" y="520"/>
                  </a:lnTo>
                  <a:lnTo>
                    <a:pt x="4" y="487"/>
                  </a:lnTo>
                  <a:lnTo>
                    <a:pt x="16" y="446"/>
                  </a:lnTo>
                  <a:lnTo>
                    <a:pt x="51" y="370"/>
                  </a:lnTo>
                  <a:lnTo>
                    <a:pt x="94" y="299"/>
                  </a:lnTo>
                  <a:lnTo>
                    <a:pt x="147" y="235"/>
                  </a:lnTo>
                  <a:lnTo>
                    <a:pt x="204" y="176"/>
                  </a:lnTo>
                  <a:lnTo>
                    <a:pt x="270" y="125"/>
                  </a:lnTo>
                  <a:lnTo>
                    <a:pt x="341" y="82"/>
                  </a:lnTo>
                  <a:lnTo>
                    <a:pt x="415" y="47"/>
                  </a:lnTo>
                  <a:lnTo>
                    <a:pt x="497" y="21"/>
                  </a:lnTo>
                  <a:lnTo>
                    <a:pt x="581" y="6"/>
                  </a:lnTo>
                  <a:lnTo>
                    <a:pt x="667" y="0"/>
                  </a:lnTo>
                  <a:lnTo>
                    <a:pt x="759" y="6"/>
                  </a:lnTo>
                  <a:lnTo>
                    <a:pt x="847" y="23"/>
                  </a:lnTo>
                  <a:lnTo>
                    <a:pt x="932" y="53"/>
                  </a:lnTo>
                  <a:lnTo>
                    <a:pt x="1010" y="90"/>
                  </a:lnTo>
                  <a:lnTo>
                    <a:pt x="1082" y="137"/>
                  </a:lnTo>
                  <a:lnTo>
                    <a:pt x="1149" y="194"/>
                  </a:lnTo>
                  <a:lnTo>
                    <a:pt x="1208" y="256"/>
                  </a:lnTo>
                  <a:lnTo>
                    <a:pt x="1258" y="325"/>
                  </a:lnTo>
                  <a:lnTo>
                    <a:pt x="1301" y="401"/>
                  </a:lnTo>
                  <a:close/>
                </a:path>
              </a:pathLst>
            </a:custGeom>
            <a:gradFill rotWithShape="1">
              <a:gsLst>
                <a:gs pos="0">
                  <a:srgbClr val="FFFFFF"/>
                </a:gs>
                <a:gs pos="100000">
                  <a:srgbClr val="7CBFE0">
                    <a:alpha val="0"/>
                  </a:srgbClr>
                </a:gs>
              </a:gsLst>
              <a:lin ang="5400000" scaled="1"/>
            </a:gradFill>
            <a:ln w="0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6" name="Group 25"/>
          <p:cNvGrpSpPr>
            <a:grpSpLocks/>
          </p:cNvGrpSpPr>
          <p:nvPr/>
        </p:nvGrpSpPr>
        <p:grpSpPr bwMode="auto">
          <a:xfrm>
            <a:off x="2393950" y="4043363"/>
            <a:ext cx="939800" cy="993775"/>
            <a:chOff x="647" y="2562"/>
            <a:chExt cx="1210" cy="1278"/>
          </a:xfrm>
        </p:grpSpPr>
        <p:pic>
          <p:nvPicPr>
            <p:cNvPr id="19495" name="Picture 26" descr="light_shadow"/>
            <p:cNvPicPr>
              <a:picLocks noChangeAspect="1" noChangeArrowheads="1"/>
            </p:cNvPicPr>
            <p:nvPr/>
          </p:nvPicPr>
          <p:blipFill>
            <a:blip r:embed="rId2" cstate="print">
              <a:lum bright="-78000" contrast="-78000"/>
            </a:blip>
            <a:srcRect/>
            <a:stretch>
              <a:fillRect/>
            </a:stretch>
          </p:blipFill>
          <p:spPr bwMode="gray">
            <a:xfrm>
              <a:off x="762" y="3564"/>
              <a:ext cx="996" cy="2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9496" name="Picture 27" descr="circuler_1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gray">
            <a:xfrm>
              <a:off x="647" y="2562"/>
              <a:ext cx="1210" cy="11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9497" name="Oval 28"/>
            <p:cNvSpPr>
              <a:spLocks noChangeArrowheads="1"/>
            </p:cNvSpPr>
            <p:nvPr/>
          </p:nvSpPr>
          <p:spPr bwMode="gray">
            <a:xfrm>
              <a:off x="647" y="2562"/>
              <a:ext cx="1202" cy="1182"/>
            </a:xfrm>
            <a:prstGeom prst="ellipse">
              <a:avLst/>
            </a:prstGeom>
            <a:solidFill>
              <a:schemeClr val="folHlink">
                <a:alpha val="54901"/>
              </a:schemeClr>
            </a:solidFill>
            <a:ln w="9525" algn="ctr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9498" name="Freeform 29"/>
            <p:cNvSpPr>
              <a:spLocks/>
            </p:cNvSpPr>
            <p:nvPr/>
          </p:nvSpPr>
          <p:spPr bwMode="ltGray">
            <a:xfrm>
              <a:off x="771" y="2586"/>
              <a:ext cx="945" cy="409"/>
            </a:xfrm>
            <a:custGeom>
              <a:avLst/>
              <a:gdLst>
                <a:gd name="T0" fmla="*/ 476 w 1321"/>
                <a:gd name="T1" fmla="*/ 76 h 712"/>
                <a:gd name="T2" fmla="*/ 482 w 1321"/>
                <a:gd name="T3" fmla="*/ 84 h 712"/>
                <a:gd name="T4" fmla="*/ 484 w 1321"/>
                <a:gd name="T5" fmla="*/ 91 h 712"/>
                <a:gd name="T6" fmla="*/ 481 w 1321"/>
                <a:gd name="T7" fmla="*/ 98 h 712"/>
                <a:gd name="T8" fmla="*/ 476 w 1321"/>
                <a:gd name="T9" fmla="*/ 105 h 712"/>
                <a:gd name="T10" fmla="*/ 466 w 1321"/>
                <a:gd name="T11" fmla="*/ 110 h 712"/>
                <a:gd name="T12" fmla="*/ 454 w 1321"/>
                <a:gd name="T13" fmla="*/ 114 h 712"/>
                <a:gd name="T14" fmla="*/ 438 w 1321"/>
                <a:gd name="T15" fmla="*/ 119 h 712"/>
                <a:gd name="T16" fmla="*/ 420 w 1321"/>
                <a:gd name="T17" fmla="*/ 123 h 712"/>
                <a:gd name="T18" fmla="*/ 400 w 1321"/>
                <a:gd name="T19" fmla="*/ 126 h 712"/>
                <a:gd name="T20" fmla="*/ 378 w 1321"/>
                <a:gd name="T21" fmla="*/ 129 h 712"/>
                <a:gd name="T22" fmla="*/ 354 w 1321"/>
                <a:gd name="T23" fmla="*/ 132 h 712"/>
                <a:gd name="T24" fmla="*/ 328 w 1321"/>
                <a:gd name="T25" fmla="*/ 133 h 712"/>
                <a:gd name="T26" fmla="*/ 301 w 1321"/>
                <a:gd name="T27" fmla="*/ 134 h 712"/>
                <a:gd name="T28" fmla="*/ 291 w 1321"/>
                <a:gd name="T29" fmla="*/ 135 h 712"/>
                <a:gd name="T30" fmla="*/ 175 w 1321"/>
                <a:gd name="T31" fmla="*/ 135 h 712"/>
                <a:gd name="T32" fmla="*/ 173 w 1321"/>
                <a:gd name="T33" fmla="*/ 135 h 712"/>
                <a:gd name="T34" fmla="*/ 150 w 1321"/>
                <a:gd name="T35" fmla="*/ 134 h 712"/>
                <a:gd name="T36" fmla="*/ 127 w 1321"/>
                <a:gd name="T37" fmla="*/ 133 h 712"/>
                <a:gd name="T38" fmla="*/ 106 w 1321"/>
                <a:gd name="T39" fmla="*/ 132 h 712"/>
                <a:gd name="T40" fmla="*/ 86 w 1321"/>
                <a:gd name="T41" fmla="*/ 130 h 712"/>
                <a:gd name="T42" fmla="*/ 68 w 1321"/>
                <a:gd name="T43" fmla="*/ 128 h 712"/>
                <a:gd name="T44" fmla="*/ 52 w 1321"/>
                <a:gd name="T45" fmla="*/ 126 h 712"/>
                <a:gd name="T46" fmla="*/ 37 w 1321"/>
                <a:gd name="T47" fmla="*/ 123 h 712"/>
                <a:gd name="T48" fmla="*/ 24 w 1321"/>
                <a:gd name="T49" fmla="*/ 119 h 712"/>
                <a:gd name="T50" fmla="*/ 14 w 1321"/>
                <a:gd name="T51" fmla="*/ 115 h 712"/>
                <a:gd name="T52" fmla="*/ 6 w 1321"/>
                <a:gd name="T53" fmla="*/ 110 h 712"/>
                <a:gd name="T54" fmla="*/ 2 w 1321"/>
                <a:gd name="T55" fmla="*/ 105 h 712"/>
                <a:gd name="T56" fmla="*/ 0 w 1321"/>
                <a:gd name="T57" fmla="*/ 99 h 712"/>
                <a:gd name="T58" fmla="*/ 0 w 1321"/>
                <a:gd name="T59" fmla="*/ 99 h 712"/>
                <a:gd name="T60" fmla="*/ 1 w 1321"/>
                <a:gd name="T61" fmla="*/ 92 h 712"/>
                <a:gd name="T62" fmla="*/ 6 w 1321"/>
                <a:gd name="T63" fmla="*/ 84 h 712"/>
                <a:gd name="T64" fmla="*/ 19 w 1321"/>
                <a:gd name="T65" fmla="*/ 70 h 712"/>
                <a:gd name="T66" fmla="*/ 34 w 1321"/>
                <a:gd name="T67" fmla="*/ 57 h 712"/>
                <a:gd name="T68" fmla="*/ 54 w 1321"/>
                <a:gd name="T69" fmla="*/ 45 h 712"/>
                <a:gd name="T70" fmla="*/ 74 w 1321"/>
                <a:gd name="T71" fmla="*/ 33 h 712"/>
                <a:gd name="T72" fmla="*/ 99 w 1321"/>
                <a:gd name="T73" fmla="*/ 24 h 712"/>
                <a:gd name="T74" fmla="*/ 125 w 1321"/>
                <a:gd name="T75" fmla="*/ 16 h 712"/>
                <a:gd name="T76" fmla="*/ 152 w 1321"/>
                <a:gd name="T77" fmla="*/ 9 h 712"/>
                <a:gd name="T78" fmla="*/ 182 w 1321"/>
                <a:gd name="T79" fmla="*/ 4 h 712"/>
                <a:gd name="T80" fmla="*/ 213 w 1321"/>
                <a:gd name="T81" fmla="*/ 1 h 712"/>
                <a:gd name="T82" fmla="*/ 244 w 1321"/>
                <a:gd name="T83" fmla="*/ 0 h 712"/>
                <a:gd name="T84" fmla="*/ 244 w 1321"/>
                <a:gd name="T85" fmla="*/ 0 h 712"/>
                <a:gd name="T86" fmla="*/ 278 w 1321"/>
                <a:gd name="T87" fmla="*/ 1 h 712"/>
                <a:gd name="T88" fmla="*/ 310 w 1321"/>
                <a:gd name="T89" fmla="*/ 4 h 712"/>
                <a:gd name="T90" fmla="*/ 341 w 1321"/>
                <a:gd name="T91" fmla="*/ 10 h 712"/>
                <a:gd name="T92" fmla="*/ 370 w 1321"/>
                <a:gd name="T93" fmla="*/ 17 h 712"/>
                <a:gd name="T94" fmla="*/ 396 w 1321"/>
                <a:gd name="T95" fmla="*/ 26 h 712"/>
                <a:gd name="T96" fmla="*/ 421 w 1321"/>
                <a:gd name="T97" fmla="*/ 37 h 712"/>
                <a:gd name="T98" fmla="*/ 442 w 1321"/>
                <a:gd name="T99" fmla="*/ 48 h 712"/>
                <a:gd name="T100" fmla="*/ 461 w 1321"/>
                <a:gd name="T101" fmla="*/ 61 h 712"/>
                <a:gd name="T102" fmla="*/ 476 w 1321"/>
                <a:gd name="T103" fmla="*/ 76 h 712"/>
                <a:gd name="T104" fmla="*/ 476 w 1321"/>
                <a:gd name="T105" fmla="*/ 76 h 712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1321"/>
                <a:gd name="T160" fmla="*/ 0 h 712"/>
                <a:gd name="T161" fmla="*/ 1321 w 1321"/>
                <a:gd name="T162" fmla="*/ 712 h 712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1321" h="712">
                  <a:moveTo>
                    <a:pt x="1301" y="401"/>
                  </a:moveTo>
                  <a:lnTo>
                    <a:pt x="1317" y="442"/>
                  </a:lnTo>
                  <a:lnTo>
                    <a:pt x="1321" y="481"/>
                  </a:lnTo>
                  <a:lnTo>
                    <a:pt x="1315" y="516"/>
                  </a:lnTo>
                  <a:lnTo>
                    <a:pt x="1298" y="550"/>
                  </a:lnTo>
                  <a:lnTo>
                    <a:pt x="1272" y="579"/>
                  </a:lnTo>
                  <a:lnTo>
                    <a:pt x="1239" y="604"/>
                  </a:lnTo>
                  <a:lnTo>
                    <a:pt x="1196" y="628"/>
                  </a:lnTo>
                  <a:lnTo>
                    <a:pt x="1147" y="649"/>
                  </a:lnTo>
                  <a:lnTo>
                    <a:pt x="1092" y="667"/>
                  </a:lnTo>
                  <a:lnTo>
                    <a:pt x="1031" y="683"/>
                  </a:lnTo>
                  <a:lnTo>
                    <a:pt x="967" y="694"/>
                  </a:lnTo>
                  <a:lnTo>
                    <a:pt x="896" y="704"/>
                  </a:lnTo>
                  <a:lnTo>
                    <a:pt x="824" y="710"/>
                  </a:lnTo>
                  <a:lnTo>
                    <a:pt x="795" y="712"/>
                  </a:lnTo>
                  <a:lnTo>
                    <a:pt x="476" y="712"/>
                  </a:lnTo>
                  <a:lnTo>
                    <a:pt x="472" y="712"/>
                  </a:lnTo>
                  <a:lnTo>
                    <a:pt x="409" y="708"/>
                  </a:lnTo>
                  <a:lnTo>
                    <a:pt x="348" y="704"/>
                  </a:lnTo>
                  <a:lnTo>
                    <a:pt x="290" y="696"/>
                  </a:lnTo>
                  <a:lnTo>
                    <a:pt x="235" y="689"/>
                  </a:lnTo>
                  <a:lnTo>
                    <a:pt x="186" y="677"/>
                  </a:lnTo>
                  <a:lnTo>
                    <a:pt x="141" y="663"/>
                  </a:lnTo>
                  <a:lnTo>
                    <a:pt x="102" y="648"/>
                  </a:lnTo>
                  <a:lnTo>
                    <a:pt x="67" y="630"/>
                  </a:lnTo>
                  <a:lnTo>
                    <a:pt x="39" y="608"/>
                  </a:lnTo>
                  <a:lnTo>
                    <a:pt x="18" y="583"/>
                  </a:lnTo>
                  <a:lnTo>
                    <a:pt x="6" y="554"/>
                  </a:lnTo>
                  <a:lnTo>
                    <a:pt x="0" y="524"/>
                  </a:lnTo>
                  <a:lnTo>
                    <a:pt x="0" y="520"/>
                  </a:lnTo>
                  <a:lnTo>
                    <a:pt x="4" y="487"/>
                  </a:lnTo>
                  <a:lnTo>
                    <a:pt x="16" y="446"/>
                  </a:lnTo>
                  <a:lnTo>
                    <a:pt x="51" y="370"/>
                  </a:lnTo>
                  <a:lnTo>
                    <a:pt x="94" y="299"/>
                  </a:lnTo>
                  <a:lnTo>
                    <a:pt x="147" y="235"/>
                  </a:lnTo>
                  <a:lnTo>
                    <a:pt x="204" y="176"/>
                  </a:lnTo>
                  <a:lnTo>
                    <a:pt x="270" y="125"/>
                  </a:lnTo>
                  <a:lnTo>
                    <a:pt x="341" y="82"/>
                  </a:lnTo>
                  <a:lnTo>
                    <a:pt x="415" y="47"/>
                  </a:lnTo>
                  <a:lnTo>
                    <a:pt x="497" y="21"/>
                  </a:lnTo>
                  <a:lnTo>
                    <a:pt x="581" y="6"/>
                  </a:lnTo>
                  <a:lnTo>
                    <a:pt x="667" y="0"/>
                  </a:lnTo>
                  <a:lnTo>
                    <a:pt x="759" y="6"/>
                  </a:lnTo>
                  <a:lnTo>
                    <a:pt x="847" y="23"/>
                  </a:lnTo>
                  <a:lnTo>
                    <a:pt x="932" y="53"/>
                  </a:lnTo>
                  <a:lnTo>
                    <a:pt x="1010" y="90"/>
                  </a:lnTo>
                  <a:lnTo>
                    <a:pt x="1082" y="137"/>
                  </a:lnTo>
                  <a:lnTo>
                    <a:pt x="1149" y="194"/>
                  </a:lnTo>
                  <a:lnTo>
                    <a:pt x="1208" y="256"/>
                  </a:lnTo>
                  <a:lnTo>
                    <a:pt x="1258" y="325"/>
                  </a:lnTo>
                  <a:lnTo>
                    <a:pt x="1301" y="401"/>
                  </a:lnTo>
                  <a:close/>
                </a:path>
              </a:pathLst>
            </a:custGeom>
            <a:gradFill rotWithShape="1">
              <a:gsLst>
                <a:gs pos="0">
                  <a:srgbClr val="FFFFFF"/>
                </a:gs>
                <a:gs pos="100000">
                  <a:srgbClr val="7CBFE0">
                    <a:alpha val="0"/>
                  </a:srgbClr>
                </a:gs>
              </a:gsLst>
              <a:lin ang="5400000" scaled="1"/>
            </a:gradFill>
            <a:ln w="0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7" name="Group 30"/>
          <p:cNvGrpSpPr>
            <a:grpSpLocks/>
          </p:cNvGrpSpPr>
          <p:nvPr/>
        </p:nvGrpSpPr>
        <p:grpSpPr bwMode="auto">
          <a:xfrm>
            <a:off x="3703638" y="4022725"/>
            <a:ext cx="939800" cy="993775"/>
            <a:chOff x="647" y="2562"/>
            <a:chExt cx="1210" cy="1278"/>
          </a:xfrm>
        </p:grpSpPr>
        <p:pic>
          <p:nvPicPr>
            <p:cNvPr id="19491" name="Picture 31" descr="light_shadow"/>
            <p:cNvPicPr>
              <a:picLocks noChangeAspect="1" noChangeArrowheads="1"/>
            </p:cNvPicPr>
            <p:nvPr/>
          </p:nvPicPr>
          <p:blipFill>
            <a:blip r:embed="rId2" cstate="print">
              <a:lum bright="-78000" contrast="-78000"/>
            </a:blip>
            <a:srcRect/>
            <a:stretch>
              <a:fillRect/>
            </a:stretch>
          </p:blipFill>
          <p:spPr bwMode="gray">
            <a:xfrm>
              <a:off x="762" y="3564"/>
              <a:ext cx="996" cy="2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9492" name="Picture 32" descr="circuler_1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gray">
            <a:xfrm>
              <a:off x="647" y="2562"/>
              <a:ext cx="1210" cy="11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9493" name="Oval 33"/>
            <p:cNvSpPr>
              <a:spLocks noChangeArrowheads="1"/>
            </p:cNvSpPr>
            <p:nvPr/>
          </p:nvSpPr>
          <p:spPr bwMode="gray">
            <a:xfrm>
              <a:off x="647" y="2562"/>
              <a:ext cx="1202" cy="1182"/>
            </a:xfrm>
            <a:prstGeom prst="ellipse">
              <a:avLst/>
            </a:prstGeom>
            <a:solidFill>
              <a:schemeClr val="folHlink">
                <a:alpha val="54901"/>
              </a:schemeClr>
            </a:solidFill>
            <a:ln w="9525" algn="ctr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9494" name="Freeform 34"/>
            <p:cNvSpPr>
              <a:spLocks/>
            </p:cNvSpPr>
            <p:nvPr/>
          </p:nvSpPr>
          <p:spPr bwMode="ltGray">
            <a:xfrm>
              <a:off x="771" y="2586"/>
              <a:ext cx="945" cy="409"/>
            </a:xfrm>
            <a:custGeom>
              <a:avLst/>
              <a:gdLst>
                <a:gd name="T0" fmla="*/ 476 w 1321"/>
                <a:gd name="T1" fmla="*/ 76 h 712"/>
                <a:gd name="T2" fmla="*/ 482 w 1321"/>
                <a:gd name="T3" fmla="*/ 84 h 712"/>
                <a:gd name="T4" fmla="*/ 484 w 1321"/>
                <a:gd name="T5" fmla="*/ 91 h 712"/>
                <a:gd name="T6" fmla="*/ 481 w 1321"/>
                <a:gd name="T7" fmla="*/ 98 h 712"/>
                <a:gd name="T8" fmla="*/ 476 w 1321"/>
                <a:gd name="T9" fmla="*/ 105 h 712"/>
                <a:gd name="T10" fmla="*/ 466 w 1321"/>
                <a:gd name="T11" fmla="*/ 110 h 712"/>
                <a:gd name="T12" fmla="*/ 454 w 1321"/>
                <a:gd name="T13" fmla="*/ 114 h 712"/>
                <a:gd name="T14" fmla="*/ 438 w 1321"/>
                <a:gd name="T15" fmla="*/ 119 h 712"/>
                <a:gd name="T16" fmla="*/ 420 w 1321"/>
                <a:gd name="T17" fmla="*/ 123 h 712"/>
                <a:gd name="T18" fmla="*/ 400 w 1321"/>
                <a:gd name="T19" fmla="*/ 126 h 712"/>
                <a:gd name="T20" fmla="*/ 378 w 1321"/>
                <a:gd name="T21" fmla="*/ 129 h 712"/>
                <a:gd name="T22" fmla="*/ 354 w 1321"/>
                <a:gd name="T23" fmla="*/ 132 h 712"/>
                <a:gd name="T24" fmla="*/ 328 w 1321"/>
                <a:gd name="T25" fmla="*/ 133 h 712"/>
                <a:gd name="T26" fmla="*/ 301 w 1321"/>
                <a:gd name="T27" fmla="*/ 134 h 712"/>
                <a:gd name="T28" fmla="*/ 291 w 1321"/>
                <a:gd name="T29" fmla="*/ 135 h 712"/>
                <a:gd name="T30" fmla="*/ 175 w 1321"/>
                <a:gd name="T31" fmla="*/ 135 h 712"/>
                <a:gd name="T32" fmla="*/ 173 w 1321"/>
                <a:gd name="T33" fmla="*/ 135 h 712"/>
                <a:gd name="T34" fmla="*/ 150 w 1321"/>
                <a:gd name="T35" fmla="*/ 134 h 712"/>
                <a:gd name="T36" fmla="*/ 127 w 1321"/>
                <a:gd name="T37" fmla="*/ 133 h 712"/>
                <a:gd name="T38" fmla="*/ 106 w 1321"/>
                <a:gd name="T39" fmla="*/ 132 h 712"/>
                <a:gd name="T40" fmla="*/ 86 w 1321"/>
                <a:gd name="T41" fmla="*/ 130 h 712"/>
                <a:gd name="T42" fmla="*/ 68 w 1321"/>
                <a:gd name="T43" fmla="*/ 128 h 712"/>
                <a:gd name="T44" fmla="*/ 52 w 1321"/>
                <a:gd name="T45" fmla="*/ 126 h 712"/>
                <a:gd name="T46" fmla="*/ 37 w 1321"/>
                <a:gd name="T47" fmla="*/ 123 h 712"/>
                <a:gd name="T48" fmla="*/ 24 w 1321"/>
                <a:gd name="T49" fmla="*/ 119 h 712"/>
                <a:gd name="T50" fmla="*/ 14 w 1321"/>
                <a:gd name="T51" fmla="*/ 115 h 712"/>
                <a:gd name="T52" fmla="*/ 6 w 1321"/>
                <a:gd name="T53" fmla="*/ 110 h 712"/>
                <a:gd name="T54" fmla="*/ 2 w 1321"/>
                <a:gd name="T55" fmla="*/ 105 h 712"/>
                <a:gd name="T56" fmla="*/ 0 w 1321"/>
                <a:gd name="T57" fmla="*/ 99 h 712"/>
                <a:gd name="T58" fmla="*/ 0 w 1321"/>
                <a:gd name="T59" fmla="*/ 99 h 712"/>
                <a:gd name="T60" fmla="*/ 1 w 1321"/>
                <a:gd name="T61" fmla="*/ 92 h 712"/>
                <a:gd name="T62" fmla="*/ 6 w 1321"/>
                <a:gd name="T63" fmla="*/ 84 h 712"/>
                <a:gd name="T64" fmla="*/ 19 w 1321"/>
                <a:gd name="T65" fmla="*/ 70 h 712"/>
                <a:gd name="T66" fmla="*/ 34 w 1321"/>
                <a:gd name="T67" fmla="*/ 57 h 712"/>
                <a:gd name="T68" fmla="*/ 54 w 1321"/>
                <a:gd name="T69" fmla="*/ 45 h 712"/>
                <a:gd name="T70" fmla="*/ 74 w 1321"/>
                <a:gd name="T71" fmla="*/ 33 h 712"/>
                <a:gd name="T72" fmla="*/ 99 w 1321"/>
                <a:gd name="T73" fmla="*/ 24 h 712"/>
                <a:gd name="T74" fmla="*/ 125 w 1321"/>
                <a:gd name="T75" fmla="*/ 16 h 712"/>
                <a:gd name="T76" fmla="*/ 152 w 1321"/>
                <a:gd name="T77" fmla="*/ 9 h 712"/>
                <a:gd name="T78" fmla="*/ 182 w 1321"/>
                <a:gd name="T79" fmla="*/ 4 h 712"/>
                <a:gd name="T80" fmla="*/ 213 w 1321"/>
                <a:gd name="T81" fmla="*/ 1 h 712"/>
                <a:gd name="T82" fmla="*/ 244 w 1321"/>
                <a:gd name="T83" fmla="*/ 0 h 712"/>
                <a:gd name="T84" fmla="*/ 244 w 1321"/>
                <a:gd name="T85" fmla="*/ 0 h 712"/>
                <a:gd name="T86" fmla="*/ 278 w 1321"/>
                <a:gd name="T87" fmla="*/ 1 h 712"/>
                <a:gd name="T88" fmla="*/ 310 w 1321"/>
                <a:gd name="T89" fmla="*/ 4 h 712"/>
                <a:gd name="T90" fmla="*/ 341 w 1321"/>
                <a:gd name="T91" fmla="*/ 10 h 712"/>
                <a:gd name="T92" fmla="*/ 370 w 1321"/>
                <a:gd name="T93" fmla="*/ 17 h 712"/>
                <a:gd name="T94" fmla="*/ 396 w 1321"/>
                <a:gd name="T95" fmla="*/ 26 h 712"/>
                <a:gd name="T96" fmla="*/ 421 w 1321"/>
                <a:gd name="T97" fmla="*/ 37 h 712"/>
                <a:gd name="T98" fmla="*/ 442 w 1321"/>
                <a:gd name="T99" fmla="*/ 48 h 712"/>
                <a:gd name="T100" fmla="*/ 461 w 1321"/>
                <a:gd name="T101" fmla="*/ 61 h 712"/>
                <a:gd name="T102" fmla="*/ 476 w 1321"/>
                <a:gd name="T103" fmla="*/ 76 h 712"/>
                <a:gd name="T104" fmla="*/ 476 w 1321"/>
                <a:gd name="T105" fmla="*/ 76 h 712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1321"/>
                <a:gd name="T160" fmla="*/ 0 h 712"/>
                <a:gd name="T161" fmla="*/ 1321 w 1321"/>
                <a:gd name="T162" fmla="*/ 712 h 712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1321" h="712">
                  <a:moveTo>
                    <a:pt x="1301" y="401"/>
                  </a:moveTo>
                  <a:lnTo>
                    <a:pt x="1317" y="442"/>
                  </a:lnTo>
                  <a:lnTo>
                    <a:pt x="1321" y="481"/>
                  </a:lnTo>
                  <a:lnTo>
                    <a:pt x="1315" y="516"/>
                  </a:lnTo>
                  <a:lnTo>
                    <a:pt x="1298" y="550"/>
                  </a:lnTo>
                  <a:lnTo>
                    <a:pt x="1272" y="579"/>
                  </a:lnTo>
                  <a:lnTo>
                    <a:pt x="1239" y="604"/>
                  </a:lnTo>
                  <a:lnTo>
                    <a:pt x="1196" y="628"/>
                  </a:lnTo>
                  <a:lnTo>
                    <a:pt x="1147" y="649"/>
                  </a:lnTo>
                  <a:lnTo>
                    <a:pt x="1092" y="667"/>
                  </a:lnTo>
                  <a:lnTo>
                    <a:pt x="1031" y="683"/>
                  </a:lnTo>
                  <a:lnTo>
                    <a:pt x="967" y="694"/>
                  </a:lnTo>
                  <a:lnTo>
                    <a:pt x="896" y="704"/>
                  </a:lnTo>
                  <a:lnTo>
                    <a:pt x="824" y="710"/>
                  </a:lnTo>
                  <a:lnTo>
                    <a:pt x="795" y="712"/>
                  </a:lnTo>
                  <a:lnTo>
                    <a:pt x="476" y="712"/>
                  </a:lnTo>
                  <a:lnTo>
                    <a:pt x="472" y="712"/>
                  </a:lnTo>
                  <a:lnTo>
                    <a:pt x="409" y="708"/>
                  </a:lnTo>
                  <a:lnTo>
                    <a:pt x="348" y="704"/>
                  </a:lnTo>
                  <a:lnTo>
                    <a:pt x="290" y="696"/>
                  </a:lnTo>
                  <a:lnTo>
                    <a:pt x="235" y="689"/>
                  </a:lnTo>
                  <a:lnTo>
                    <a:pt x="186" y="677"/>
                  </a:lnTo>
                  <a:lnTo>
                    <a:pt x="141" y="663"/>
                  </a:lnTo>
                  <a:lnTo>
                    <a:pt x="102" y="648"/>
                  </a:lnTo>
                  <a:lnTo>
                    <a:pt x="67" y="630"/>
                  </a:lnTo>
                  <a:lnTo>
                    <a:pt x="39" y="608"/>
                  </a:lnTo>
                  <a:lnTo>
                    <a:pt x="18" y="583"/>
                  </a:lnTo>
                  <a:lnTo>
                    <a:pt x="6" y="554"/>
                  </a:lnTo>
                  <a:lnTo>
                    <a:pt x="0" y="524"/>
                  </a:lnTo>
                  <a:lnTo>
                    <a:pt x="0" y="520"/>
                  </a:lnTo>
                  <a:lnTo>
                    <a:pt x="4" y="487"/>
                  </a:lnTo>
                  <a:lnTo>
                    <a:pt x="16" y="446"/>
                  </a:lnTo>
                  <a:lnTo>
                    <a:pt x="51" y="370"/>
                  </a:lnTo>
                  <a:lnTo>
                    <a:pt x="94" y="299"/>
                  </a:lnTo>
                  <a:lnTo>
                    <a:pt x="147" y="235"/>
                  </a:lnTo>
                  <a:lnTo>
                    <a:pt x="204" y="176"/>
                  </a:lnTo>
                  <a:lnTo>
                    <a:pt x="270" y="125"/>
                  </a:lnTo>
                  <a:lnTo>
                    <a:pt x="341" y="82"/>
                  </a:lnTo>
                  <a:lnTo>
                    <a:pt x="415" y="47"/>
                  </a:lnTo>
                  <a:lnTo>
                    <a:pt x="497" y="21"/>
                  </a:lnTo>
                  <a:lnTo>
                    <a:pt x="581" y="6"/>
                  </a:lnTo>
                  <a:lnTo>
                    <a:pt x="667" y="0"/>
                  </a:lnTo>
                  <a:lnTo>
                    <a:pt x="759" y="6"/>
                  </a:lnTo>
                  <a:lnTo>
                    <a:pt x="847" y="23"/>
                  </a:lnTo>
                  <a:lnTo>
                    <a:pt x="932" y="53"/>
                  </a:lnTo>
                  <a:lnTo>
                    <a:pt x="1010" y="90"/>
                  </a:lnTo>
                  <a:lnTo>
                    <a:pt x="1082" y="137"/>
                  </a:lnTo>
                  <a:lnTo>
                    <a:pt x="1149" y="194"/>
                  </a:lnTo>
                  <a:lnTo>
                    <a:pt x="1208" y="256"/>
                  </a:lnTo>
                  <a:lnTo>
                    <a:pt x="1258" y="325"/>
                  </a:lnTo>
                  <a:lnTo>
                    <a:pt x="1301" y="401"/>
                  </a:lnTo>
                  <a:close/>
                </a:path>
              </a:pathLst>
            </a:custGeom>
            <a:gradFill rotWithShape="1">
              <a:gsLst>
                <a:gs pos="0">
                  <a:srgbClr val="FFFFFF"/>
                </a:gs>
                <a:gs pos="100000">
                  <a:srgbClr val="7CBFE0">
                    <a:alpha val="0"/>
                  </a:srgbClr>
                </a:gs>
              </a:gsLst>
              <a:lin ang="5400000" scaled="1"/>
            </a:gradFill>
            <a:ln w="0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8" name="Group 35"/>
          <p:cNvGrpSpPr>
            <a:grpSpLocks/>
          </p:cNvGrpSpPr>
          <p:nvPr/>
        </p:nvGrpSpPr>
        <p:grpSpPr bwMode="auto">
          <a:xfrm>
            <a:off x="5373688" y="3200400"/>
            <a:ext cx="939800" cy="993775"/>
            <a:chOff x="647" y="2562"/>
            <a:chExt cx="1210" cy="1278"/>
          </a:xfrm>
        </p:grpSpPr>
        <p:pic>
          <p:nvPicPr>
            <p:cNvPr id="19487" name="Picture 36" descr="light_shadow"/>
            <p:cNvPicPr>
              <a:picLocks noChangeAspect="1" noChangeArrowheads="1"/>
            </p:cNvPicPr>
            <p:nvPr/>
          </p:nvPicPr>
          <p:blipFill>
            <a:blip r:embed="rId2" cstate="print">
              <a:lum bright="-78000" contrast="-78000"/>
            </a:blip>
            <a:srcRect/>
            <a:stretch>
              <a:fillRect/>
            </a:stretch>
          </p:blipFill>
          <p:spPr bwMode="gray">
            <a:xfrm>
              <a:off x="762" y="3564"/>
              <a:ext cx="996" cy="2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9488" name="Picture 37" descr="circuler_1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gray">
            <a:xfrm>
              <a:off x="647" y="2562"/>
              <a:ext cx="1210" cy="11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9489" name="Oval 38"/>
            <p:cNvSpPr>
              <a:spLocks noChangeArrowheads="1"/>
            </p:cNvSpPr>
            <p:nvPr/>
          </p:nvSpPr>
          <p:spPr bwMode="gray">
            <a:xfrm>
              <a:off x="647" y="2562"/>
              <a:ext cx="1202" cy="1182"/>
            </a:xfrm>
            <a:prstGeom prst="ellipse">
              <a:avLst/>
            </a:prstGeom>
            <a:solidFill>
              <a:schemeClr val="folHlink">
                <a:alpha val="54901"/>
              </a:schemeClr>
            </a:solidFill>
            <a:ln w="9525" algn="ctr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9490" name="Freeform 39"/>
            <p:cNvSpPr>
              <a:spLocks/>
            </p:cNvSpPr>
            <p:nvPr/>
          </p:nvSpPr>
          <p:spPr bwMode="ltGray">
            <a:xfrm>
              <a:off x="771" y="2586"/>
              <a:ext cx="945" cy="409"/>
            </a:xfrm>
            <a:custGeom>
              <a:avLst/>
              <a:gdLst>
                <a:gd name="T0" fmla="*/ 476 w 1321"/>
                <a:gd name="T1" fmla="*/ 76 h 712"/>
                <a:gd name="T2" fmla="*/ 482 w 1321"/>
                <a:gd name="T3" fmla="*/ 84 h 712"/>
                <a:gd name="T4" fmla="*/ 484 w 1321"/>
                <a:gd name="T5" fmla="*/ 91 h 712"/>
                <a:gd name="T6" fmla="*/ 481 w 1321"/>
                <a:gd name="T7" fmla="*/ 98 h 712"/>
                <a:gd name="T8" fmla="*/ 476 w 1321"/>
                <a:gd name="T9" fmla="*/ 105 h 712"/>
                <a:gd name="T10" fmla="*/ 466 w 1321"/>
                <a:gd name="T11" fmla="*/ 110 h 712"/>
                <a:gd name="T12" fmla="*/ 454 w 1321"/>
                <a:gd name="T13" fmla="*/ 114 h 712"/>
                <a:gd name="T14" fmla="*/ 438 w 1321"/>
                <a:gd name="T15" fmla="*/ 119 h 712"/>
                <a:gd name="T16" fmla="*/ 420 w 1321"/>
                <a:gd name="T17" fmla="*/ 123 h 712"/>
                <a:gd name="T18" fmla="*/ 400 w 1321"/>
                <a:gd name="T19" fmla="*/ 126 h 712"/>
                <a:gd name="T20" fmla="*/ 378 w 1321"/>
                <a:gd name="T21" fmla="*/ 129 h 712"/>
                <a:gd name="T22" fmla="*/ 354 w 1321"/>
                <a:gd name="T23" fmla="*/ 132 h 712"/>
                <a:gd name="T24" fmla="*/ 328 w 1321"/>
                <a:gd name="T25" fmla="*/ 133 h 712"/>
                <a:gd name="T26" fmla="*/ 301 w 1321"/>
                <a:gd name="T27" fmla="*/ 134 h 712"/>
                <a:gd name="T28" fmla="*/ 291 w 1321"/>
                <a:gd name="T29" fmla="*/ 135 h 712"/>
                <a:gd name="T30" fmla="*/ 175 w 1321"/>
                <a:gd name="T31" fmla="*/ 135 h 712"/>
                <a:gd name="T32" fmla="*/ 173 w 1321"/>
                <a:gd name="T33" fmla="*/ 135 h 712"/>
                <a:gd name="T34" fmla="*/ 150 w 1321"/>
                <a:gd name="T35" fmla="*/ 134 h 712"/>
                <a:gd name="T36" fmla="*/ 127 w 1321"/>
                <a:gd name="T37" fmla="*/ 133 h 712"/>
                <a:gd name="T38" fmla="*/ 106 w 1321"/>
                <a:gd name="T39" fmla="*/ 132 h 712"/>
                <a:gd name="T40" fmla="*/ 86 w 1321"/>
                <a:gd name="T41" fmla="*/ 130 h 712"/>
                <a:gd name="T42" fmla="*/ 68 w 1321"/>
                <a:gd name="T43" fmla="*/ 128 h 712"/>
                <a:gd name="T44" fmla="*/ 52 w 1321"/>
                <a:gd name="T45" fmla="*/ 126 h 712"/>
                <a:gd name="T46" fmla="*/ 37 w 1321"/>
                <a:gd name="T47" fmla="*/ 123 h 712"/>
                <a:gd name="T48" fmla="*/ 24 w 1321"/>
                <a:gd name="T49" fmla="*/ 119 h 712"/>
                <a:gd name="T50" fmla="*/ 14 w 1321"/>
                <a:gd name="T51" fmla="*/ 115 h 712"/>
                <a:gd name="T52" fmla="*/ 6 w 1321"/>
                <a:gd name="T53" fmla="*/ 110 h 712"/>
                <a:gd name="T54" fmla="*/ 2 w 1321"/>
                <a:gd name="T55" fmla="*/ 105 h 712"/>
                <a:gd name="T56" fmla="*/ 0 w 1321"/>
                <a:gd name="T57" fmla="*/ 99 h 712"/>
                <a:gd name="T58" fmla="*/ 0 w 1321"/>
                <a:gd name="T59" fmla="*/ 99 h 712"/>
                <a:gd name="T60" fmla="*/ 1 w 1321"/>
                <a:gd name="T61" fmla="*/ 92 h 712"/>
                <a:gd name="T62" fmla="*/ 6 w 1321"/>
                <a:gd name="T63" fmla="*/ 84 h 712"/>
                <a:gd name="T64" fmla="*/ 19 w 1321"/>
                <a:gd name="T65" fmla="*/ 70 h 712"/>
                <a:gd name="T66" fmla="*/ 34 w 1321"/>
                <a:gd name="T67" fmla="*/ 57 h 712"/>
                <a:gd name="T68" fmla="*/ 54 w 1321"/>
                <a:gd name="T69" fmla="*/ 45 h 712"/>
                <a:gd name="T70" fmla="*/ 74 w 1321"/>
                <a:gd name="T71" fmla="*/ 33 h 712"/>
                <a:gd name="T72" fmla="*/ 99 w 1321"/>
                <a:gd name="T73" fmla="*/ 24 h 712"/>
                <a:gd name="T74" fmla="*/ 125 w 1321"/>
                <a:gd name="T75" fmla="*/ 16 h 712"/>
                <a:gd name="T76" fmla="*/ 152 w 1321"/>
                <a:gd name="T77" fmla="*/ 9 h 712"/>
                <a:gd name="T78" fmla="*/ 182 w 1321"/>
                <a:gd name="T79" fmla="*/ 4 h 712"/>
                <a:gd name="T80" fmla="*/ 213 w 1321"/>
                <a:gd name="T81" fmla="*/ 1 h 712"/>
                <a:gd name="T82" fmla="*/ 244 w 1321"/>
                <a:gd name="T83" fmla="*/ 0 h 712"/>
                <a:gd name="T84" fmla="*/ 244 w 1321"/>
                <a:gd name="T85" fmla="*/ 0 h 712"/>
                <a:gd name="T86" fmla="*/ 278 w 1321"/>
                <a:gd name="T87" fmla="*/ 1 h 712"/>
                <a:gd name="T88" fmla="*/ 310 w 1321"/>
                <a:gd name="T89" fmla="*/ 4 h 712"/>
                <a:gd name="T90" fmla="*/ 341 w 1321"/>
                <a:gd name="T91" fmla="*/ 10 h 712"/>
                <a:gd name="T92" fmla="*/ 370 w 1321"/>
                <a:gd name="T93" fmla="*/ 17 h 712"/>
                <a:gd name="T94" fmla="*/ 396 w 1321"/>
                <a:gd name="T95" fmla="*/ 26 h 712"/>
                <a:gd name="T96" fmla="*/ 421 w 1321"/>
                <a:gd name="T97" fmla="*/ 37 h 712"/>
                <a:gd name="T98" fmla="*/ 442 w 1321"/>
                <a:gd name="T99" fmla="*/ 48 h 712"/>
                <a:gd name="T100" fmla="*/ 461 w 1321"/>
                <a:gd name="T101" fmla="*/ 61 h 712"/>
                <a:gd name="T102" fmla="*/ 476 w 1321"/>
                <a:gd name="T103" fmla="*/ 76 h 712"/>
                <a:gd name="T104" fmla="*/ 476 w 1321"/>
                <a:gd name="T105" fmla="*/ 76 h 712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1321"/>
                <a:gd name="T160" fmla="*/ 0 h 712"/>
                <a:gd name="T161" fmla="*/ 1321 w 1321"/>
                <a:gd name="T162" fmla="*/ 712 h 712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1321" h="712">
                  <a:moveTo>
                    <a:pt x="1301" y="401"/>
                  </a:moveTo>
                  <a:lnTo>
                    <a:pt x="1317" y="442"/>
                  </a:lnTo>
                  <a:lnTo>
                    <a:pt x="1321" y="481"/>
                  </a:lnTo>
                  <a:lnTo>
                    <a:pt x="1315" y="516"/>
                  </a:lnTo>
                  <a:lnTo>
                    <a:pt x="1298" y="550"/>
                  </a:lnTo>
                  <a:lnTo>
                    <a:pt x="1272" y="579"/>
                  </a:lnTo>
                  <a:lnTo>
                    <a:pt x="1239" y="604"/>
                  </a:lnTo>
                  <a:lnTo>
                    <a:pt x="1196" y="628"/>
                  </a:lnTo>
                  <a:lnTo>
                    <a:pt x="1147" y="649"/>
                  </a:lnTo>
                  <a:lnTo>
                    <a:pt x="1092" y="667"/>
                  </a:lnTo>
                  <a:lnTo>
                    <a:pt x="1031" y="683"/>
                  </a:lnTo>
                  <a:lnTo>
                    <a:pt x="967" y="694"/>
                  </a:lnTo>
                  <a:lnTo>
                    <a:pt x="896" y="704"/>
                  </a:lnTo>
                  <a:lnTo>
                    <a:pt x="824" y="710"/>
                  </a:lnTo>
                  <a:lnTo>
                    <a:pt x="795" y="712"/>
                  </a:lnTo>
                  <a:lnTo>
                    <a:pt x="476" y="712"/>
                  </a:lnTo>
                  <a:lnTo>
                    <a:pt x="472" y="712"/>
                  </a:lnTo>
                  <a:lnTo>
                    <a:pt x="409" y="708"/>
                  </a:lnTo>
                  <a:lnTo>
                    <a:pt x="348" y="704"/>
                  </a:lnTo>
                  <a:lnTo>
                    <a:pt x="290" y="696"/>
                  </a:lnTo>
                  <a:lnTo>
                    <a:pt x="235" y="689"/>
                  </a:lnTo>
                  <a:lnTo>
                    <a:pt x="186" y="677"/>
                  </a:lnTo>
                  <a:lnTo>
                    <a:pt x="141" y="663"/>
                  </a:lnTo>
                  <a:lnTo>
                    <a:pt x="102" y="648"/>
                  </a:lnTo>
                  <a:lnTo>
                    <a:pt x="67" y="630"/>
                  </a:lnTo>
                  <a:lnTo>
                    <a:pt x="39" y="608"/>
                  </a:lnTo>
                  <a:lnTo>
                    <a:pt x="18" y="583"/>
                  </a:lnTo>
                  <a:lnTo>
                    <a:pt x="6" y="554"/>
                  </a:lnTo>
                  <a:lnTo>
                    <a:pt x="0" y="524"/>
                  </a:lnTo>
                  <a:lnTo>
                    <a:pt x="0" y="520"/>
                  </a:lnTo>
                  <a:lnTo>
                    <a:pt x="4" y="487"/>
                  </a:lnTo>
                  <a:lnTo>
                    <a:pt x="16" y="446"/>
                  </a:lnTo>
                  <a:lnTo>
                    <a:pt x="51" y="370"/>
                  </a:lnTo>
                  <a:lnTo>
                    <a:pt x="94" y="299"/>
                  </a:lnTo>
                  <a:lnTo>
                    <a:pt x="147" y="235"/>
                  </a:lnTo>
                  <a:lnTo>
                    <a:pt x="204" y="176"/>
                  </a:lnTo>
                  <a:lnTo>
                    <a:pt x="270" y="125"/>
                  </a:lnTo>
                  <a:lnTo>
                    <a:pt x="341" y="82"/>
                  </a:lnTo>
                  <a:lnTo>
                    <a:pt x="415" y="47"/>
                  </a:lnTo>
                  <a:lnTo>
                    <a:pt x="497" y="21"/>
                  </a:lnTo>
                  <a:lnTo>
                    <a:pt x="581" y="6"/>
                  </a:lnTo>
                  <a:lnTo>
                    <a:pt x="667" y="0"/>
                  </a:lnTo>
                  <a:lnTo>
                    <a:pt x="759" y="6"/>
                  </a:lnTo>
                  <a:lnTo>
                    <a:pt x="847" y="23"/>
                  </a:lnTo>
                  <a:lnTo>
                    <a:pt x="932" y="53"/>
                  </a:lnTo>
                  <a:lnTo>
                    <a:pt x="1010" y="90"/>
                  </a:lnTo>
                  <a:lnTo>
                    <a:pt x="1082" y="137"/>
                  </a:lnTo>
                  <a:lnTo>
                    <a:pt x="1149" y="194"/>
                  </a:lnTo>
                  <a:lnTo>
                    <a:pt x="1208" y="256"/>
                  </a:lnTo>
                  <a:lnTo>
                    <a:pt x="1258" y="325"/>
                  </a:lnTo>
                  <a:lnTo>
                    <a:pt x="1301" y="401"/>
                  </a:lnTo>
                  <a:close/>
                </a:path>
              </a:pathLst>
            </a:custGeom>
            <a:gradFill rotWithShape="1">
              <a:gsLst>
                <a:gs pos="0">
                  <a:srgbClr val="FFFFFF"/>
                </a:gs>
                <a:gs pos="100000">
                  <a:srgbClr val="7CBFE0">
                    <a:alpha val="0"/>
                  </a:srgbClr>
                </a:gs>
              </a:gsLst>
              <a:lin ang="5400000" scaled="1"/>
            </a:gradFill>
            <a:ln w="0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9" name="Group 40"/>
          <p:cNvGrpSpPr>
            <a:grpSpLocks/>
          </p:cNvGrpSpPr>
          <p:nvPr/>
        </p:nvGrpSpPr>
        <p:grpSpPr bwMode="auto">
          <a:xfrm>
            <a:off x="6184900" y="1928813"/>
            <a:ext cx="939800" cy="993775"/>
            <a:chOff x="647" y="2562"/>
            <a:chExt cx="1210" cy="1278"/>
          </a:xfrm>
        </p:grpSpPr>
        <p:pic>
          <p:nvPicPr>
            <p:cNvPr id="19483" name="Picture 41" descr="light_shadow"/>
            <p:cNvPicPr>
              <a:picLocks noChangeAspect="1" noChangeArrowheads="1"/>
            </p:cNvPicPr>
            <p:nvPr/>
          </p:nvPicPr>
          <p:blipFill>
            <a:blip r:embed="rId2" cstate="print">
              <a:lum bright="-78000" contrast="-78000"/>
            </a:blip>
            <a:srcRect/>
            <a:stretch>
              <a:fillRect/>
            </a:stretch>
          </p:blipFill>
          <p:spPr bwMode="gray">
            <a:xfrm>
              <a:off x="762" y="3564"/>
              <a:ext cx="996" cy="2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9484" name="Picture 42" descr="circuler_1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gray">
            <a:xfrm>
              <a:off x="647" y="2562"/>
              <a:ext cx="1210" cy="11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9485" name="Oval 43"/>
            <p:cNvSpPr>
              <a:spLocks noChangeArrowheads="1"/>
            </p:cNvSpPr>
            <p:nvPr/>
          </p:nvSpPr>
          <p:spPr bwMode="gray">
            <a:xfrm>
              <a:off x="647" y="2562"/>
              <a:ext cx="1202" cy="1182"/>
            </a:xfrm>
            <a:prstGeom prst="ellipse">
              <a:avLst/>
            </a:prstGeom>
            <a:solidFill>
              <a:schemeClr val="folHlink">
                <a:alpha val="54901"/>
              </a:schemeClr>
            </a:solidFill>
            <a:ln w="9525" algn="ctr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9486" name="Freeform 44"/>
            <p:cNvSpPr>
              <a:spLocks/>
            </p:cNvSpPr>
            <p:nvPr/>
          </p:nvSpPr>
          <p:spPr bwMode="ltGray">
            <a:xfrm>
              <a:off x="771" y="2586"/>
              <a:ext cx="945" cy="409"/>
            </a:xfrm>
            <a:custGeom>
              <a:avLst/>
              <a:gdLst>
                <a:gd name="T0" fmla="*/ 476 w 1321"/>
                <a:gd name="T1" fmla="*/ 76 h 712"/>
                <a:gd name="T2" fmla="*/ 482 w 1321"/>
                <a:gd name="T3" fmla="*/ 84 h 712"/>
                <a:gd name="T4" fmla="*/ 484 w 1321"/>
                <a:gd name="T5" fmla="*/ 91 h 712"/>
                <a:gd name="T6" fmla="*/ 481 w 1321"/>
                <a:gd name="T7" fmla="*/ 98 h 712"/>
                <a:gd name="T8" fmla="*/ 476 w 1321"/>
                <a:gd name="T9" fmla="*/ 105 h 712"/>
                <a:gd name="T10" fmla="*/ 466 w 1321"/>
                <a:gd name="T11" fmla="*/ 110 h 712"/>
                <a:gd name="T12" fmla="*/ 454 w 1321"/>
                <a:gd name="T13" fmla="*/ 114 h 712"/>
                <a:gd name="T14" fmla="*/ 438 w 1321"/>
                <a:gd name="T15" fmla="*/ 119 h 712"/>
                <a:gd name="T16" fmla="*/ 420 w 1321"/>
                <a:gd name="T17" fmla="*/ 123 h 712"/>
                <a:gd name="T18" fmla="*/ 400 w 1321"/>
                <a:gd name="T19" fmla="*/ 126 h 712"/>
                <a:gd name="T20" fmla="*/ 378 w 1321"/>
                <a:gd name="T21" fmla="*/ 129 h 712"/>
                <a:gd name="T22" fmla="*/ 354 w 1321"/>
                <a:gd name="T23" fmla="*/ 132 h 712"/>
                <a:gd name="T24" fmla="*/ 328 w 1321"/>
                <a:gd name="T25" fmla="*/ 133 h 712"/>
                <a:gd name="T26" fmla="*/ 301 w 1321"/>
                <a:gd name="T27" fmla="*/ 134 h 712"/>
                <a:gd name="T28" fmla="*/ 291 w 1321"/>
                <a:gd name="T29" fmla="*/ 135 h 712"/>
                <a:gd name="T30" fmla="*/ 175 w 1321"/>
                <a:gd name="T31" fmla="*/ 135 h 712"/>
                <a:gd name="T32" fmla="*/ 173 w 1321"/>
                <a:gd name="T33" fmla="*/ 135 h 712"/>
                <a:gd name="T34" fmla="*/ 150 w 1321"/>
                <a:gd name="T35" fmla="*/ 134 h 712"/>
                <a:gd name="T36" fmla="*/ 127 w 1321"/>
                <a:gd name="T37" fmla="*/ 133 h 712"/>
                <a:gd name="T38" fmla="*/ 106 w 1321"/>
                <a:gd name="T39" fmla="*/ 132 h 712"/>
                <a:gd name="T40" fmla="*/ 86 w 1321"/>
                <a:gd name="T41" fmla="*/ 130 h 712"/>
                <a:gd name="T42" fmla="*/ 68 w 1321"/>
                <a:gd name="T43" fmla="*/ 128 h 712"/>
                <a:gd name="T44" fmla="*/ 52 w 1321"/>
                <a:gd name="T45" fmla="*/ 126 h 712"/>
                <a:gd name="T46" fmla="*/ 37 w 1321"/>
                <a:gd name="T47" fmla="*/ 123 h 712"/>
                <a:gd name="T48" fmla="*/ 24 w 1321"/>
                <a:gd name="T49" fmla="*/ 119 h 712"/>
                <a:gd name="T50" fmla="*/ 14 w 1321"/>
                <a:gd name="T51" fmla="*/ 115 h 712"/>
                <a:gd name="T52" fmla="*/ 6 w 1321"/>
                <a:gd name="T53" fmla="*/ 110 h 712"/>
                <a:gd name="T54" fmla="*/ 2 w 1321"/>
                <a:gd name="T55" fmla="*/ 105 h 712"/>
                <a:gd name="T56" fmla="*/ 0 w 1321"/>
                <a:gd name="T57" fmla="*/ 99 h 712"/>
                <a:gd name="T58" fmla="*/ 0 w 1321"/>
                <a:gd name="T59" fmla="*/ 99 h 712"/>
                <a:gd name="T60" fmla="*/ 1 w 1321"/>
                <a:gd name="T61" fmla="*/ 92 h 712"/>
                <a:gd name="T62" fmla="*/ 6 w 1321"/>
                <a:gd name="T63" fmla="*/ 84 h 712"/>
                <a:gd name="T64" fmla="*/ 19 w 1321"/>
                <a:gd name="T65" fmla="*/ 70 h 712"/>
                <a:gd name="T66" fmla="*/ 34 w 1321"/>
                <a:gd name="T67" fmla="*/ 57 h 712"/>
                <a:gd name="T68" fmla="*/ 54 w 1321"/>
                <a:gd name="T69" fmla="*/ 45 h 712"/>
                <a:gd name="T70" fmla="*/ 74 w 1321"/>
                <a:gd name="T71" fmla="*/ 33 h 712"/>
                <a:gd name="T72" fmla="*/ 99 w 1321"/>
                <a:gd name="T73" fmla="*/ 24 h 712"/>
                <a:gd name="T74" fmla="*/ 125 w 1321"/>
                <a:gd name="T75" fmla="*/ 16 h 712"/>
                <a:gd name="T76" fmla="*/ 152 w 1321"/>
                <a:gd name="T77" fmla="*/ 9 h 712"/>
                <a:gd name="T78" fmla="*/ 182 w 1321"/>
                <a:gd name="T79" fmla="*/ 4 h 712"/>
                <a:gd name="T80" fmla="*/ 213 w 1321"/>
                <a:gd name="T81" fmla="*/ 1 h 712"/>
                <a:gd name="T82" fmla="*/ 244 w 1321"/>
                <a:gd name="T83" fmla="*/ 0 h 712"/>
                <a:gd name="T84" fmla="*/ 244 w 1321"/>
                <a:gd name="T85" fmla="*/ 0 h 712"/>
                <a:gd name="T86" fmla="*/ 278 w 1321"/>
                <a:gd name="T87" fmla="*/ 1 h 712"/>
                <a:gd name="T88" fmla="*/ 310 w 1321"/>
                <a:gd name="T89" fmla="*/ 4 h 712"/>
                <a:gd name="T90" fmla="*/ 341 w 1321"/>
                <a:gd name="T91" fmla="*/ 10 h 712"/>
                <a:gd name="T92" fmla="*/ 370 w 1321"/>
                <a:gd name="T93" fmla="*/ 17 h 712"/>
                <a:gd name="T94" fmla="*/ 396 w 1321"/>
                <a:gd name="T95" fmla="*/ 26 h 712"/>
                <a:gd name="T96" fmla="*/ 421 w 1321"/>
                <a:gd name="T97" fmla="*/ 37 h 712"/>
                <a:gd name="T98" fmla="*/ 442 w 1321"/>
                <a:gd name="T99" fmla="*/ 48 h 712"/>
                <a:gd name="T100" fmla="*/ 461 w 1321"/>
                <a:gd name="T101" fmla="*/ 61 h 712"/>
                <a:gd name="T102" fmla="*/ 476 w 1321"/>
                <a:gd name="T103" fmla="*/ 76 h 712"/>
                <a:gd name="T104" fmla="*/ 476 w 1321"/>
                <a:gd name="T105" fmla="*/ 76 h 712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1321"/>
                <a:gd name="T160" fmla="*/ 0 h 712"/>
                <a:gd name="T161" fmla="*/ 1321 w 1321"/>
                <a:gd name="T162" fmla="*/ 712 h 712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1321" h="712">
                  <a:moveTo>
                    <a:pt x="1301" y="401"/>
                  </a:moveTo>
                  <a:lnTo>
                    <a:pt x="1317" y="442"/>
                  </a:lnTo>
                  <a:lnTo>
                    <a:pt x="1321" y="481"/>
                  </a:lnTo>
                  <a:lnTo>
                    <a:pt x="1315" y="516"/>
                  </a:lnTo>
                  <a:lnTo>
                    <a:pt x="1298" y="550"/>
                  </a:lnTo>
                  <a:lnTo>
                    <a:pt x="1272" y="579"/>
                  </a:lnTo>
                  <a:lnTo>
                    <a:pt x="1239" y="604"/>
                  </a:lnTo>
                  <a:lnTo>
                    <a:pt x="1196" y="628"/>
                  </a:lnTo>
                  <a:lnTo>
                    <a:pt x="1147" y="649"/>
                  </a:lnTo>
                  <a:lnTo>
                    <a:pt x="1092" y="667"/>
                  </a:lnTo>
                  <a:lnTo>
                    <a:pt x="1031" y="683"/>
                  </a:lnTo>
                  <a:lnTo>
                    <a:pt x="967" y="694"/>
                  </a:lnTo>
                  <a:lnTo>
                    <a:pt x="896" y="704"/>
                  </a:lnTo>
                  <a:lnTo>
                    <a:pt x="824" y="710"/>
                  </a:lnTo>
                  <a:lnTo>
                    <a:pt x="795" y="712"/>
                  </a:lnTo>
                  <a:lnTo>
                    <a:pt x="476" y="712"/>
                  </a:lnTo>
                  <a:lnTo>
                    <a:pt x="472" y="712"/>
                  </a:lnTo>
                  <a:lnTo>
                    <a:pt x="409" y="708"/>
                  </a:lnTo>
                  <a:lnTo>
                    <a:pt x="348" y="704"/>
                  </a:lnTo>
                  <a:lnTo>
                    <a:pt x="290" y="696"/>
                  </a:lnTo>
                  <a:lnTo>
                    <a:pt x="235" y="689"/>
                  </a:lnTo>
                  <a:lnTo>
                    <a:pt x="186" y="677"/>
                  </a:lnTo>
                  <a:lnTo>
                    <a:pt x="141" y="663"/>
                  </a:lnTo>
                  <a:lnTo>
                    <a:pt x="102" y="648"/>
                  </a:lnTo>
                  <a:lnTo>
                    <a:pt x="67" y="630"/>
                  </a:lnTo>
                  <a:lnTo>
                    <a:pt x="39" y="608"/>
                  </a:lnTo>
                  <a:lnTo>
                    <a:pt x="18" y="583"/>
                  </a:lnTo>
                  <a:lnTo>
                    <a:pt x="6" y="554"/>
                  </a:lnTo>
                  <a:lnTo>
                    <a:pt x="0" y="524"/>
                  </a:lnTo>
                  <a:lnTo>
                    <a:pt x="0" y="520"/>
                  </a:lnTo>
                  <a:lnTo>
                    <a:pt x="4" y="487"/>
                  </a:lnTo>
                  <a:lnTo>
                    <a:pt x="16" y="446"/>
                  </a:lnTo>
                  <a:lnTo>
                    <a:pt x="51" y="370"/>
                  </a:lnTo>
                  <a:lnTo>
                    <a:pt x="94" y="299"/>
                  </a:lnTo>
                  <a:lnTo>
                    <a:pt x="147" y="235"/>
                  </a:lnTo>
                  <a:lnTo>
                    <a:pt x="204" y="176"/>
                  </a:lnTo>
                  <a:lnTo>
                    <a:pt x="270" y="125"/>
                  </a:lnTo>
                  <a:lnTo>
                    <a:pt x="341" y="82"/>
                  </a:lnTo>
                  <a:lnTo>
                    <a:pt x="415" y="47"/>
                  </a:lnTo>
                  <a:lnTo>
                    <a:pt x="497" y="21"/>
                  </a:lnTo>
                  <a:lnTo>
                    <a:pt x="581" y="6"/>
                  </a:lnTo>
                  <a:lnTo>
                    <a:pt x="667" y="0"/>
                  </a:lnTo>
                  <a:lnTo>
                    <a:pt x="759" y="6"/>
                  </a:lnTo>
                  <a:lnTo>
                    <a:pt x="847" y="23"/>
                  </a:lnTo>
                  <a:lnTo>
                    <a:pt x="932" y="53"/>
                  </a:lnTo>
                  <a:lnTo>
                    <a:pt x="1010" y="90"/>
                  </a:lnTo>
                  <a:lnTo>
                    <a:pt x="1082" y="137"/>
                  </a:lnTo>
                  <a:lnTo>
                    <a:pt x="1149" y="194"/>
                  </a:lnTo>
                  <a:lnTo>
                    <a:pt x="1208" y="256"/>
                  </a:lnTo>
                  <a:lnTo>
                    <a:pt x="1258" y="325"/>
                  </a:lnTo>
                  <a:lnTo>
                    <a:pt x="1301" y="401"/>
                  </a:lnTo>
                  <a:close/>
                </a:path>
              </a:pathLst>
            </a:custGeom>
            <a:gradFill rotWithShape="1">
              <a:gsLst>
                <a:gs pos="0">
                  <a:srgbClr val="FFFFFF"/>
                </a:gs>
                <a:gs pos="100000">
                  <a:srgbClr val="7CBFE0">
                    <a:alpha val="0"/>
                  </a:srgbClr>
                </a:gs>
              </a:gsLst>
              <a:lin ang="5400000" scaled="1"/>
            </a:gradFill>
            <a:ln w="0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9469" name="Rectangle 45"/>
          <p:cNvSpPr>
            <a:spLocks noChangeArrowheads="1"/>
          </p:cNvSpPr>
          <p:nvPr/>
        </p:nvSpPr>
        <p:spPr bwMode="auto">
          <a:xfrm>
            <a:off x="2982913" y="3181350"/>
            <a:ext cx="9906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zh-CN">
                <a:solidFill>
                  <a:srgbClr val="080808"/>
                </a:solidFill>
                <a:ea typeface="宋体" charset="-122"/>
              </a:rPr>
              <a:t>Text in</a:t>
            </a:r>
          </a:p>
          <a:p>
            <a:pPr algn="ctr"/>
            <a:r>
              <a:rPr lang="en-US" altLang="zh-CN">
                <a:solidFill>
                  <a:srgbClr val="080808"/>
                </a:solidFill>
                <a:ea typeface="宋体" charset="-122"/>
              </a:rPr>
              <a:t>here</a:t>
            </a:r>
          </a:p>
        </p:txBody>
      </p:sp>
      <p:sp>
        <p:nvSpPr>
          <p:cNvPr id="19470" name="Rectangle 46"/>
          <p:cNvSpPr>
            <a:spLocks noChangeArrowheads="1"/>
          </p:cNvSpPr>
          <p:nvPr/>
        </p:nvSpPr>
        <p:spPr bwMode="auto">
          <a:xfrm>
            <a:off x="4964113" y="2192338"/>
            <a:ext cx="9906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zh-CN">
                <a:solidFill>
                  <a:srgbClr val="080808"/>
                </a:solidFill>
                <a:ea typeface="宋体" charset="-122"/>
              </a:rPr>
              <a:t>Text in</a:t>
            </a:r>
          </a:p>
          <a:p>
            <a:pPr algn="ctr"/>
            <a:r>
              <a:rPr lang="en-US" altLang="zh-CN">
                <a:solidFill>
                  <a:srgbClr val="080808"/>
                </a:solidFill>
                <a:ea typeface="宋体" charset="-122"/>
              </a:rPr>
              <a:t>here</a:t>
            </a:r>
          </a:p>
        </p:txBody>
      </p:sp>
      <p:sp>
        <p:nvSpPr>
          <p:cNvPr id="19471" name="Rectangle 47"/>
          <p:cNvSpPr>
            <a:spLocks noChangeArrowheads="1"/>
          </p:cNvSpPr>
          <p:nvPr/>
        </p:nvSpPr>
        <p:spPr bwMode="auto">
          <a:xfrm>
            <a:off x="6172200" y="2138363"/>
            <a:ext cx="990600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zh-CN" sz="1400">
                <a:solidFill>
                  <a:srgbClr val="080808"/>
                </a:solidFill>
                <a:ea typeface="宋体" charset="-122"/>
              </a:rPr>
              <a:t>Text in</a:t>
            </a:r>
          </a:p>
          <a:p>
            <a:pPr algn="ctr"/>
            <a:r>
              <a:rPr lang="en-US" altLang="zh-CN" sz="1400">
                <a:solidFill>
                  <a:srgbClr val="080808"/>
                </a:solidFill>
                <a:ea typeface="宋体" charset="-122"/>
              </a:rPr>
              <a:t>here</a:t>
            </a:r>
          </a:p>
        </p:txBody>
      </p:sp>
      <p:sp>
        <p:nvSpPr>
          <p:cNvPr id="19472" name="Rectangle 48"/>
          <p:cNvSpPr>
            <a:spLocks noChangeArrowheads="1"/>
          </p:cNvSpPr>
          <p:nvPr/>
        </p:nvSpPr>
        <p:spPr bwMode="auto">
          <a:xfrm>
            <a:off x="5362575" y="3394075"/>
            <a:ext cx="990600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zh-CN" sz="1400">
                <a:solidFill>
                  <a:srgbClr val="080808"/>
                </a:solidFill>
                <a:ea typeface="宋体" charset="-122"/>
              </a:rPr>
              <a:t>Text in</a:t>
            </a:r>
          </a:p>
          <a:p>
            <a:pPr algn="ctr"/>
            <a:r>
              <a:rPr lang="en-US" altLang="zh-CN" sz="1400">
                <a:solidFill>
                  <a:srgbClr val="080808"/>
                </a:solidFill>
                <a:ea typeface="宋体" charset="-122"/>
              </a:rPr>
              <a:t>here</a:t>
            </a:r>
          </a:p>
        </p:txBody>
      </p:sp>
      <p:sp>
        <p:nvSpPr>
          <p:cNvPr id="19473" name="Rectangle 49"/>
          <p:cNvSpPr>
            <a:spLocks noChangeArrowheads="1"/>
          </p:cNvSpPr>
          <p:nvPr/>
        </p:nvSpPr>
        <p:spPr bwMode="auto">
          <a:xfrm>
            <a:off x="1744663" y="3235325"/>
            <a:ext cx="990600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zh-CN" sz="1400">
                <a:solidFill>
                  <a:srgbClr val="080808"/>
                </a:solidFill>
                <a:ea typeface="宋体" charset="-122"/>
              </a:rPr>
              <a:t>Text in</a:t>
            </a:r>
          </a:p>
          <a:p>
            <a:pPr algn="ctr"/>
            <a:r>
              <a:rPr lang="en-US" altLang="zh-CN" sz="1400">
                <a:solidFill>
                  <a:srgbClr val="080808"/>
                </a:solidFill>
                <a:ea typeface="宋体" charset="-122"/>
              </a:rPr>
              <a:t>here</a:t>
            </a:r>
          </a:p>
        </p:txBody>
      </p:sp>
      <p:sp>
        <p:nvSpPr>
          <p:cNvPr id="19474" name="Rectangle 50"/>
          <p:cNvSpPr>
            <a:spLocks noChangeArrowheads="1"/>
          </p:cNvSpPr>
          <p:nvPr/>
        </p:nvSpPr>
        <p:spPr bwMode="auto">
          <a:xfrm>
            <a:off x="2397125" y="4275138"/>
            <a:ext cx="990600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zh-CN" sz="1400">
                <a:solidFill>
                  <a:srgbClr val="080808"/>
                </a:solidFill>
                <a:ea typeface="宋体" charset="-122"/>
              </a:rPr>
              <a:t>Text in</a:t>
            </a:r>
          </a:p>
          <a:p>
            <a:pPr algn="ctr"/>
            <a:r>
              <a:rPr lang="en-US" altLang="zh-CN" sz="1400">
                <a:solidFill>
                  <a:srgbClr val="080808"/>
                </a:solidFill>
                <a:ea typeface="宋体" charset="-122"/>
              </a:rPr>
              <a:t>here</a:t>
            </a:r>
          </a:p>
        </p:txBody>
      </p:sp>
      <p:sp>
        <p:nvSpPr>
          <p:cNvPr id="19475" name="Rectangle 51"/>
          <p:cNvSpPr>
            <a:spLocks noChangeArrowheads="1"/>
          </p:cNvSpPr>
          <p:nvPr/>
        </p:nvSpPr>
        <p:spPr bwMode="auto">
          <a:xfrm>
            <a:off x="3711575" y="4248150"/>
            <a:ext cx="990600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zh-CN" sz="1400">
                <a:solidFill>
                  <a:srgbClr val="080808"/>
                </a:solidFill>
                <a:ea typeface="宋体" charset="-122"/>
              </a:rPr>
              <a:t>Text in</a:t>
            </a:r>
          </a:p>
          <a:p>
            <a:pPr algn="ctr"/>
            <a:r>
              <a:rPr lang="en-US" altLang="zh-CN" sz="1400">
                <a:solidFill>
                  <a:srgbClr val="080808"/>
                </a:solidFill>
                <a:ea typeface="宋体" charset="-122"/>
              </a:rPr>
              <a:t>here</a:t>
            </a:r>
          </a:p>
        </p:txBody>
      </p:sp>
      <p:sp>
        <p:nvSpPr>
          <p:cNvPr id="19476" name="Rectangle 52"/>
          <p:cNvSpPr>
            <a:spLocks noChangeArrowheads="1"/>
          </p:cNvSpPr>
          <p:nvPr/>
        </p:nvSpPr>
        <p:spPr bwMode="auto">
          <a:xfrm>
            <a:off x="3449638" y="1609725"/>
            <a:ext cx="8445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altLang="zh-CN" sz="2400">
                <a:solidFill>
                  <a:srgbClr val="000000"/>
                </a:solidFill>
                <a:ea typeface="宋体" charset="-122"/>
              </a:rPr>
              <a:t>CEO</a:t>
            </a:r>
          </a:p>
        </p:txBody>
      </p:sp>
      <p:sp>
        <p:nvSpPr>
          <p:cNvPr id="19477" name="Rectangle 53"/>
          <p:cNvSpPr>
            <a:spLocks noChangeArrowheads="1"/>
          </p:cNvSpPr>
          <p:nvPr/>
        </p:nvSpPr>
        <p:spPr bwMode="auto">
          <a:xfrm>
            <a:off x="228600" y="3624263"/>
            <a:ext cx="1824038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Tx/>
              <a:buChar char="•"/>
            </a:pPr>
            <a:r>
              <a:rPr lang="en-US" altLang="zh-CN" sz="1400">
                <a:solidFill>
                  <a:srgbClr val="000000"/>
                </a:solidFill>
                <a:ea typeface="宋体" charset="-122"/>
              </a:rPr>
              <a:t> Your text in here</a:t>
            </a:r>
          </a:p>
          <a:p>
            <a:pPr>
              <a:buFontTx/>
              <a:buChar char="•"/>
            </a:pPr>
            <a:r>
              <a:rPr lang="en-US" altLang="zh-CN" sz="1400">
                <a:solidFill>
                  <a:srgbClr val="000000"/>
                </a:solidFill>
                <a:ea typeface="宋体" charset="-122"/>
              </a:rPr>
              <a:t> Your text in here</a:t>
            </a:r>
          </a:p>
        </p:txBody>
      </p:sp>
      <p:sp>
        <p:nvSpPr>
          <p:cNvPr id="19478" name="Rectangle 54"/>
          <p:cNvSpPr>
            <a:spLocks noChangeArrowheads="1"/>
          </p:cNvSpPr>
          <p:nvPr/>
        </p:nvSpPr>
        <p:spPr bwMode="auto">
          <a:xfrm>
            <a:off x="1219200" y="5072063"/>
            <a:ext cx="1824038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Tx/>
              <a:buChar char="•"/>
            </a:pPr>
            <a:r>
              <a:rPr lang="en-US" altLang="zh-CN" sz="1400">
                <a:solidFill>
                  <a:srgbClr val="000000"/>
                </a:solidFill>
                <a:ea typeface="宋体" charset="-122"/>
              </a:rPr>
              <a:t> Your text in here</a:t>
            </a:r>
          </a:p>
          <a:p>
            <a:pPr>
              <a:buFontTx/>
              <a:buChar char="•"/>
            </a:pPr>
            <a:r>
              <a:rPr lang="en-US" altLang="zh-CN" sz="1400">
                <a:solidFill>
                  <a:srgbClr val="000000"/>
                </a:solidFill>
                <a:ea typeface="宋体" charset="-122"/>
              </a:rPr>
              <a:t> Your text in here</a:t>
            </a:r>
          </a:p>
        </p:txBody>
      </p:sp>
      <p:sp>
        <p:nvSpPr>
          <p:cNvPr id="19479" name="Rectangle 55"/>
          <p:cNvSpPr>
            <a:spLocks noChangeArrowheads="1"/>
          </p:cNvSpPr>
          <p:nvPr/>
        </p:nvSpPr>
        <p:spPr bwMode="auto">
          <a:xfrm>
            <a:off x="3429000" y="5072063"/>
            <a:ext cx="1824038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Tx/>
              <a:buChar char="•"/>
            </a:pPr>
            <a:r>
              <a:rPr lang="en-US" altLang="zh-CN" sz="1400">
                <a:solidFill>
                  <a:srgbClr val="000000"/>
                </a:solidFill>
                <a:ea typeface="宋体" charset="-122"/>
              </a:rPr>
              <a:t> Your text in here</a:t>
            </a:r>
          </a:p>
          <a:p>
            <a:pPr>
              <a:buFontTx/>
              <a:buChar char="•"/>
            </a:pPr>
            <a:r>
              <a:rPr lang="en-US" altLang="zh-CN" sz="1400">
                <a:solidFill>
                  <a:srgbClr val="000000"/>
                </a:solidFill>
                <a:ea typeface="宋体" charset="-122"/>
              </a:rPr>
              <a:t> Your text in here</a:t>
            </a:r>
          </a:p>
        </p:txBody>
      </p:sp>
      <p:sp>
        <p:nvSpPr>
          <p:cNvPr id="19480" name="Rectangle 56"/>
          <p:cNvSpPr>
            <a:spLocks noChangeArrowheads="1"/>
          </p:cNvSpPr>
          <p:nvPr/>
        </p:nvSpPr>
        <p:spPr bwMode="auto">
          <a:xfrm>
            <a:off x="6302375" y="3856038"/>
            <a:ext cx="1824038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Tx/>
              <a:buChar char="•"/>
            </a:pPr>
            <a:r>
              <a:rPr lang="en-US" altLang="zh-CN" sz="1400">
                <a:solidFill>
                  <a:srgbClr val="000000"/>
                </a:solidFill>
                <a:ea typeface="宋体" charset="-122"/>
              </a:rPr>
              <a:t> Your text in here</a:t>
            </a:r>
          </a:p>
          <a:p>
            <a:pPr>
              <a:buFontTx/>
              <a:buChar char="•"/>
            </a:pPr>
            <a:r>
              <a:rPr lang="en-US" altLang="zh-CN" sz="1400">
                <a:solidFill>
                  <a:srgbClr val="000000"/>
                </a:solidFill>
                <a:ea typeface="宋体" charset="-122"/>
              </a:rPr>
              <a:t> Your text in here</a:t>
            </a:r>
          </a:p>
        </p:txBody>
      </p:sp>
      <p:sp>
        <p:nvSpPr>
          <p:cNvPr id="19481" name="Rectangle 57"/>
          <p:cNvSpPr>
            <a:spLocks noChangeArrowheads="1"/>
          </p:cNvSpPr>
          <p:nvPr/>
        </p:nvSpPr>
        <p:spPr bwMode="auto">
          <a:xfrm>
            <a:off x="7086600" y="2557463"/>
            <a:ext cx="1824038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Tx/>
              <a:buChar char="•"/>
            </a:pPr>
            <a:r>
              <a:rPr lang="en-US" altLang="zh-CN" sz="1400">
                <a:solidFill>
                  <a:srgbClr val="000000"/>
                </a:solidFill>
                <a:ea typeface="宋体" charset="-122"/>
              </a:rPr>
              <a:t> Your text in here</a:t>
            </a:r>
          </a:p>
          <a:p>
            <a:pPr>
              <a:buFontTx/>
              <a:buChar char="•"/>
            </a:pPr>
            <a:r>
              <a:rPr lang="en-US" altLang="zh-CN" sz="1400">
                <a:solidFill>
                  <a:srgbClr val="000000"/>
                </a:solidFill>
                <a:ea typeface="宋体" charset="-122"/>
              </a:rPr>
              <a:t> Your text in here</a:t>
            </a:r>
          </a:p>
        </p:txBody>
      </p:sp>
      <p:sp>
        <p:nvSpPr>
          <p:cNvPr id="19482" name="Rectangle 5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 altLang="zh-CN" smtClean="0">
              <a:ea typeface="宋体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 altLang="zh-CN" sz="3200" smtClean="0"/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2339975" y="1125538"/>
            <a:ext cx="4495800" cy="4514850"/>
            <a:chOff x="1824" y="633"/>
            <a:chExt cx="2834" cy="2849"/>
          </a:xfrm>
        </p:grpSpPr>
        <p:sp>
          <p:nvSpPr>
            <p:cNvPr id="18440" name="Puzzle3"/>
            <p:cNvSpPr>
              <a:spLocks noEditPoints="1" noChangeArrowheads="1"/>
            </p:cNvSpPr>
            <p:nvPr/>
          </p:nvSpPr>
          <p:spPr bwMode="gray">
            <a:xfrm>
              <a:off x="3204" y="633"/>
              <a:ext cx="1114" cy="1514"/>
            </a:xfrm>
            <a:custGeom>
              <a:avLst/>
              <a:gdLst>
                <a:gd name="T0" fmla="*/ 1 w 21600"/>
                <a:gd name="T1" fmla="*/ 5 h 21600"/>
                <a:gd name="T2" fmla="*/ 3 w 21600"/>
                <a:gd name="T3" fmla="*/ 7 h 21600"/>
                <a:gd name="T4" fmla="*/ 2 w 21600"/>
                <a:gd name="T5" fmla="*/ 5 h 21600"/>
                <a:gd name="T6" fmla="*/ 3 w 21600"/>
                <a:gd name="T7" fmla="*/ 2 h 21600"/>
                <a:gd name="T8" fmla="*/ 1 w 21600"/>
                <a:gd name="T9" fmla="*/ 0 h 21600"/>
                <a:gd name="T10" fmla="*/ 0 w 21600"/>
                <a:gd name="T11" fmla="*/ 2 h 21600"/>
                <a:gd name="T12" fmla="*/ 1 w 21600"/>
                <a:gd name="T13" fmla="*/ 5 h 21600"/>
                <a:gd name="T14" fmla="*/ 0 w 21600"/>
                <a:gd name="T15" fmla="*/ 7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2269 w 21600"/>
                <a:gd name="T25" fmla="*/ 7718 h 21600"/>
                <a:gd name="T26" fmla="*/ 19157 w 21600"/>
                <a:gd name="T27" fmla="*/ 20230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6625" y="20892"/>
                  </a:moveTo>
                  <a:lnTo>
                    <a:pt x="7105" y="21023"/>
                  </a:lnTo>
                  <a:lnTo>
                    <a:pt x="7513" y="21088"/>
                  </a:lnTo>
                  <a:lnTo>
                    <a:pt x="7922" y="21115"/>
                  </a:lnTo>
                  <a:lnTo>
                    <a:pt x="8242" y="21115"/>
                  </a:lnTo>
                  <a:lnTo>
                    <a:pt x="8544" y="21062"/>
                  </a:lnTo>
                  <a:lnTo>
                    <a:pt x="8810" y="20997"/>
                  </a:lnTo>
                  <a:lnTo>
                    <a:pt x="9023" y="20892"/>
                  </a:lnTo>
                  <a:lnTo>
                    <a:pt x="9148" y="20761"/>
                  </a:lnTo>
                  <a:lnTo>
                    <a:pt x="9290" y="20616"/>
                  </a:lnTo>
                  <a:lnTo>
                    <a:pt x="9361" y="20459"/>
                  </a:lnTo>
                  <a:lnTo>
                    <a:pt x="9396" y="20289"/>
                  </a:lnTo>
                  <a:lnTo>
                    <a:pt x="9396" y="20092"/>
                  </a:lnTo>
                  <a:lnTo>
                    <a:pt x="9325" y="19909"/>
                  </a:lnTo>
                  <a:lnTo>
                    <a:pt x="9219" y="19738"/>
                  </a:lnTo>
                  <a:lnTo>
                    <a:pt x="9094" y="19555"/>
                  </a:lnTo>
                  <a:lnTo>
                    <a:pt x="8917" y="19384"/>
                  </a:lnTo>
                  <a:lnTo>
                    <a:pt x="8650" y="19162"/>
                  </a:lnTo>
                  <a:lnTo>
                    <a:pt x="8437" y="18900"/>
                  </a:lnTo>
                  <a:lnTo>
                    <a:pt x="8277" y="18624"/>
                  </a:lnTo>
                  <a:lnTo>
                    <a:pt x="8135" y="18349"/>
                  </a:lnTo>
                  <a:lnTo>
                    <a:pt x="8028" y="18048"/>
                  </a:lnTo>
                  <a:lnTo>
                    <a:pt x="7993" y="17746"/>
                  </a:lnTo>
                  <a:lnTo>
                    <a:pt x="7993" y="17471"/>
                  </a:lnTo>
                  <a:lnTo>
                    <a:pt x="8028" y="17169"/>
                  </a:lnTo>
                  <a:lnTo>
                    <a:pt x="8135" y="16920"/>
                  </a:lnTo>
                  <a:lnTo>
                    <a:pt x="8277" y="16671"/>
                  </a:lnTo>
                  <a:lnTo>
                    <a:pt x="8366" y="16540"/>
                  </a:lnTo>
                  <a:lnTo>
                    <a:pt x="8473" y="16409"/>
                  </a:lnTo>
                  <a:lnTo>
                    <a:pt x="8615" y="16317"/>
                  </a:lnTo>
                  <a:lnTo>
                    <a:pt x="8739" y="16213"/>
                  </a:lnTo>
                  <a:lnTo>
                    <a:pt x="8881" y="16134"/>
                  </a:lnTo>
                  <a:lnTo>
                    <a:pt x="9059" y="16055"/>
                  </a:lnTo>
                  <a:lnTo>
                    <a:pt x="9254" y="15990"/>
                  </a:lnTo>
                  <a:lnTo>
                    <a:pt x="9432" y="15911"/>
                  </a:lnTo>
                  <a:lnTo>
                    <a:pt x="9663" y="15885"/>
                  </a:lnTo>
                  <a:lnTo>
                    <a:pt x="9876" y="15833"/>
                  </a:lnTo>
                  <a:lnTo>
                    <a:pt x="10142" y="15806"/>
                  </a:lnTo>
                  <a:lnTo>
                    <a:pt x="10391" y="15806"/>
                  </a:lnTo>
                  <a:lnTo>
                    <a:pt x="10728" y="15806"/>
                  </a:lnTo>
                  <a:lnTo>
                    <a:pt x="10995" y="15806"/>
                  </a:lnTo>
                  <a:lnTo>
                    <a:pt x="11279" y="15833"/>
                  </a:lnTo>
                  <a:lnTo>
                    <a:pt x="11546" y="15885"/>
                  </a:lnTo>
                  <a:lnTo>
                    <a:pt x="11776" y="15937"/>
                  </a:lnTo>
                  <a:lnTo>
                    <a:pt x="12025" y="15990"/>
                  </a:lnTo>
                  <a:lnTo>
                    <a:pt x="12221" y="16055"/>
                  </a:lnTo>
                  <a:lnTo>
                    <a:pt x="12434" y="16134"/>
                  </a:lnTo>
                  <a:lnTo>
                    <a:pt x="12611" y="16213"/>
                  </a:lnTo>
                  <a:lnTo>
                    <a:pt x="12771" y="16317"/>
                  </a:lnTo>
                  <a:lnTo>
                    <a:pt x="12913" y="16409"/>
                  </a:lnTo>
                  <a:lnTo>
                    <a:pt x="13038" y="16514"/>
                  </a:lnTo>
                  <a:lnTo>
                    <a:pt x="13251" y="16737"/>
                  </a:lnTo>
                  <a:lnTo>
                    <a:pt x="13428" y="16986"/>
                  </a:lnTo>
                  <a:lnTo>
                    <a:pt x="13517" y="17248"/>
                  </a:lnTo>
                  <a:lnTo>
                    <a:pt x="13588" y="17523"/>
                  </a:lnTo>
                  <a:lnTo>
                    <a:pt x="13588" y="17799"/>
                  </a:lnTo>
                  <a:lnTo>
                    <a:pt x="13517" y="18074"/>
                  </a:lnTo>
                  <a:lnTo>
                    <a:pt x="13428" y="18323"/>
                  </a:lnTo>
                  <a:lnTo>
                    <a:pt x="13286" y="18572"/>
                  </a:lnTo>
                  <a:lnTo>
                    <a:pt x="13109" y="18808"/>
                  </a:lnTo>
                  <a:lnTo>
                    <a:pt x="12878" y="19031"/>
                  </a:lnTo>
                  <a:lnTo>
                    <a:pt x="12434" y="19411"/>
                  </a:lnTo>
                  <a:lnTo>
                    <a:pt x="12132" y="19738"/>
                  </a:lnTo>
                  <a:lnTo>
                    <a:pt x="12025" y="19856"/>
                  </a:lnTo>
                  <a:lnTo>
                    <a:pt x="11919" y="20014"/>
                  </a:lnTo>
                  <a:lnTo>
                    <a:pt x="11883" y="20132"/>
                  </a:lnTo>
                  <a:lnTo>
                    <a:pt x="11883" y="20263"/>
                  </a:lnTo>
                  <a:lnTo>
                    <a:pt x="11883" y="20394"/>
                  </a:lnTo>
                  <a:lnTo>
                    <a:pt x="11954" y="20485"/>
                  </a:lnTo>
                  <a:lnTo>
                    <a:pt x="12061" y="20590"/>
                  </a:lnTo>
                  <a:lnTo>
                    <a:pt x="12185" y="20695"/>
                  </a:lnTo>
                  <a:lnTo>
                    <a:pt x="12327" y="20787"/>
                  </a:lnTo>
                  <a:lnTo>
                    <a:pt x="12540" y="20892"/>
                  </a:lnTo>
                  <a:lnTo>
                    <a:pt x="12771" y="20997"/>
                  </a:lnTo>
                  <a:lnTo>
                    <a:pt x="13073" y="21088"/>
                  </a:lnTo>
                  <a:lnTo>
                    <a:pt x="13428" y="21193"/>
                  </a:lnTo>
                  <a:lnTo>
                    <a:pt x="13873" y="21298"/>
                  </a:lnTo>
                  <a:lnTo>
                    <a:pt x="14317" y="21390"/>
                  </a:lnTo>
                  <a:lnTo>
                    <a:pt x="14778" y="21468"/>
                  </a:lnTo>
                  <a:lnTo>
                    <a:pt x="15294" y="21547"/>
                  </a:lnTo>
                  <a:lnTo>
                    <a:pt x="15809" y="21600"/>
                  </a:lnTo>
                  <a:lnTo>
                    <a:pt x="16359" y="21652"/>
                  </a:lnTo>
                  <a:lnTo>
                    <a:pt x="16875" y="21678"/>
                  </a:lnTo>
                  <a:lnTo>
                    <a:pt x="17407" y="21678"/>
                  </a:lnTo>
                  <a:lnTo>
                    <a:pt x="17958" y="21678"/>
                  </a:lnTo>
                  <a:lnTo>
                    <a:pt x="18473" y="21652"/>
                  </a:lnTo>
                  <a:lnTo>
                    <a:pt x="18953" y="21573"/>
                  </a:lnTo>
                  <a:lnTo>
                    <a:pt x="19397" y="21495"/>
                  </a:lnTo>
                  <a:lnTo>
                    <a:pt x="19841" y="21390"/>
                  </a:lnTo>
                  <a:lnTo>
                    <a:pt x="20214" y="21272"/>
                  </a:lnTo>
                  <a:lnTo>
                    <a:pt x="20551" y="21088"/>
                  </a:lnTo>
                  <a:lnTo>
                    <a:pt x="20480" y="20787"/>
                  </a:lnTo>
                  <a:lnTo>
                    <a:pt x="20409" y="20485"/>
                  </a:lnTo>
                  <a:lnTo>
                    <a:pt x="20356" y="20158"/>
                  </a:lnTo>
                  <a:lnTo>
                    <a:pt x="20356" y="19804"/>
                  </a:lnTo>
                  <a:lnTo>
                    <a:pt x="20321" y="19083"/>
                  </a:lnTo>
                  <a:lnTo>
                    <a:pt x="20356" y="18349"/>
                  </a:lnTo>
                  <a:lnTo>
                    <a:pt x="20409" y="17641"/>
                  </a:lnTo>
                  <a:lnTo>
                    <a:pt x="20480" y="17012"/>
                  </a:lnTo>
                  <a:lnTo>
                    <a:pt x="20551" y="16488"/>
                  </a:lnTo>
                  <a:lnTo>
                    <a:pt x="20551" y="16055"/>
                  </a:lnTo>
                  <a:lnTo>
                    <a:pt x="20551" y="15911"/>
                  </a:lnTo>
                  <a:lnTo>
                    <a:pt x="20445" y="15754"/>
                  </a:lnTo>
                  <a:lnTo>
                    <a:pt x="20356" y="15610"/>
                  </a:lnTo>
                  <a:lnTo>
                    <a:pt x="20178" y="15452"/>
                  </a:lnTo>
                  <a:lnTo>
                    <a:pt x="20001" y="15334"/>
                  </a:lnTo>
                  <a:lnTo>
                    <a:pt x="19770" y="15230"/>
                  </a:lnTo>
                  <a:lnTo>
                    <a:pt x="19521" y="15125"/>
                  </a:lnTo>
                  <a:lnTo>
                    <a:pt x="19290" y="15059"/>
                  </a:lnTo>
                  <a:lnTo>
                    <a:pt x="19024" y="15007"/>
                  </a:lnTo>
                  <a:lnTo>
                    <a:pt x="18740" y="14954"/>
                  </a:lnTo>
                  <a:lnTo>
                    <a:pt x="18509" y="14954"/>
                  </a:lnTo>
                  <a:lnTo>
                    <a:pt x="18225" y="14954"/>
                  </a:lnTo>
                  <a:lnTo>
                    <a:pt x="17994" y="15007"/>
                  </a:lnTo>
                  <a:lnTo>
                    <a:pt x="17763" y="15085"/>
                  </a:lnTo>
                  <a:lnTo>
                    <a:pt x="17550" y="15177"/>
                  </a:lnTo>
                  <a:lnTo>
                    <a:pt x="17372" y="15308"/>
                  </a:lnTo>
                  <a:lnTo>
                    <a:pt x="17176" y="15426"/>
                  </a:lnTo>
                  <a:lnTo>
                    <a:pt x="16928" y="15557"/>
                  </a:lnTo>
                  <a:lnTo>
                    <a:pt x="16661" y="15636"/>
                  </a:lnTo>
                  <a:lnTo>
                    <a:pt x="16359" y="15688"/>
                  </a:lnTo>
                  <a:lnTo>
                    <a:pt x="16022" y="15715"/>
                  </a:lnTo>
                  <a:lnTo>
                    <a:pt x="15667" y="15688"/>
                  </a:lnTo>
                  <a:lnTo>
                    <a:pt x="15294" y="15662"/>
                  </a:lnTo>
                  <a:lnTo>
                    <a:pt x="14956" y="15583"/>
                  </a:lnTo>
                  <a:lnTo>
                    <a:pt x="14619" y="15479"/>
                  </a:lnTo>
                  <a:lnTo>
                    <a:pt x="14281" y="15334"/>
                  </a:lnTo>
                  <a:lnTo>
                    <a:pt x="13961" y="15177"/>
                  </a:lnTo>
                  <a:lnTo>
                    <a:pt x="13695" y="14981"/>
                  </a:lnTo>
                  <a:lnTo>
                    <a:pt x="13588" y="14850"/>
                  </a:lnTo>
                  <a:lnTo>
                    <a:pt x="13482" y="14732"/>
                  </a:lnTo>
                  <a:lnTo>
                    <a:pt x="13393" y="14600"/>
                  </a:lnTo>
                  <a:lnTo>
                    <a:pt x="13322" y="14456"/>
                  </a:lnTo>
                  <a:lnTo>
                    <a:pt x="13251" y="14299"/>
                  </a:lnTo>
                  <a:lnTo>
                    <a:pt x="13215" y="14155"/>
                  </a:lnTo>
                  <a:lnTo>
                    <a:pt x="13180" y="13971"/>
                  </a:lnTo>
                  <a:lnTo>
                    <a:pt x="13180" y="13801"/>
                  </a:lnTo>
                  <a:lnTo>
                    <a:pt x="13180" y="13591"/>
                  </a:lnTo>
                  <a:lnTo>
                    <a:pt x="13215" y="13395"/>
                  </a:lnTo>
                  <a:lnTo>
                    <a:pt x="13251" y="13198"/>
                  </a:lnTo>
                  <a:lnTo>
                    <a:pt x="13322" y="13015"/>
                  </a:lnTo>
                  <a:lnTo>
                    <a:pt x="13393" y="12870"/>
                  </a:lnTo>
                  <a:lnTo>
                    <a:pt x="13482" y="12713"/>
                  </a:lnTo>
                  <a:lnTo>
                    <a:pt x="13588" y="12569"/>
                  </a:lnTo>
                  <a:lnTo>
                    <a:pt x="13730" y="12438"/>
                  </a:lnTo>
                  <a:lnTo>
                    <a:pt x="13997" y="12215"/>
                  </a:lnTo>
                  <a:lnTo>
                    <a:pt x="14334" y="12005"/>
                  </a:lnTo>
                  <a:lnTo>
                    <a:pt x="14690" y="11861"/>
                  </a:lnTo>
                  <a:lnTo>
                    <a:pt x="15063" y="11756"/>
                  </a:lnTo>
                  <a:lnTo>
                    <a:pt x="15436" y="11678"/>
                  </a:lnTo>
                  <a:lnTo>
                    <a:pt x="15809" y="11638"/>
                  </a:lnTo>
                  <a:lnTo>
                    <a:pt x="16182" y="11638"/>
                  </a:lnTo>
                  <a:lnTo>
                    <a:pt x="16555" y="11678"/>
                  </a:lnTo>
                  <a:lnTo>
                    <a:pt x="16910" y="11730"/>
                  </a:lnTo>
                  <a:lnTo>
                    <a:pt x="17248" y="11835"/>
                  </a:lnTo>
                  <a:lnTo>
                    <a:pt x="17514" y="11966"/>
                  </a:lnTo>
                  <a:lnTo>
                    <a:pt x="17763" y="12110"/>
                  </a:lnTo>
                  <a:lnTo>
                    <a:pt x="17887" y="12215"/>
                  </a:lnTo>
                  <a:lnTo>
                    <a:pt x="18065" y="12307"/>
                  </a:lnTo>
                  <a:lnTo>
                    <a:pt x="18260" y="12412"/>
                  </a:lnTo>
                  <a:lnTo>
                    <a:pt x="18438" y="12464"/>
                  </a:lnTo>
                  <a:lnTo>
                    <a:pt x="18669" y="12543"/>
                  </a:lnTo>
                  <a:lnTo>
                    <a:pt x="18882" y="12569"/>
                  </a:lnTo>
                  <a:lnTo>
                    <a:pt x="19113" y="12595"/>
                  </a:lnTo>
                  <a:lnTo>
                    <a:pt x="19361" y="12608"/>
                  </a:lnTo>
                  <a:lnTo>
                    <a:pt x="19592" y="12608"/>
                  </a:lnTo>
                  <a:lnTo>
                    <a:pt x="19841" y="12595"/>
                  </a:lnTo>
                  <a:lnTo>
                    <a:pt x="20072" y="12543"/>
                  </a:lnTo>
                  <a:lnTo>
                    <a:pt x="20321" y="12490"/>
                  </a:lnTo>
                  <a:lnTo>
                    <a:pt x="20551" y="12438"/>
                  </a:lnTo>
                  <a:lnTo>
                    <a:pt x="20800" y="12333"/>
                  </a:lnTo>
                  <a:lnTo>
                    <a:pt x="20996" y="12241"/>
                  </a:lnTo>
                  <a:lnTo>
                    <a:pt x="21244" y="12110"/>
                  </a:lnTo>
                  <a:lnTo>
                    <a:pt x="21298" y="12032"/>
                  </a:lnTo>
                  <a:lnTo>
                    <a:pt x="21404" y="11966"/>
                  </a:lnTo>
                  <a:lnTo>
                    <a:pt x="21475" y="11861"/>
                  </a:lnTo>
                  <a:lnTo>
                    <a:pt x="21511" y="11730"/>
                  </a:lnTo>
                  <a:lnTo>
                    <a:pt x="21617" y="11481"/>
                  </a:lnTo>
                  <a:lnTo>
                    <a:pt x="21653" y="11180"/>
                  </a:lnTo>
                  <a:lnTo>
                    <a:pt x="21653" y="10826"/>
                  </a:lnTo>
                  <a:lnTo>
                    <a:pt x="21653" y="10472"/>
                  </a:lnTo>
                  <a:lnTo>
                    <a:pt x="21582" y="10092"/>
                  </a:lnTo>
                  <a:lnTo>
                    <a:pt x="21511" y="9725"/>
                  </a:lnTo>
                  <a:lnTo>
                    <a:pt x="21298" y="8912"/>
                  </a:lnTo>
                  <a:lnTo>
                    <a:pt x="21067" y="8191"/>
                  </a:lnTo>
                  <a:lnTo>
                    <a:pt x="20800" y="7536"/>
                  </a:lnTo>
                  <a:lnTo>
                    <a:pt x="20551" y="7025"/>
                  </a:lnTo>
                  <a:lnTo>
                    <a:pt x="20001" y="7103"/>
                  </a:lnTo>
                  <a:lnTo>
                    <a:pt x="19432" y="7156"/>
                  </a:lnTo>
                  <a:lnTo>
                    <a:pt x="18846" y="7208"/>
                  </a:lnTo>
                  <a:lnTo>
                    <a:pt x="18225" y="7208"/>
                  </a:lnTo>
                  <a:lnTo>
                    <a:pt x="17656" y="7208"/>
                  </a:lnTo>
                  <a:lnTo>
                    <a:pt x="17070" y="7182"/>
                  </a:lnTo>
                  <a:lnTo>
                    <a:pt x="16484" y="7156"/>
                  </a:lnTo>
                  <a:lnTo>
                    <a:pt x="15986" y="7103"/>
                  </a:lnTo>
                  <a:lnTo>
                    <a:pt x="14992" y="6999"/>
                  </a:lnTo>
                  <a:lnTo>
                    <a:pt x="14210" y="6907"/>
                  </a:lnTo>
                  <a:lnTo>
                    <a:pt x="13695" y="6828"/>
                  </a:lnTo>
                  <a:lnTo>
                    <a:pt x="13517" y="6802"/>
                  </a:lnTo>
                  <a:lnTo>
                    <a:pt x="13073" y="6645"/>
                  </a:lnTo>
                  <a:lnTo>
                    <a:pt x="12700" y="6474"/>
                  </a:lnTo>
                  <a:lnTo>
                    <a:pt x="12363" y="6304"/>
                  </a:lnTo>
                  <a:lnTo>
                    <a:pt x="12132" y="6094"/>
                  </a:lnTo>
                  <a:lnTo>
                    <a:pt x="11919" y="5871"/>
                  </a:lnTo>
                  <a:lnTo>
                    <a:pt x="11776" y="5649"/>
                  </a:lnTo>
                  <a:lnTo>
                    <a:pt x="11688" y="5413"/>
                  </a:lnTo>
                  <a:lnTo>
                    <a:pt x="11617" y="5190"/>
                  </a:lnTo>
                  <a:lnTo>
                    <a:pt x="11617" y="4941"/>
                  </a:lnTo>
                  <a:lnTo>
                    <a:pt x="11652" y="4718"/>
                  </a:lnTo>
                  <a:lnTo>
                    <a:pt x="11723" y="4482"/>
                  </a:lnTo>
                  <a:lnTo>
                    <a:pt x="11812" y="4285"/>
                  </a:lnTo>
                  <a:lnTo>
                    <a:pt x="11919" y="4089"/>
                  </a:lnTo>
                  <a:lnTo>
                    <a:pt x="12096" y="3905"/>
                  </a:lnTo>
                  <a:lnTo>
                    <a:pt x="12292" y="3735"/>
                  </a:lnTo>
                  <a:lnTo>
                    <a:pt x="12505" y="3604"/>
                  </a:lnTo>
                  <a:lnTo>
                    <a:pt x="12700" y="3460"/>
                  </a:lnTo>
                  <a:lnTo>
                    <a:pt x="12878" y="3250"/>
                  </a:lnTo>
                  <a:lnTo>
                    <a:pt x="13038" y="3027"/>
                  </a:lnTo>
                  <a:lnTo>
                    <a:pt x="13180" y="2752"/>
                  </a:lnTo>
                  <a:lnTo>
                    <a:pt x="13286" y="2477"/>
                  </a:lnTo>
                  <a:lnTo>
                    <a:pt x="13322" y="2175"/>
                  </a:lnTo>
                  <a:lnTo>
                    <a:pt x="13357" y="1874"/>
                  </a:lnTo>
                  <a:lnTo>
                    <a:pt x="13286" y="1572"/>
                  </a:lnTo>
                  <a:lnTo>
                    <a:pt x="13180" y="1271"/>
                  </a:lnTo>
                  <a:lnTo>
                    <a:pt x="13038" y="983"/>
                  </a:lnTo>
                  <a:lnTo>
                    <a:pt x="12949" y="865"/>
                  </a:lnTo>
                  <a:lnTo>
                    <a:pt x="12807" y="733"/>
                  </a:lnTo>
                  <a:lnTo>
                    <a:pt x="12665" y="616"/>
                  </a:lnTo>
                  <a:lnTo>
                    <a:pt x="12505" y="511"/>
                  </a:lnTo>
                  <a:lnTo>
                    <a:pt x="12327" y="406"/>
                  </a:lnTo>
                  <a:lnTo>
                    <a:pt x="12132" y="314"/>
                  </a:lnTo>
                  <a:lnTo>
                    <a:pt x="11883" y="235"/>
                  </a:lnTo>
                  <a:lnTo>
                    <a:pt x="11652" y="183"/>
                  </a:lnTo>
                  <a:lnTo>
                    <a:pt x="11368" y="104"/>
                  </a:lnTo>
                  <a:lnTo>
                    <a:pt x="11101" y="78"/>
                  </a:lnTo>
                  <a:lnTo>
                    <a:pt x="10800" y="52"/>
                  </a:lnTo>
                  <a:lnTo>
                    <a:pt x="10444" y="52"/>
                  </a:lnTo>
                  <a:lnTo>
                    <a:pt x="10142" y="52"/>
                  </a:lnTo>
                  <a:lnTo>
                    <a:pt x="9840" y="78"/>
                  </a:lnTo>
                  <a:lnTo>
                    <a:pt x="9574" y="104"/>
                  </a:lnTo>
                  <a:lnTo>
                    <a:pt x="9325" y="157"/>
                  </a:lnTo>
                  <a:lnTo>
                    <a:pt x="9094" y="209"/>
                  </a:lnTo>
                  <a:lnTo>
                    <a:pt x="8846" y="262"/>
                  </a:lnTo>
                  <a:lnTo>
                    <a:pt x="8650" y="340"/>
                  </a:lnTo>
                  <a:lnTo>
                    <a:pt x="8437" y="432"/>
                  </a:lnTo>
                  <a:lnTo>
                    <a:pt x="8277" y="511"/>
                  </a:lnTo>
                  <a:lnTo>
                    <a:pt x="8100" y="616"/>
                  </a:lnTo>
                  <a:lnTo>
                    <a:pt x="7957" y="707"/>
                  </a:lnTo>
                  <a:lnTo>
                    <a:pt x="7833" y="838"/>
                  </a:lnTo>
                  <a:lnTo>
                    <a:pt x="7620" y="1061"/>
                  </a:lnTo>
                  <a:lnTo>
                    <a:pt x="7442" y="1336"/>
                  </a:lnTo>
                  <a:lnTo>
                    <a:pt x="7353" y="1599"/>
                  </a:lnTo>
                  <a:lnTo>
                    <a:pt x="7318" y="1900"/>
                  </a:lnTo>
                  <a:lnTo>
                    <a:pt x="7318" y="2175"/>
                  </a:lnTo>
                  <a:lnTo>
                    <a:pt x="7353" y="2450"/>
                  </a:lnTo>
                  <a:lnTo>
                    <a:pt x="7442" y="2726"/>
                  </a:lnTo>
                  <a:lnTo>
                    <a:pt x="7620" y="2975"/>
                  </a:lnTo>
                  <a:lnTo>
                    <a:pt x="7833" y="3198"/>
                  </a:lnTo>
                  <a:lnTo>
                    <a:pt x="8064" y="3433"/>
                  </a:lnTo>
                  <a:lnTo>
                    <a:pt x="8295" y="3630"/>
                  </a:lnTo>
                  <a:lnTo>
                    <a:pt x="8508" y="3853"/>
                  </a:lnTo>
                  <a:lnTo>
                    <a:pt x="8686" y="4089"/>
                  </a:lnTo>
                  <a:lnTo>
                    <a:pt x="8775" y="4312"/>
                  </a:lnTo>
                  <a:lnTo>
                    <a:pt x="8846" y="4561"/>
                  </a:lnTo>
                  <a:lnTo>
                    <a:pt x="8846" y="4810"/>
                  </a:lnTo>
                  <a:lnTo>
                    <a:pt x="8810" y="5059"/>
                  </a:lnTo>
                  <a:lnTo>
                    <a:pt x="8721" y="5295"/>
                  </a:lnTo>
                  <a:lnTo>
                    <a:pt x="8579" y="5544"/>
                  </a:lnTo>
                  <a:lnTo>
                    <a:pt x="8366" y="5766"/>
                  </a:lnTo>
                  <a:lnTo>
                    <a:pt x="8135" y="5976"/>
                  </a:lnTo>
                  <a:lnTo>
                    <a:pt x="7833" y="6199"/>
                  </a:lnTo>
                  <a:lnTo>
                    <a:pt x="7478" y="6369"/>
                  </a:lnTo>
                  <a:lnTo>
                    <a:pt x="7069" y="6527"/>
                  </a:lnTo>
                  <a:lnTo>
                    <a:pt x="6590" y="6671"/>
                  </a:lnTo>
                  <a:lnTo>
                    <a:pt x="6092" y="6802"/>
                  </a:lnTo>
                  <a:lnTo>
                    <a:pt x="5684" y="6802"/>
                  </a:lnTo>
                  <a:lnTo>
                    <a:pt x="5133" y="6802"/>
                  </a:lnTo>
                  <a:lnTo>
                    <a:pt x="4547" y="6802"/>
                  </a:lnTo>
                  <a:lnTo>
                    <a:pt x="3872" y="6802"/>
                  </a:lnTo>
                  <a:lnTo>
                    <a:pt x="3144" y="6802"/>
                  </a:lnTo>
                  <a:lnTo>
                    <a:pt x="2362" y="6802"/>
                  </a:lnTo>
                  <a:lnTo>
                    <a:pt x="1545" y="6802"/>
                  </a:lnTo>
                  <a:lnTo>
                    <a:pt x="692" y="6802"/>
                  </a:lnTo>
                  <a:lnTo>
                    <a:pt x="586" y="7234"/>
                  </a:lnTo>
                  <a:lnTo>
                    <a:pt x="461" y="7837"/>
                  </a:lnTo>
                  <a:lnTo>
                    <a:pt x="355" y="8493"/>
                  </a:lnTo>
                  <a:lnTo>
                    <a:pt x="248" y="9187"/>
                  </a:lnTo>
                  <a:lnTo>
                    <a:pt x="142" y="9869"/>
                  </a:lnTo>
                  <a:lnTo>
                    <a:pt x="106" y="10498"/>
                  </a:lnTo>
                  <a:lnTo>
                    <a:pt x="106" y="10983"/>
                  </a:lnTo>
                  <a:lnTo>
                    <a:pt x="106" y="11311"/>
                  </a:lnTo>
                  <a:lnTo>
                    <a:pt x="213" y="11481"/>
                  </a:lnTo>
                  <a:lnTo>
                    <a:pt x="319" y="11651"/>
                  </a:lnTo>
                  <a:lnTo>
                    <a:pt x="497" y="11783"/>
                  </a:lnTo>
                  <a:lnTo>
                    <a:pt x="692" y="11914"/>
                  </a:lnTo>
                  <a:lnTo>
                    <a:pt x="941" y="12032"/>
                  </a:lnTo>
                  <a:lnTo>
                    <a:pt x="1207" y="12110"/>
                  </a:lnTo>
                  <a:lnTo>
                    <a:pt x="1509" y="12189"/>
                  </a:lnTo>
                  <a:lnTo>
                    <a:pt x="1794" y="12241"/>
                  </a:lnTo>
                  <a:lnTo>
                    <a:pt x="2131" y="12267"/>
                  </a:lnTo>
                  <a:lnTo>
                    <a:pt x="2433" y="12281"/>
                  </a:lnTo>
                  <a:lnTo>
                    <a:pt x="2735" y="12267"/>
                  </a:lnTo>
                  <a:lnTo>
                    <a:pt x="3055" y="12241"/>
                  </a:lnTo>
                  <a:lnTo>
                    <a:pt x="3357" y="12189"/>
                  </a:lnTo>
                  <a:lnTo>
                    <a:pt x="3623" y="12084"/>
                  </a:lnTo>
                  <a:lnTo>
                    <a:pt x="3872" y="11979"/>
                  </a:lnTo>
                  <a:lnTo>
                    <a:pt x="4103" y="11861"/>
                  </a:lnTo>
                  <a:lnTo>
                    <a:pt x="4316" y="11704"/>
                  </a:lnTo>
                  <a:lnTo>
                    <a:pt x="4582" y="11612"/>
                  </a:lnTo>
                  <a:lnTo>
                    <a:pt x="4849" y="11533"/>
                  </a:lnTo>
                  <a:lnTo>
                    <a:pt x="5169" y="11507"/>
                  </a:lnTo>
                  <a:lnTo>
                    <a:pt x="5506" y="11481"/>
                  </a:lnTo>
                  <a:lnTo>
                    <a:pt x="5808" y="11507"/>
                  </a:lnTo>
                  <a:lnTo>
                    <a:pt x="6146" y="11560"/>
                  </a:lnTo>
                  <a:lnTo>
                    <a:pt x="6501" y="11651"/>
                  </a:lnTo>
                  <a:lnTo>
                    <a:pt x="6803" y="11783"/>
                  </a:lnTo>
                  <a:lnTo>
                    <a:pt x="7105" y="11940"/>
                  </a:lnTo>
                  <a:lnTo>
                    <a:pt x="7353" y="12110"/>
                  </a:lnTo>
                  <a:lnTo>
                    <a:pt x="7584" y="12333"/>
                  </a:lnTo>
                  <a:lnTo>
                    <a:pt x="7798" y="12595"/>
                  </a:lnTo>
                  <a:lnTo>
                    <a:pt x="7922" y="12870"/>
                  </a:lnTo>
                  <a:lnTo>
                    <a:pt x="8028" y="13198"/>
                  </a:lnTo>
                  <a:lnTo>
                    <a:pt x="8064" y="13526"/>
                  </a:lnTo>
                  <a:lnTo>
                    <a:pt x="8028" y="13775"/>
                  </a:lnTo>
                  <a:lnTo>
                    <a:pt x="7922" y="13998"/>
                  </a:lnTo>
                  <a:lnTo>
                    <a:pt x="7798" y="14220"/>
                  </a:lnTo>
                  <a:lnTo>
                    <a:pt x="7584" y="14404"/>
                  </a:lnTo>
                  <a:lnTo>
                    <a:pt x="7353" y="14574"/>
                  </a:lnTo>
                  <a:lnTo>
                    <a:pt x="7105" y="14732"/>
                  </a:lnTo>
                  <a:lnTo>
                    <a:pt x="6803" y="14850"/>
                  </a:lnTo>
                  <a:lnTo>
                    <a:pt x="6501" y="14954"/>
                  </a:lnTo>
                  <a:lnTo>
                    <a:pt x="6146" y="15033"/>
                  </a:lnTo>
                  <a:lnTo>
                    <a:pt x="5808" y="15085"/>
                  </a:lnTo>
                  <a:lnTo>
                    <a:pt x="5506" y="15085"/>
                  </a:lnTo>
                  <a:lnTo>
                    <a:pt x="5169" y="15059"/>
                  </a:lnTo>
                  <a:lnTo>
                    <a:pt x="4849" y="15007"/>
                  </a:lnTo>
                  <a:lnTo>
                    <a:pt x="4582" y="14902"/>
                  </a:lnTo>
                  <a:lnTo>
                    <a:pt x="4316" y="14784"/>
                  </a:lnTo>
                  <a:lnTo>
                    <a:pt x="4103" y="14600"/>
                  </a:lnTo>
                  <a:lnTo>
                    <a:pt x="3907" y="14430"/>
                  </a:lnTo>
                  <a:lnTo>
                    <a:pt x="3659" y="14299"/>
                  </a:lnTo>
                  <a:lnTo>
                    <a:pt x="3428" y="14194"/>
                  </a:lnTo>
                  <a:lnTo>
                    <a:pt x="3179" y="14129"/>
                  </a:lnTo>
                  <a:lnTo>
                    <a:pt x="2913" y="14102"/>
                  </a:lnTo>
                  <a:lnTo>
                    <a:pt x="2646" y="14102"/>
                  </a:lnTo>
                  <a:lnTo>
                    <a:pt x="2362" y="14129"/>
                  </a:lnTo>
                  <a:lnTo>
                    <a:pt x="2096" y="14168"/>
                  </a:lnTo>
                  <a:lnTo>
                    <a:pt x="1811" y="14273"/>
                  </a:lnTo>
                  <a:lnTo>
                    <a:pt x="1545" y="14378"/>
                  </a:lnTo>
                  <a:lnTo>
                    <a:pt x="1314" y="14496"/>
                  </a:lnTo>
                  <a:lnTo>
                    <a:pt x="1065" y="14653"/>
                  </a:lnTo>
                  <a:lnTo>
                    <a:pt x="870" y="14797"/>
                  </a:lnTo>
                  <a:lnTo>
                    <a:pt x="657" y="14981"/>
                  </a:lnTo>
                  <a:lnTo>
                    <a:pt x="497" y="15177"/>
                  </a:lnTo>
                  <a:lnTo>
                    <a:pt x="390" y="15413"/>
                  </a:lnTo>
                  <a:lnTo>
                    <a:pt x="284" y="15636"/>
                  </a:lnTo>
                  <a:lnTo>
                    <a:pt x="248" y="15911"/>
                  </a:lnTo>
                  <a:lnTo>
                    <a:pt x="284" y="16239"/>
                  </a:lnTo>
                  <a:lnTo>
                    <a:pt x="319" y="16566"/>
                  </a:lnTo>
                  <a:lnTo>
                    <a:pt x="497" y="17340"/>
                  </a:lnTo>
                  <a:lnTo>
                    <a:pt x="692" y="18152"/>
                  </a:lnTo>
                  <a:lnTo>
                    <a:pt x="799" y="18559"/>
                  </a:lnTo>
                  <a:lnTo>
                    <a:pt x="905" y="18978"/>
                  </a:lnTo>
                  <a:lnTo>
                    <a:pt x="959" y="19384"/>
                  </a:lnTo>
                  <a:lnTo>
                    <a:pt x="994" y="19791"/>
                  </a:lnTo>
                  <a:lnTo>
                    <a:pt x="994" y="20132"/>
                  </a:lnTo>
                  <a:lnTo>
                    <a:pt x="959" y="20485"/>
                  </a:lnTo>
                  <a:lnTo>
                    <a:pt x="941" y="20669"/>
                  </a:lnTo>
                  <a:lnTo>
                    <a:pt x="870" y="20813"/>
                  </a:lnTo>
                  <a:lnTo>
                    <a:pt x="799" y="20970"/>
                  </a:lnTo>
                  <a:lnTo>
                    <a:pt x="692" y="21088"/>
                  </a:lnTo>
                  <a:lnTo>
                    <a:pt x="1474" y="20997"/>
                  </a:lnTo>
                  <a:lnTo>
                    <a:pt x="2291" y="20866"/>
                  </a:lnTo>
                  <a:lnTo>
                    <a:pt x="3108" y="20787"/>
                  </a:lnTo>
                  <a:lnTo>
                    <a:pt x="3907" y="20721"/>
                  </a:lnTo>
                  <a:lnTo>
                    <a:pt x="4653" y="20695"/>
                  </a:lnTo>
                  <a:lnTo>
                    <a:pt x="5364" y="20695"/>
                  </a:lnTo>
                  <a:lnTo>
                    <a:pt x="5701" y="20721"/>
                  </a:lnTo>
                  <a:lnTo>
                    <a:pt x="6057" y="20761"/>
                  </a:lnTo>
                  <a:lnTo>
                    <a:pt x="6323" y="20813"/>
                  </a:lnTo>
                  <a:lnTo>
                    <a:pt x="6625" y="20892"/>
                  </a:lnTo>
                  <a:close/>
                </a:path>
              </a:pathLst>
            </a:custGeom>
            <a:gradFill rotWithShape="1">
              <a:gsLst>
                <a:gs pos="0">
                  <a:srgbClr val="FF9E5D"/>
                </a:gs>
                <a:gs pos="100000">
                  <a:srgbClr val="FF6600"/>
                </a:gs>
              </a:gsLst>
              <a:lin ang="5400000" scaled="1"/>
            </a:gradFill>
            <a:ln w="57150">
              <a:solidFill>
                <a:srgbClr val="FFFFFF"/>
              </a:solidFill>
              <a:miter lim="800000"/>
              <a:headEnd/>
              <a:tailEnd/>
            </a:ln>
            <a:effectLst>
              <a:outerShdw dist="135003" dir="2471156" algn="ctr" rotWithShape="0">
                <a:srgbClr val="000000">
                  <a:alpha val="50000"/>
                </a:srgbClr>
              </a:outerShdw>
            </a:effec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8441" name="Puzzle2"/>
            <p:cNvSpPr>
              <a:spLocks noEditPoints="1" noChangeArrowheads="1"/>
            </p:cNvSpPr>
            <p:nvPr/>
          </p:nvSpPr>
          <p:spPr bwMode="gray">
            <a:xfrm>
              <a:off x="2880" y="1736"/>
              <a:ext cx="1778" cy="1379"/>
            </a:xfrm>
            <a:custGeom>
              <a:avLst/>
              <a:gdLst>
                <a:gd name="T0" fmla="*/ 0 w 21600"/>
                <a:gd name="T1" fmla="*/ 4 h 21600"/>
                <a:gd name="T2" fmla="*/ 2 w 21600"/>
                <a:gd name="T3" fmla="*/ 5 h 21600"/>
                <a:gd name="T4" fmla="*/ 6 w 21600"/>
                <a:gd name="T5" fmla="*/ 4 h 21600"/>
                <a:gd name="T6" fmla="*/ 9 w 21600"/>
                <a:gd name="T7" fmla="*/ 5 h 21600"/>
                <a:gd name="T8" fmla="*/ 12 w 21600"/>
                <a:gd name="T9" fmla="*/ 4 h 21600"/>
                <a:gd name="T10" fmla="*/ 9 w 21600"/>
                <a:gd name="T11" fmla="*/ 1 h 21600"/>
                <a:gd name="T12" fmla="*/ 6 w 21600"/>
                <a:gd name="T13" fmla="*/ 0 h 21600"/>
                <a:gd name="T14" fmla="*/ 2 w 21600"/>
                <a:gd name="T15" fmla="*/ 2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5394 w 21600"/>
                <a:gd name="T25" fmla="*/ 6735 h 21600"/>
                <a:gd name="T26" fmla="*/ 16182 w 21600"/>
                <a:gd name="T27" fmla="*/ 20441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4247" y="12354"/>
                  </a:moveTo>
                  <a:lnTo>
                    <a:pt x="4134" y="12468"/>
                  </a:lnTo>
                  <a:lnTo>
                    <a:pt x="4010" y="12581"/>
                  </a:lnTo>
                  <a:lnTo>
                    <a:pt x="3897" y="12637"/>
                  </a:lnTo>
                  <a:lnTo>
                    <a:pt x="3773" y="12694"/>
                  </a:lnTo>
                  <a:lnTo>
                    <a:pt x="3637" y="12694"/>
                  </a:lnTo>
                  <a:lnTo>
                    <a:pt x="3524" y="12694"/>
                  </a:lnTo>
                  <a:lnTo>
                    <a:pt x="3400" y="12665"/>
                  </a:lnTo>
                  <a:lnTo>
                    <a:pt x="3287" y="12609"/>
                  </a:lnTo>
                  <a:lnTo>
                    <a:pt x="3027" y="12496"/>
                  </a:lnTo>
                  <a:lnTo>
                    <a:pt x="2790" y="12340"/>
                  </a:lnTo>
                  <a:lnTo>
                    <a:pt x="2530" y="12142"/>
                  </a:lnTo>
                  <a:lnTo>
                    <a:pt x="2293" y="11987"/>
                  </a:lnTo>
                  <a:lnTo>
                    <a:pt x="2033" y="11817"/>
                  </a:lnTo>
                  <a:lnTo>
                    <a:pt x="1773" y="11676"/>
                  </a:lnTo>
                  <a:lnTo>
                    <a:pt x="1638" y="11662"/>
                  </a:lnTo>
                  <a:lnTo>
                    <a:pt x="1513" y="11634"/>
                  </a:lnTo>
                  <a:lnTo>
                    <a:pt x="1378" y="11634"/>
                  </a:lnTo>
                  <a:lnTo>
                    <a:pt x="1253" y="11634"/>
                  </a:lnTo>
                  <a:lnTo>
                    <a:pt x="1118" y="11662"/>
                  </a:lnTo>
                  <a:lnTo>
                    <a:pt x="971" y="11732"/>
                  </a:lnTo>
                  <a:lnTo>
                    <a:pt x="835" y="11817"/>
                  </a:lnTo>
                  <a:lnTo>
                    <a:pt x="711" y="11959"/>
                  </a:lnTo>
                  <a:lnTo>
                    <a:pt x="553" y="12086"/>
                  </a:lnTo>
                  <a:lnTo>
                    <a:pt x="429" y="12284"/>
                  </a:lnTo>
                  <a:lnTo>
                    <a:pt x="271" y="12524"/>
                  </a:lnTo>
                  <a:lnTo>
                    <a:pt x="146" y="12793"/>
                  </a:lnTo>
                  <a:lnTo>
                    <a:pt x="79" y="12962"/>
                  </a:lnTo>
                  <a:lnTo>
                    <a:pt x="33" y="13146"/>
                  </a:lnTo>
                  <a:lnTo>
                    <a:pt x="11" y="13386"/>
                  </a:lnTo>
                  <a:lnTo>
                    <a:pt x="11" y="13641"/>
                  </a:lnTo>
                  <a:lnTo>
                    <a:pt x="33" y="13881"/>
                  </a:lnTo>
                  <a:lnTo>
                    <a:pt x="101" y="14150"/>
                  </a:lnTo>
                  <a:lnTo>
                    <a:pt x="192" y="14404"/>
                  </a:lnTo>
                  <a:lnTo>
                    <a:pt x="293" y="14645"/>
                  </a:lnTo>
                  <a:lnTo>
                    <a:pt x="451" y="14857"/>
                  </a:lnTo>
                  <a:lnTo>
                    <a:pt x="621" y="15054"/>
                  </a:lnTo>
                  <a:lnTo>
                    <a:pt x="734" y="15125"/>
                  </a:lnTo>
                  <a:lnTo>
                    <a:pt x="835" y="15210"/>
                  </a:lnTo>
                  <a:lnTo>
                    <a:pt x="948" y="15267"/>
                  </a:lnTo>
                  <a:lnTo>
                    <a:pt x="1084" y="15323"/>
                  </a:lnTo>
                  <a:lnTo>
                    <a:pt x="1208" y="15351"/>
                  </a:lnTo>
                  <a:lnTo>
                    <a:pt x="1355" y="15380"/>
                  </a:lnTo>
                  <a:lnTo>
                    <a:pt x="1513" y="15380"/>
                  </a:lnTo>
                  <a:lnTo>
                    <a:pt x="1683" y="15380"/>
                  </a:lnTo>
                  <a:lnTo>
                    <a:pt x="1864" y="15351"/>
                  </a:lnTo>
                  <a:lnTo>
                    <a:pt x="2033" y="15323"/>
                  </a:lnTo>
                  <a:lnTo>
                    <a:pt x="2225" y="15238"/>
                  </a:lnTo>
                  <a:lnTo>
                    <a:pt x="2428" y="15153"/>
                  </a:lnTo>
                  <a:lnTo>
                    <a:pt x="2745" y="15026"/>
                  </a:lnTo>
                  <a:lnTo>
                    <a:pt x="3005" y="14913"/>
                  </a:lnTo>
                  <a:lnTo>
                    <a:pt x="3264" y="14828"/>
                  </a:lnTo>
                  <a:lnTo>
                    <a:pt x="3513" y="14800"/>
                  </a:lnTo>
                  <a:lnTo>
                    <a:pt x="3615" y="14828"/>
                  </a:lnTo>
                  <a:lnTo>
                    <a:pt x="3728" y="14857"/>
                  </a:lnTo>
                  <a:lnTo>
                    <a:pt x="3807" y="14913"/>
                  </a:lnTo>
                  <a:lnTo>
                    <a:pt x="3920" y="14998"/>
                  </a:lnTo>
                  <a:lnTo>
                    <a:pt x="4010" y="15097"/>
                  </a:lnTo>
                  <a:lnTo>
                    <a:pt x="4089" y="15238"/>
                  </a:lnTo>
                  <a:lnTo>
                    <a:pt x="4179" y="15408"/>
                  </a:lnTo>
                  <a:lnTo>
                    <a:pt x="4247" y="15620"/>
                  </a:lnTo>
                  <a:lnTo>
                    <a:pt x="4326" y="15860"/>
                  </a:lnTo>
                  <a:lnTo>
                    <a:pt x="4394" y="16129"/>
                  </a:lnTo>
                  <a:lnTo>
                    <a:pt x="4439" y="16440"/>
                  </a:lnTo>
                  <a:lnTo>
                    <a:pt x="4507" y="16737"/>
                  </a:lnTo>
                  <a:lnTo>
                    <a:pt x="4552" y="17090"/>
                  </a:lnTo>
                  <a:lnTo>
                    <a:pt x="4575" y="17443"/>
                  </a:lnTo>
                  <a:lnTo>
                    <a:pt x="4586" y="17825"/>
                  </a:lnTo>
                  <a:lnTo>
                    <a:pt x="4586" y="18193"/>
                  </a:lnTo>
                  <a:lnTo>
                    <a:pt x="4586" y="18574"/>
                  </a:lnTo>
                  <a:lnTo>
                    <a:pt x="4586" y="18984"/>
                  </a:lnTo>
                  <a:lnTo>
                    <a:pt x="4552" y="19366"/>
                  </a:lnTo>
                  <a:lnTo>
                    <a:pt x="4507" y="19748"/>
                  </a:lnTo>
                  <a:lnTo>
                    <a:pt x="4462" y="20129"/>
                  </a:lnTo>
                  <a:lnTo>
                    <a:pt x="4371" y="20483"/>
                  </a:lnTo>
                  <a:lnTo>
                    <a:pt x="4292" y="20836"/>
                  </a:lnTo>
                  <a:lnTo>
                    <a:pt x="4202" y="21161"/>
                  </a:lnTo>
                  <a:lnTo>
                    <a:pt x="4744" y="21161"/>
                  </a:lnTo>
                  <a:lnTo>
                    <a:pt x="5264" y="21161"/>
                  </a:lnTo>
                  <a:lnTo>
                    <a:pt x="5784" y="21161"/>
                  </a:lnTo>
                  <a:lnTo>
                    <a:pt x="6235" y="21161"/>
                  </a:lnTo>
                  <a:lnTo>
                    <a:pt x="6676" y="21161"/>
                  </a:lnTo>
                  <a:lnTo>
                    <a:pt x="7060" y="21161"/>
                  </a:lnTo>
                  <a:lnTo>
                    <a:pt x="7410" y="21161"/>
                  </a:lnTo>
                  <a:lnTo>
                    <a:pt x="7670" y="21161"/>
                  </a:lnTo>
                  <a:lnTo>
                    <a:pt x="8020" y="21020"/>
                  </a:lnTo>
                  <a:lnTo>
                    <a:pt x="8303" y="20893"/>
                  </a:lnTo>
                  <a:lnTo>
                    <a:pt x="8563" y="20695"/>
                  </a:lnTo>
                  <a:lnTo>
                    <a:pt x="8800" y="20511"/>
                  </a:lnTo>
                  <a:lnTo>
                    <a:pt x="8969" y="20285"/>
                  </a:lnTo>
                  <a:lnTo>
                    <a:pt x="9150" y="20045"/>
                  </a:lnTo>
                  <a:lnTo>
                    <a:pt x="9252" y="19804"/>
                  </a:lnTo>
                  <a:lnTo>
                    <a:pt x="9342" y="19550"/>
                  </a:lnTo>
                  <a:lnTo>
                    <a:pt x="9410" y="19281"/>
                  </a:lnTo>
                  <a:lnTo>
                    <a:pt x="9433" y="19013"/>
                  </a:lnTo>
                  <a:lnTo>
                    <a:pt x="9433" y="18744"/>
                  </a:lnTo>
                  <a:lnTo>
                    <a:pt x="9387" y="18504"/>
                  </a:lnTo>
                  <a:lnTo>
                    <a:pt x="9320" y="18221"/>
                  </a:lnTo>
                  <a:lnTo>
                    <a:pt x="9207" y="17981"/>
                  </a:lnTo>
                  <a:lnTo>
                    <a:pt x="9105" y="17740"/>
                  </a:lnTo>
                  <a:lnTo>
                    <a:pt x="8924" y="17514"/>
                  </a:lnTo>
                  <a:lnTo>
                    <a:pt x="8777" y="17274"/>
                  </a:lnTo>
                  <a:lnTo>
                    <a:pt x="8642" y="17034"/>
                  </a:lnTo>
                  <a:lnTo>
                    <a:pt x="8563" y="16765"/>
                  </a:lnTo>
                  <a:lnTo>
                    <a:pt x="8472" y="16468"/>
                  </a:lnTo>
                  <a:lnTo>
                    <a:pt x="8450" y="16157"/>
                  </a:lnTo>
                  <a:lnTo>
                    <a:pt x="8450" y="15860"/>
                  </a:lnTo>
                  <a:lnTo>
                    <a:pt x="8472" y="15563"/>
                  </a:lnTo>
                  <a:lnTo>
                    <a:pt x="8540" y="15267"/>
                  </a:lnTo>
                  <a:lnTo>
                    <a:pt x="8642" y="14998"/>
                  </a:lnTo>
                  <a:lnTo>
                    <a:pt x="8777" y="14729"/>
                  </a:lnTo>
                  <a:lnTo>
                    <a:pt x="8868" y="14616"/>
                  </a:lnTo>
                  <a:lnTo>
                    <a:pt x="8969" y="14475"/>
                  </a:lnTo>
                  <a:lnTo>
                    <a:pt x="9060" y="14376"/>
                  </a:lnTo>
                  <a:lnTo>
                    <a:pt x="9184" y="14291"/>
                  </a:lnTo>
                  <a:lnTo>
                    <a:pt x="9297" y="14206"/>
                  </a:lnTo>
                  <a:lnTo>
                    <a:pt x="9433" y="14121"/>
                  </a:lnTo>
                  <a:lnTo>
                    <a:pt x="9579" y="14051"/>
                  </a:lnTo>
                  <a:lnTo>
                    <a:pt x="9726" y="13994"/>
                  </a:lnTo>
                  <a:lnTo>
                    <a:pt x="9884" y="13938"/>
                  </a:lnTo>
                  <a:lnTo>
                    <a:pt x="10054" y="13909"/>
                  </a:lnTo>
                  <a:lnTo>
                    <a:pt x="10257" y="13881"/>
                  </a:lnTo>
                  <a:lnTo>
                    <a:pt x="10449" y="13881"/>
                  </a:lnTo>
                  <a:lnTo>
                    <a:pt x="10664" y="13881"/>
                  </a:lnTo>
                  <a:lnTo>
                    <a:pt x="10856" y="13909"/>
                  </a:lnTo>
                  <a:lnTo>
                    <a:pt x="11037" y="13966"/>
                  </a:lnTo>
                  <a:lnTo>
                    <a:pt x="11206" y="14023"/>
                  </a:lnTo>
                  <a:lnTo>
                    <a:pt x="11353" y="14093"/>
                  </a:lnTo>
                  <a:lnTo>
                    <a:pt x="11511" y="14178"/>
                  </a:lnTo>
                  <a:lnTo>
                    <a:pt x="11635" y="14263"/>
                  </a:lnTo>
                  <a:lnTo>
                    <a:pt x="11748" y="14376"/>
                  </a:lnTo>
                  <a:lnTo>
                    <a:pt x="11861" y="14475"/>
                  </a:lnTo>
                  <a:lnTo>
                    <a:pt x="11941" y="14616"/>
                  </a:lnTo>
                  <a:lnTo>
                    <a:pt x="12031" y="14758"/>
                  </a:lnTo>
                  <a:lnTo>
                    <a:pt x="12099" y="14885"/>
                  </a:lnTo>
                  <a:lnTo>
                    <a:pt x="12200" y="15210"/>
                  </a:lnTo>
                  <a:lnTo>
                    <a:pt x="12268" y="15507"/>
                  </a:lnTo>
                  <a:lnTo>
                    <a:pt x="12291" y="15832"/>
                  </a:lnTo>
                  <a:lnTo>
                    <a:pt x="12291" y="16157"/>
                  </a:lnTo>
                  <a:lnTo>
                    <a:pt x="12246" y="16482"/>
                  </a:lnTo>
                  <a:lnTo>
                    <a:pt x="12178" y="16807"/>
                  </a:lnTo>
                  <a:lnTo>
                    <a:pt x="12099" y="17090"/>
                  </a:lnTo>
                  <a:lnTo>
                    <a:pt x="12008" y="17330"/>
                  </a:lnTo>
                  <a:lnTo>
                    <a:pt x="11884" y="17542"/>
                  </a:lnTo>
                  <a:lnTo>
                    <a:pt x="11748" y="17712"/>
                  </a:lnTo>
                  <a:lnTo>
                    <a:pt x="11613" y="17839"/>
                  </a:lnTo>
                  <a:lnTo>
                    <a:pt x="11489" y="18037"/>
                  </a:lnTo>
                  <a:lnTo>
                    <a:pt x="11398" y="18221"/>
                  </a:lnTo>
                  <a:lnTo>
                    <a:pt x="11319" y="18447"/>
                  </a:lnTo>
                  <a:lnTo>
                    <a:pt x="11251" y="18659"/>
                  </a:lnTo>
                  <a:lnTo>
                    <a:pt x="11206" y="18900"/>
                  </a:lnTo>
                  <a:lnTo>
                    <a:pt x="11184" y="19154"/>
                  </a:lnTo>
                  <a:lnTo>
                    <a:pt x="11184" y="19423"/>
                  </a:lnTo>
                  <a:lnTo>
                    <a:pt x="11229" y="19663"/>
                  </a:lnTo>
                  <a:lnTo>
                    <a:pt x="11297" y="19903"/>
                  </a:lnTo>
                  <a:lnTo>
                    <a:pt x="11376" y="20158"/>
                  </a:lnTo>
                  <a:lnTo>
                    <a:pt x="11511" y="20398"/>
                  </a:lnTo>
                  <a:lnTo>
                    <a:pt x="11681" y="20610"/>
                  </a:lnTo>
                  <a:lnTo>
                    <a:pt x="11884" y="20808"/>
                  </a:lnTo>
                  <a:lnTo>
                    <a:pt x="12121" y="20992"/>
                  </a:lnTo>
                  <a:lnTo>
                    <a:pt x="12404" y="21161"/>
                  </a:lnTo>
                  <a:lnTo>
                    <a:pt x="12528" y="21190"/>
                  </a:lnTo>
                  <a:lnTo>
                    <a:pt x="12856" y="21274"/>
                  </a:lnTo>
                  <a:lnTo>
                    <a:pt x="13330" y="21373"/>
                  </a:lnTo>
                  <a:lnTo>
                    <a:pt x="13963" y="21486"/>
                  </a:lnTo>
                  <a:lnTo>
                    <a:pt x="14313" y="21543"/>
                  </a:lnTo>
                  <a:lnTo>
                    <a:pt x="14652" y="21571"/>
                  </a:lnTo>
                  <a:lnTo>
                    <a:pt x="15025" y="21600"/>
                  </a:lnTo>
                  <a:lnTo>
                    <a:pt x="15409" y="21600"/>
                  </a:lnTo>
                  <a:lnTo>
                    <a:pt x="15782" y="21600"/>
                  </a:lnTo>
                  <a:lnTo>
                    <a:pt x="16177" y="21571"/>
                  </a:lnTo>
                  <a:lnTo>
                    <a:pt x="16516" y="21486"/>
                  </a:lnTo>
                  <a:lnTo>
                    <a:pt x="16889" y="21402"/>
                  </a:lnTo>
                  <a:lnTo>
                    <a:pt x="16821" y="21190"/>
                  </a:lnTo>
                  <a:lnTo>
                    <a:pt x="16776" y="20935"/>
                  </a:lnTo>
                  <a:lnTo>
                    <a:pt x="16742" y="20667"/>
                  </a:lnTo>
                  <a:lnTo>
                    <a:pt x="16719" y="20370"/>
                  </a:lnTo>
                  <a:lnTo>
                    <a:pt x="16697" y="19719"/>
                  </a:lnTo>
                  <a:lnTo>
                    <a:pt x="16697" y="19013"/>
                  </a:lnTo>
                  <a:lnTo>
                    <a:pt x="16719" y="18306"/>
                  </a:lnTo>
                  <a:lnTo>
                    <a:pt x="16753" y="17599"/>
                  </a:lnTo>
                  <a:lnTo>
                    <a:pt x="16821" y="16949"/>
                  </a:lnTo>
                  <a:lnTo>
                    <a:pt x="16889" y="16383"/>
                  </a:lnTo>
                  <a:lnTo>
                    <a:pt x="16934" y="16129"/>
                  </a:lnTo>
                  <a:lnTo>
                    <a:pt x="17002" y="15945"/>
                  </a:lnTo>
                  <a:lnTo>
                    <a:pt x="17081" y="15790"/>
                  </a:lnTo>
                  <a:lnTo>
                    <a:pt x="17194" y="15648"/>
                  </a:lnTo>
                  <a:lnTo>
                    <a:pt x="17318" y="15563"/>
                  </a:lnTo>
                  <a:lnTo>
                    <a:pt x="17453" y="15507"/>
                  </a:lnTo>
                  <a:lnTo>
                    <a:pt x="17600" y="15450"/>
                  </a:lnTo>
                  <a:lnTo>
                    <a:pt x="17758" y="15450"/>
                  </a:lnTo>
                  <a:lnTo>
                    <a:pt x="17905" y="15479"/>
                  </a:lnTo>
                  <a:lnTo>
                    <a:pt x="18064" y="15535"/>
                  </a:lnTo>
                  <a:lnTo>
                    <a:pt x="18233" y="15620"/>
                  </a:lnTo>
                  <a:lnTo>
                    <a:pt x="18380" y="15733"/>
                  </a:lnTo>
                  <a:lnTo>
                    <a:pt x="18561" y="15832"/>
                  </a:lnTo>
                  <a:lnTo>
                    <a:pt x="18707" y="15973"/>
                  </a:lnTo>
                  <a:lnTo>
                    <a:pt x="18866" y="16129"/>
                  </a:lnTo>
                  <a:lnTo>
                    <a:pt x="18990" y="16327"/>
                  </a:lnTo>
                  <a:lnTo>
                    <a:pt x="19125" y="16482"/>
                  </a:lnTo>
                  <a:lnTo>
                    <a:pt x="19295" y="16624"/>
                  </a:lnTo>
                  <a:lnTo>
                    <a:pt x="19464" y="16737"/>
                  </a:lnTo>
                  <a:lnTo>
                    <a:pt x="19668" y="16807"/>
                  </a:lnTo>
                  <a:lnTo>
                    <a:pt x="19860" y="16836"/>
                  </a:lnTo>
                  <a:lnTo>
                    <a:pt x="20052" y="16864"/>
                  </a:lnTo>
                  <a:lnTo>
                    <a:pt x="20266" y="16836"/>
                  </a:lnTo>
                  <a:lnTo>
                    <a:pt x="20470" y="16793"/>
                  </a:lnTo>
                  <a:lnTo>
                    <a:pt x="20662" y="16708"/>
                  </a:lnTo>
                  <a:lnTo>
                    <a:pt x="20854" y="16567"/>
                  </a:lnTo>
                  <a:lnTo>
                    <a:pt x="21035" y="16412"/>
                  </a:lnTo>
                  <a:lnTo>
                    <a:pt x="21182" y="16214"/>
                  </a:lnTo>
                  <a:lnTo>
                    <a:pt x="21340" y="16002"/>
                  </a:lnTo>
                  <a:lnTo>
                    <a:pt x="21441" y="15733"/>
                  </a:lnTo>
                  <a:lnTo>
                    <a:pt x="21532" y="15436"/>
                  </a:lnTo>
                  <a:lnTo>
                    <a:pt x="21600" y="15083"/>
                  </a:lnTo>
                  <a:lnTo>
                    <a:pt x="21600" y="14885"/>
                  </a:lnTo>
                  <a:lnTo>
                    <a:pt x="21600" y="14729"/>
                  </a:lnTo>
                  <a:lnTo>
                    <a:pt x="21600" y="14531"/>
                  </a:lnTo>
                  <a:lnTo>
                    <a:pt x="21577" y="14376"/>
                  </a:lnTo>
                  <a:lnTo>
                    <a:pt x="21532" y="14206"/>
                  </a:lnTo>
                  <a:lnTo>
                    <a:pt x="21487" y="14051"/>
                  </a:lnTo>
                  <a:lnTo>
                    <a:pt x="21419" y="13909"/>
                  </a:lnTo>
                  <a:lnTo>
                    <a:pt x="21351" y="13768"/>
                  </a:lnTo>
                  <a:lnTo>
                    <a:pt x="21204" y="13500"/>
                  </a:lnTo>
                  <a:lnTo>
                    <a:pt x="21035" y="13287"/>
                  </a:lnTo>
                  <a:lnTo>
                    <a:pt x="20809" y="13090"/>
                  </a:lnTo>
                  <a:lnTo>
                    <a:pt x="20594" y="12962"/>
                  </a:lnTo>
                  <a:lnTo>
                    <a:pt x="20357" y="12821"/>
                  </a:lnTo>
                  <a:lnTo>
                    <a:pt x="20120" y="12764"/>
                  </a:lnTo>
                  <a:lnTo>
                    <a:pt x="19882" y="12708"/>
                  </a:lnTo>
                  <a:lnTo>
                    <a:pt x="19645" y="12736"/>
                  </a:lnTo>
                  <a:lnTo>
                    <a:pt x="19430" y="12793"/>
                  </a:lnTo>
                  <a:lnTo>
                    <a:pt x="19227" y="12906"/>
                  </a:lnTo>
                  <a:lnTo>
                    <a:pt x="19148" y="12962"/>
                  </a:lnTo>
                  <a:lnTo>
                    <a:pt x="19058" y="13047"/>
                  </a:lnTo>
                  <a:lnTo>
                    <a:pt x="18990" y="13146"/>
                  </a:lnTo>
                  <a:lnTo>
                    <a:pt x="18911" y="13259"/>
                  </a:lnTo>
                  <a:lnTo>
                    <a:pt x="18775" y="13471"/>
                  </a:lnTo>
                  <a:lnTo>
                    <a:pt x="18628" y="13641"/>
                  </a:lnTo>
                  <a:lnTo>
                    <a:pt x="18470" y="13740"/>
                  </a:lnTo>
                  <a:lnTo>
                    <a:pt x="18301" y="13825"/>
                  </a:lnTo>
                  <a:lnTo>
                    <a:pt x="18143" y="13853"/>
                  </a:lnTo>
                  <a:lnTo>
                    <a:pt x="17973" y="13881"/>
                  </a:lnTo>
                  <a:lnTo>
                    <a:pt x="17804" y="13853"/>
                  </a:lnTo>
                  <a:lnTo>
                    <a:pt x="17646" y="13796"/>
                  </a:lnTo>
                  <a:lnTo>
                    <a:pt x="17499" y="13726"/>
                  </a:lnTo>
                  <a:lnTo>
                    <a:pt x="17341" y="13641"/>
                  </a:lnTo>
                  <a:lnTo>
                    <a:pt x="17216" y="13528"/>
                  </a:lnTo>
                  <a:lnTo>
                    <a:pt x="17103" y="13386"/>
                  </a:lnTo>
                  <a:lnTo>
                    <a:pt x="17024" y="13259"/>
                  </a:lnTo>
                  <a:lnTo>
                    <a:pt x="16934" y="13118"/>
                  </a:lnTo>
                  <a:lnTo>
                    <a:pt x="16889" y="12991"/>
                  </a:lnTo>
                  <a:lnTo>
                    <a:pt x="16889" y="12849"/>
                  </a:lnTo>
                  <a:lnTo>
                    <a:pt x="16889" y="12383"/>
                  </a:lnTo>
                  <a:lnTo>
                    <a:pt x="16889" y="11662"/>
                  </a:lnTo>
                  <a:lnTo>
                    <a:pt x="16889" y="10701"/>
                  </a:lnTo>
                  <a:lnTo>
                    <a:pt x="16889" y="9640"/>
                  </a:lnTo>
                  <a:lnTo>
                    <a:pt x="16889" y="8566"/>
                  </a:lnTo>
                  <a:lnTo>
                    <a:pt x="16889" y="7478"/>
                  </a:lnTo>
                  <a:lnTo>
                    <a:pt x="16889" y="6502"/>
                  </a:lnTo>
                  <a:lnTo>
                    <a:pt x="16889" y="5739"/>
                  </a:lnTo>
                  <a:lnTo>
                    <a:pt x="16674" y="5894"/>
                  </a:lnTo>
                  <a:lnTo>
                    <a:pt x="16414" y="6036"/>
                  </a:lnTo>
                  <a:lnTo>
                    <a:pt x="16154" y="6177"/>
                  </a:lnTo>
                  <a:lnTo>
                    <a:pt x="15849" y="6248"/>
                  </a:lnTo>
                  <a:lnTo>
                    <a:pt x="15544" y="6304"/>
                  </a:lnTo>
                  <a:lnTo>
                    <a:pt x="15217" y="6332"/>
                  </a:lnTo>
                  <a:lnTo>
                    <a:pt x="14866" y="6361"/>
                  </a:lnTo>
                  <a:lnTo>
                    <a:pt x="14550" y="6361"/>
                  </a:lnTo>
                  <a:lnTo>
                    <a:pt x="14200" y="6332"/>
                  </a:lnTo>
                  <a:lnTo>
                    <a:pt x="13850" y="6276"/>
                  </a:lnTo>
                  <a:lnTo>
                    <a:pt x="13522" y="6219"/>
                  </a:lnTo>
                  <a:lnTo>
                    <a:pt x="13206" y="6149"/>
                  </a:lnTo>
                  <a:lnTo>
                    <a:pt x="12901" y="6064"/>
                  </a:lnTo>
                  <a:lnTo>
                    <a:pt x="12618" y="5951"/>
                  </a:lnTo>
                  <a:lnTo>
                    <a:pt x="12358" y="5838"/>
                  </a:lnTo>
                  <a:lnTo>
                    <a:pt x="12121" y="5739"/>
                  </a:lnTo>
                  <a:lnTo>
                    <a:pt x="11941" y="5626"/>
                  </a:lnTo>
                  <a:lnTo>
                    <a:pt x="11794" y="5513"/>
                  </a:lnTo>
                  <a:lnTo>
                    <a:pt x="11658" y="5414"/>
                  </a:lnTo>
                  <a:lnTo>
                    <a:pt x="11556" y="5301"/>
                  </a:lnTo>
                  <a:lnTo>
                    <a:pt x="11466" y="5187"/>
                  </a:lnTo>
                  <a:lnTo>
                    <a:pt x="11398" y="5089"/>
                  </a:lnTo>
                  <a:lnTo>
                    <a:pt x="11376" y="4947"/>
                  </a:lnTo>
                  <a:lnTo>
                    <a:pt x="11353" y="4834"/>
                  </a:lnTo>
                  <a:lnTo>
                    <a:pt x="11353" y="4707"/>
                  </a:lnTo>
                  <a:lnTo>
                    <a:pt x="11376" y="4565"/>
                  </a:lnTo>
                  <a:lnTo>
                    <a:pt x="11443" y="4410"/>
                  </a:lnTo>
                  <a:lnTo>
                    <a:pt x="11511" y="4240"/>
                  </a:lnTo>
                  <a:lnTo>
                    <a:pt x="11703" y="3887"/>
                  </a:lnTo>
                  <a:lnTo>
                    <a:pt x="11986" y="3505"/>
                  </a:lnTo>
                  <a:lnTo>
                    <a:pt x="12144" y="3265"/>
                  </a:lnTo>
                  <a:lnTo>
                    <a:pt x="12246" y="3025"/>
                  </a:lnTo>
                  <a:lnTo>
                    <a:pt x="12336" y="2756"/>
                  </a:lnTo>
                  <a:lnTo>
                    <a:pt x="12404" y="2445"/>
                  </a:lnTo>
                  <a:lnTo>
                    <a:pt x="12438" y="2176"/>
                  </a:lnTo>
                  <a:lnTo>
                    <a:pt x="12438" y="1880"/>
                  </a:lnTo>
                  <a:lnTo>
                    <a:pt x="12404" y="1583"/>
                  </a:lnTo>
                  <a:lnTo>
                    <a:pt x="12336" y="1314"/>
                  </a:lnTo>
                  <a:lnTo>
                    <a:pt x="12246" y="1046"/>
                  </a:lnTo>
                  <a:lnTo>
                    <a:pt x="12099" y="791"/>
                  </a:lnTo>
                  <a:lnTo>
                    <a:pt x="12008" y="692"/>
                  </a:lnTo>
                  <a:lnTo>
                    <a:pt x="11918" y="579"/>
                  </a:lnTo>
                  <a:lnTo>
                    <a:pt x="11816" y="466"/>
                  </a:lnTo>
                  <a:lnTo>
                    <a:pt x="11703" y="381"/>
                  </a:lnTo>
                  <a:lnTo>
                    <a:pt x="11579" y="310"/>
                  </a:lnTo>
                  <a:lnTo>
                    <a:pt x="11443" y="226"/>
                  </a:lnTo>
                  <a:lnTo>
                    <a:pt x="11297" y="169"/>
                  </a:lnTo>
                  <a:lnTo>
                    <a:pt x="11138" y="113"/>
                  </a:lnTo>
                  <a:lnTo>
                    <a:pt x="10969" y="56"/>
                  </a:lnTo>
                  <a:lnTo>
                    <a:pt x="10800" y="28"/>
                  </a:lnTo>
                  <a:lnTo>
                    <a:pt x="10619" y="28"/>
                  </a:lnTo>
                  <a:lnTo>
                    <a:pt x="10404" y="28"/>
                  </a:lnTo>
                  <a:lnTo>
                    <a:pt x="10257" y="28"/>
                  </a:lnTo>
                  <a:lnTo>
                    <a:pt x="10076" y="56"/>
                  </a:lnTo>
                  <a:lnTo>
                    <a:pt x="9952" y="84"/>
                  </a:lnTo>
                  <a:lnTo>
                    <a:pt x="9794" y="141"/>
                  </a:lnTo>
                  <a:lnTo>
                    <a:pt x="9692" y="226"/>
                  </a:lnTo>
                  <a:lnTo>
                    <a:pt x="9557" y="282"/>
                  </a:lnTo>
                  <a:lnTo>
                    <a:pt x="9455" y="381"/>
                  </a:lnTo>
                  <a:lnTo>
                    <a:pt x="9365" y="466"/>
                  </a:lnTo>
                  <a:lnTo>
                    <a:pt x="9274" y="579"/>
                  </a:lnTo>
                  <a:lnTo>
                    <a:pt x="9184" y="692"/>
                  </a:lnTo>
                  <a:lnTo>
                    <a:pt x="9128" y="791"/>
                  </a:lnTo>
                  <a:lnTo>
                    <a:pt x="9060" y="932"/>
                  </a:lnTo>
                  <a:lnTo>
                    <a:pt x="8969" y="1201"/>
                  </a:lnTo>
                  <a:lnTo>
                    <a:pt x="8913" y="1498"/>
                  </a:lnTo>
                  <a:lnTo>
                    <a:pt x="8890" y="1795"/>
                  </a:lnTo>
                  <a:lnTo>
                    <a:pt x="8890" y="2120"/>
                  </a:lnTo>
                  <a:lnTo>
                    <a:pt x="8913" y="2445"/>
                  </a:lnTo>
                  <a:lnTo>
                    <a:pt x="8969" y="2756"/>
                  </a:lnTo>
                  <a:lnTo>
                    <a:pt x="9060" y="3081"/>
                  </a:lnTo>
                  <a:lnTo>
                    <a:pt x="9173" y="3378"/>
                  </a:lnTo>
                  <a:lnTo>
                    <a:pt x="9297" y="3647"/>
                  </a:lnTo>
                  <a:lnTo>
                    <a:pt x="9466" y="3887"/>
                  </a:lnTo>
                  <a:lnTo>
                    <a:pt x="9579" y="4085"/>
                  </a:lnTo>
                  <a:lnTo>
                    <a:pt x="9670" y="4269"/>
                  </a:lnTo>
                  <a:lnTo>
                    <a:pt x="9726" y="4467"/>
                  </a:lnTo>
                  <a:lnTo>
                    <a:pt x="9771" y="4650"/>
                  </a:lnTo>
                  <a:lnTo>
                    <a:pt x="9771" y="4834"/>
                  </a:lnTo>
                  <a:lnTo>
                    <a:pt x="9749" y="5032"/>
                  </a:lnTo>
                  <a:lnTo>
                    <a:pt x="9715" y="5216"/>
                  </a:lnTo>
                  <a:lnTo>
                    <a:pt x="9625" y="5385"/>
                  </a:lnTo>
                  <a:lnTo>
                    <a:pt x="9534" y="5513"/>
                  </a:lnTo>
                  <a:lnTo>
                    <a:pt x="9410" y="5626"/>
                  </a:lnTo>
                  <a:lnTo>
                    <a:pt x="9229" y="5710"/>
                  </a:lnTo>
                  <a:lnTo>
                    <a:pt x="9060" y="5767"/>
                  </a:lnTo>
                  <a:lnTo>
                    <a:pt x="8845" y="5767"/>
                  </a:lnTo>
                  <a:lnTo>
                    <a:pt x="8585" y="5739"/>
                  </a:lnTo>
                  <a:lnTo>
                    <a:pt x="8325" y="5654"/>
                  </a:lnTo>
                  <a:lnTo>
                    <a:pt x="8020" y="5513"/>
                  </a:lnTo>
                  <a:lnTo>
                    <a:pt x="7840" y="5442"/>
                  </a:lnTo>
                  <a:lnTo>
                    <a:pt x="7648" y="5385"/>
                  </a:lnTo>
                  <a:lnTo>
                    <a:pt x="7433" y="5329"/>
                  </a:lnTo>
                  <a:lnTo>
                    <a:pt x="7241" y="5301"/>
                  </a:lnTo>
                  <a:lnTo>
                    <a:pt x="6755" y="5301"/>
                  </a:lnTo>
                  <a:lnTo>
                    <a:pt x="6281" y="5329"/>
                  </a:lnTo>
                  <a:lnTo>
                    <a:pt x="5784" y="5385"/>
                  </a:lnTo>
                  <a:lnTo>
                    <a:pt x="5264" y="5498"/>
                  </a:lnTo>
                  <a:lnTo>
                    <a:pt x="4744" y="5597"/>
                  </a:lnTo>
                  <a:lnTo>
                    <a:pt x="4247" y="5739"/>
                  </a:lnTo>
                  <a:lnTo>
                    <a:pt x="4202" y="5894"/>
                  </a:lnTo>
                  <a:lnTo>
                    <a:pt x="4202" y="6191"/>
                  </a:lnTo>
                  <a:lnTo>
                    <a:pt x="4202" y="6545"/>
                  </a:lnTo>
                  <a:lnTo>
                    <a:pt x="4225" y="6954"/>
                  </a:lnTo>
                  <a:lnTo>
                    <a:pt x="4315" y="7930"/>
                  </a:lnTo>
                  <a:lnTo>
                    <a:pt x="4394" y="9018"/>
                  </a:lnTo>
                  <a:lnTo>
                    <a:pt x="4439" y="9570"/>
                  </a:lnTo>
                  <a:lnTo>
                    <a:pt x="4462" y="10107"/>
                  </a:lnTo>
                  <a:lnTo>
                    <a:pt x="4484" y="10630"/>
                  </a:lnTo>
                  <a:lnTo>
                    <a:pt x="4507" y="11082"/>
                  </a:lnTo>
                  <a:lnTo>
                    <a:pt x="4484" y="11520"/>
                  </a:lnTo>
                  <a:lnTo>
                    <a:pt x="4439" y="11874"/>
                  </a:lnTo>
                  <a:lnTo>
                    <a:pt x="4394" y="12029"/>
                  </a:lnTo>
                  <a:lnTo>
                    <a:pt x="4349" y="12171"/>
                  </a:lnTo>
                  <a:lnTo>
                    <a:pt x="4315" y="12284"/>
                  </a:lnTo>
                  <a:lnTo>
                    <a:pt x="4247" y="12354"/>
                  </a:lnTo>
                  <a:close/>
                </a:path>
              </a:pathLst>
            </a:custGeom>
            <a:gradFill rotWithShape="1">
              <a:gsLst>
                <a:gs pos="0">
                  <a:srgbClr val="FFE88B"/>
                </a:gs>
                <a:gs pos="100000">
                  <a:srgbClr val="FFCC00"/>
                </a:gs>
              </a:gsLst>
              <a:lin ang="5400000" scaled="1"/>
            </a:gradFill>
            <a:ln w="57150">
              <a:solidFill>
                <a:srgbClr val="FFFFFF"/>
              </a:solidFill>
              <a:miter lim="800000"/>
              <a:headEnd/>
              <a:tailEnd/>
            </a:ln>
            <a:effectLst>
              <a:outerShdw dist="135003" dir="2471156" algn="ctr" rotWithShape="0">
                <a:srgbClr val="000000">
                  <a:alpha val="50000"/>
                </a:srgbClr>
              </a:outerShdw>
            </a:effec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77830" name="Puzzle4"/>
            <p:cNvSpPr>
              <a:spLocks noEditPoints="1" noChangeArrowheads="1"/>
            </p:cNvSpPr>
            <p:nvPr/>
          </p:nvSpPr>
          <p:spPr bwMode="gray">
            <a:xfrm>
              <a:off x="2192" y="1719"/>
              <a:ext cx="1072" cy="1763"/>
            </a:xfrm>
            <a:custGeom>
              <a:avLst/>
              <a:gdLst>
                <a:gd name="T0" fmla="*/ 8307 w 21600"/>
                <a:gd name="T1" fmla="*/ 11593 h 21600"/>
                <a:gd name="T2" fmla="*/ 453 w 21600"/>
                <a:gd name="T3" fmla="*/ 16938 h 21600"/>
                <a:gd name="T4" fmla="*/ 11500 w 21600"/>
                <a:gd name="T5" fmla="*/ 21600 h 21600"/>
                <a:gd name="T6" fmla="*/ 20920 w 21600"/>
                <a:gd name="T7" fmla="*/ 16751 h 21600"/>
                <a:gd name="T8" fmla="*/ 13972 w 21600"/>
                <a:gd name="T9" fmla="*/ 10888 h 21600"/>
                <a:gd name="T10" fmla="*/ 21033 w 21600"/>
                <a:gd name="T11" fmla="*/ 4716 h 21600"/>
                <a:gd name="T12" fmla="*/ 11102 w 21600"/>
                <a:gd name="T13" fmla="*/ 11 h 21600"/>
                <a:gd name="T14" fmla="*/ 453 w 21600"/>
                <a:gd name="T15" fmla="*/ 4716 h 21600"/>
                <a:gd name="T16" fmla="*/ 2076 w 21600"/>
                <a:gd name="T17" fmla="*/ 5664 h 21600"/>
                <a:gd name="T18" fmla="*/ 20203 w 21600"/>
                <a:gd name="T19" fmla="*/ 1598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3813" y="10590"/>
                  </a:moveTo>
                  <a:lnTo>
                    <a:pt x="3927" y="10513"/>
                  </a:lnTo>
                  <a:lnTo>
                    <a:pt x="4078" y="10425"/>
                  </a:lnTo>
                  <a:lnTo>
                    <a:pt x="4210" y="10359"/>
                  </a:lnTo>
                  <a:lnTo>
                    <a:pt x="4361" y="10315"/>
                  </a:lnTo>
                  <a:lnTo>
                    <a:pt x="4682" y="10237"/>
                  </a:lnTo>
                  <a:lnTo>
                    <a:pt x="5041" y="10193"/>
                  </a:lnTo>
                  <a:lnTo>
                    <a:pt x="5456" y="10171"/>
                  </a:lnTo>
                  <a:lnTo>
                    <a:pt x="5853" y="10193"/>
                  </a:lnTo>
                  <a:lnTo>
                    <a:pt x="6249" y="10260"/>
                  </a:lnTo>
                  <a:lnTo>
                    <a:pt x="6646" y="10337"/>
                  </a:lnTo>
                  <a:lnTo>
                    <a:pt x="7004" y="10469"/>
                  </a:lnTo>
                  <a:lnTo>
                    <a:pt x="7363" y="10612"/>
                  </a:lnTo>
                  <a:lnTo>
                    <a:pt x="7665" y="10788"/>
                  </a:lnTo>
                  <a:lnTo>
                    <a:pt x="7911" y="10998"/>
                  </a:lnTo>
                  <a:lnTo>
                    <a:pt x="8024" y="11097"/>
                  </a:lnTo>
                  <a:lnTo>
                    <a:pt x="8137" y="11207"/>
                  </a:lnTo>
                  <a:lnTo>
                    <a:pt x="8194" y="11340"/>
                  </a:lnTo>
                  <a:lnTo>
                    <a:pt x="8269" y="11461"/>
                  </a:lnTo>
                  <a:lnTo>
                    <a:pt x="8307" y="11593"/>
                  </a:lnTo>
                  <a:lnTo>
                    <a:pt x="8307" y="11714"/>
                  </a:lnTo>
                  <a:lnTo>
                    <a:pt x="8307" y="11868"/>
                  </a:lnTo>
                  <a:lnTo>
                    <a:pt x="8307" y="12012"/>
                  </a:lnTo>
                  <a:lnTo>
                    <a:pt x="8194" y="12265"/>
                  </a:lnTo>
                  <a:lnTo>
                    <a:pt x="8062" y="12519"/>
                  </a:lnTo>
                  <a:lnTo>
                    <a:pt x="7873" y="12706"/>
                  </a:lnTo>
                  <a:lnTo>
                    <a:pt x="7627" y="12904"/>
                  </a:lnTo>
                  <a:lnTo>
                    <a:pt x="7363" y="13048"/>
                  </a:lnTo>
                  <a:lnTo>
                    <a:pt x="7080" y="13180"/>
                  </a:lnTo>
                  <a:lnTo>
                    <a:pt x="6759" y="13257"/>
                  </a:lnTo>
                  <a:lnTo>
                    <a:pt x="6419" y="13345"/>
                  </a:lnTo>
                  <a:lnTo>
                    <a:pt x="6098" y="13389"/>
                  </a:lnTo>
                  <a:lnTo>
                    <a:pt x="5739" y="13389"/>
                  </a:lnTo>
                  <a:lnTo>
                    <a:pt x="5418" y="13389"/>
                  </a:lnTo>
                  <a:lnTo>
                    <a:pt x="5079" y="13345"/>
                  </a:lnTo>
                  <a:lnTo>
                    <a:pt x="4758" y="13301"/>
                  </a:lnTo>
                  <a:lnTo>
                    <a:pt x="4474" y="13213"/>
                  </a:lnTo>
                  <a:lnTo>
                    <a:pt x="4172" y="13114"/>
                  </a:lnTo>
                  <a:lnTo>
                    <a:pt x="3965" y="12982"/>
                  </a:lnTo>
                  <a:lnTo>
                    <a:pt x="3738" y="12838"/>
                  </a:lnTo>
                  <a:lnTo>
                    <a:pt x="3493" y="12706"/>
                  </a:lnTo>
                  <a:lnTo>
                    <a:pt x="3228" y="12607"/>
                  </a:lnTo>
                  <a:lnTo>
                    <a:pt x="2945" y="12519"/>
                  </a:lnTo>
                  <a:lnTo>
                    <a:pt x="2700" y="12431"/>
                  </a:lnTo>
                  <a:lnTo>
                    <a:pt x="2397" y="12375"/>
                  </a:lnTo>
                  <a:lnTo>
                    <a:pt x="2152" y="12331"/>
                  </a:lnTo>
                  <a:lnTo>
                    <a:pt x="1888" y="12309"/>
                  </a:lnTo>
                  <a:lnTo>
                    <a:pt x="1642" y="12309"/>
                  </a:lnTo>
                  <a:lnTo>
                    <a:pt x="1397" y="12331"/>
                  </a:lnTo>
                  <a:lnTo>
                    <a:pt x="1170" y="12397"/>
                  </a:lnTo>
                  <a:lnTo>
                    <a:pt x="962" y="12453"/>
                  </a:lnTo>
                  <a:lnTo>
                    <a:pt x="774" y="12563"/>
                  </a:lnTo>
                  <a:lnTo>
                    <a:pt x="623" y="12684"/>
                  </a:lnTo>
                  <a:lnTo>
                    <a:pt x="528" y="12838"/>
                  </a:lnTo>
                  <a:lnTo>
                    <a:pt x="453" y="13026"/>
                  </a:lnTo>
                  <a:lnTo>
                    <a:pt x="339" y="13477"/>
                  </a:lnTo>
                  <a:lnTo>
                    <a:pt x="226" y="13984"/>
                  </a:lnTo>
                  <a:lnTo>
                    <a:pt x="151" y="14535"/>
                  </a:lnTo>
                  <a:lnTo>
                    <a:pt x="113" y="15075"/>
                  </a:lnTo>
                  <a:lnTo>
                    <a:pt x="113" y="15626"/>
                  </a:lnTo>
                  <a:lnTo>
                    <a:pt x="151" y="16133"/>
                  </a:lnTo>
                  <a:lnTo>
                    <a:pt x="188" y="16376"/>
                  </a:lnTo>
                  <a:lnTo>
                    <a:pt x="264" y="16585"/>
                  </a:lnTo>
                  <a:lnTo>
                    <a:pt x="339" y="16773"/>
                  </a:lnTo>
                  <a:lnTo>
                    <a:pt x="453" y="16938"/>
                  </a:lnTo>
                  <a:lnTo>
                    <a:pt x="1095" y="16883"/>
                  </a:lnTo>
                  <a:lnTo>
                    <a:pt x="1963" y="16795"/>
                  </a:lnTo>
                  <a:lnTo>
                    <a:pt x="2945" y="16751"/>
                  </a:lnTo>
                  <a:lnTo>
                    <a:pt x="3965" y="16706"/>
                  </a:lnTo>
                  <a:lnTo>
                    <a:pt x="5022" y="16684"/>
                  </a:lnTo>
                  <a:lnTo>
                    <a:pt x="5947" y="16684"/>
                  </a:lnTo>
                  <a:lnTo>
                    <a:pt x="6759" y="16706"/>
                  </a:lnTo>
                  <a:lnTo>
                    <a:pt x="7363" y="16751"/>
                  </a:lnTo>
                  <a:lnTo>
                    <a:pt x="7948" y="16839"/>
                  </a:lnTo>
                  <a:lnTo>
                    <a:pt x="8458" y="16916"/>
                  </a:lnTo>
                  <a:lnTo>
                    <a:pt x="8893" y="17026"/>
                  </a:lnTo>
                  <a:lnTo>
                    <a:pt x="9289" y="17158"/>
                  </a:lnTo>
                  <a:lnTo>
                    <a:pt x="9572" y="17280"/>
                  </a:lnTo>
                  <a:lnTo>
                    <a:pt x="9799" y="17412"/>
                  </a:lnTo>
                  <a:lnTo>
                    <a:pt x="9969" y="17555"/>
                  </a:lnTo>
                  <a:lnTo>
                    <a:pt x="10120" y="17687"/>
                  </a:lnTo>
                  <a:lnTo>
                    <a:pt x="10158" y="17831"/>
                  </a:lnTo>
                  <a:lnTo>
                    <a:pt x="10195" y="17974"/>
                  </a:lnTo>
                  <a:lnTo>
                    <a:pt x="10158" y="18128"/>
                  </a:lnTo>
                  <a:lnTo>
                    <a:pt x="10082" y="18271"/>
                  </a:lnTo>
                  <a:lnTo>
                    <a:pt x="9969" y="18426"/>
                  </a:lnTo>
                  <a:lnTo>
                    <a:pt x="9837" y="18569"/>
                  </a:lnTo>
                  <a:lnTo>
                    <a:pt x="9648" y="18701"/>
                  </a:lnTo>
                  <a:lnTo>
                    <a:pt x="9440" y="18822"/>
                  </a:lnTo>
                  <a:lnTo>
                    <a:pt x="9213" y="18999"/>
                  </a:lnTo>
                  <a:lnTo>
                    <a:pt x="9044" y="19186"/>
                  </a:lnTo>
                  <a:lnTo>
                    <a:pt x="8893" y="19395"/>
                  </a:lnTo>
                  <a:lnTo>
                    <a:pt x="8817" y="19627"/>
                  </a:lnTo>
                  <a:lnTo>
                    <a:pt x="8779" y="19858"/>
                  </a:lnTo>
                  <a:lnTo>
                    <a:pt x="8779" y="20112"/>
                  </a:lnTo>
                  <a:lnTo>
                    <a:pt x="8855" y="20354"/>
                  </a:lnTo>
                  <a:lnTo>
                    <a:pt x="8968" y="20586"/>
                  </a:lnTo>
                  <a:lnTo>
                    <a:pt x="9138" y="20817"/>
                  </a:lnTo>
                  <a:lnTo>
                    <a:pt x="9365" y="21026"/>
                  </a:lnTo>
                  <a:lnTo>
                    <a:pt x="9610" y="21192"/>
                  </a:lnTo>
                  <a:lnTo>
                    <a:pt x="9950" y="21368"/>
                  </a:lnTo>
                  <a:lnTo>
                    <a:pt x="10120" y="21445"/>
                  </a:lnTo>
                  <a:lnTo>
                    <a:pt x="10346" y="21511"/>
                  </a:lnTo>
                  <a:lnTo>
                    <a:pt x="10516" y="21555"/>
                  </a:lnTo>
                  <a:lnTo>
                    <a:pt x="10743" y="21600"/>
                  </a:lnTo>
                  <a:lnTo>
                    <a:pt x="10988" y="21644"/>
                  </a:lnTo>
                  <a:lnTo>
                    <a:pt x="11215" y="21666"/>
                  </a:lnTo>
                  <a:lnTo>
                    <a:pt x="11498" y="21666"/>
                  </a:lnTo>
                  <a:lnTo>
                    <a:pt x="11762" y="21666"/>
                  </a:lnTo>
                  <a:lnTo>
                    <a:pt x="12253" y="21644"/>
                  </a:lnTo>
                  <a:lnTo>
                    <a:pt x="12763" y="21577"/>
                  </a:lnTo>
                  <a:lnTo>
                    <a:pt x="13197" y="21467"/>
                  </a:lnTo>
                  <a:lnTo>
                    <a:pt x="13556" y="21346"/>
                  </a:lnTo>
                  <a:lnTo>
                    <a:pt x="13896" y="21192"/>
                  </a:lnTo>
                  <a:lnTo>
                    <a:pt x="14179" y="21026"/>
                  </a:lnTo>
                  <a:lnTo>
                    <a:pt x="14444" y="20839"/>
                  </a:lnTo>
                  <a:lnTo>
                    <a:pt x="14576" y="20641"/>
                  </a:lnTo>
                  <a:lnTo>
                    <a:pt x="14727" y="20431"/>
                  </a:lnTo>
                  <a:lnTo>
                    <a:pt x="14765" y="20200"/>
                  </a:lnTo>
                  <a:lnTo>
                    <a:pt x="14802" y="19991"/>
                  </a:lnTo>
                  <a:lnTo>
                    <a:pt x="14727" y="19759"/>
                  </a:lnTo>
                  <a:lnTo>
                    <a:pt x="14613" y="19550"/>
                  </a:lnTo>
                  <a:lnTo>
                    <a:pt x="14444" y="19307"/>
                  </a:lnTo>
                  <a:lnTo>
                    <a:pt x="14217" y="19098"/>
                  </a:lnTo>
                  <a:lnTo>
                    <a:pt x="13934" y="18911"/>
                  </a:lnTo>
                  <a:lnTo>
                    <a:pt x="13669" y="18745"/>
                  </a:lnTo>
                  <a:lnTo>
                    <a:pt x="13462" y="18547"/>
                  </a:lnTo>
                  <a:lnTo>
                    <a:pt x="13311" y="18337"/>
                  </a:lnTo>
                  <a:lnTo>
                    <a:pt x="13197" y="18150"/>
                  </a:lnTo>
                  <a:lnTo>
                    <a:pt x="13122" y="17941"/>
                  </a:lnTo>
                  <a:lnTo>
                    <a:pt x="13122" y="17720"/>
                  </a:lnTo>
                  <a:lnTo>
                    <a:pt x="13122" y="17533"/>
                  </a:lnTo>
                  <a:lnTo>
                    <a:pt x="13197" y="17346"/>
                  </a:lnTo>
                  <a:lnTo>
                    <a:pt x="13273" y="17158"/>
                  </a:lnTo>
                  <a:lnTo>
                    <a:pt x="13386" y="16982"/>
                  </a:lnTo>
                  <a:lnTo>
                    <a:pt x="13537" y="16839"/>
                  </a:lnTo>
                  <a:lnTo>
                    <a:pt x="13707" y="16706"/>
                  </a:lnTo>
                  <a:lnTo>
                    <a:pt x="13896" y="16607"/>
                  </a:lnTo>
                  <a:lnTo>
                    <a:pt x="14104" y="16519"/>
                  </a:lnTo>
                  <a:lnTo>
                    <a:pt x="14330" y="16453"/>
                  </a:lnTo>
                  <a:lnTo>
                    <a:pt x="14538" y="16431"/>
                  </a:lnTo>
                  <a:lnTo>
                    <a:pt x="14897" y="16453"/>
                  </a:lnTo>
                  <a:lnTo>
                    <a:pt x="15406" y="16497"/>
                  </a:lnTo>
                  <a:lnTo>
                    <a:pt x="16105" y="16541"/>
                  </a:lnTo>
                  <a:lnTo>
                    <a:pt x="16898" y="16607"/>
                  </a:lnTo>
                  <a:lnTo>
                    <a:pt x="17804" y="16651"/>
                  </a:lnTo>
                  <a:lnTo>
                    <a:pt x="18786" y="16684"/>
                  </a:lnTo>
                  <a:lnTo>
                    <a:pt x="19844" y="16728"/>
                  </a:lnTo>
                  <a:lnTo>
                    <a:pt x="20920" y="16751"/>
                  </a:lnTo>
                  <a:lnTo>
                    <a:pt x="21109" y="16497"/>
                  </a:lnTo>
                  <a:lnTo>
                    <a:pt x="21241" y="16222"/>
                  </a:lnTo>
                  <a:lnTo>
                    <a:pt x="21392" y="15946"/>
                  </a:lnTo>
                  <a:lnTo>
                    <a:pt x="21467" y="15648"/>
                  </a:lnTo>
                  <a:lnTo>
                    <a:pt x="21543" y="15351"/>
                  </a:lnTo>
                  <a:lnTo>
                    <a:pt x="21618" y="15042"/>
                  </a:lnTo>
                  <a:lnTo>
                    <a:pt x="21618" y="14745"/>
                  </a:lnTo>
                  <a:lnTo>
                    <a:pt x="21618" y="14447"/>
                  </a:lnTo>
                  <a:lnTo>
                    <a:pt x="21618" y="14150"/>
                  </a:lnTo>
                  <a:lnTo>
                    <a:pt x="21581" y="13852"/>
                  </a:lnTo>
                  <a:lnTo>
                    <a:pt x="21505" y="13577"/>
                  </a:lnTo>
                  <a:lnTo>
                    <a:pt x="21430" y="13301"/>
                  </a:lnTo>
                  <a:lnTo>
                    <a:pt x="21354" y="13048"/>
                  </a:lnTo>
                  <a:lnTo>
                    <a:pt x="21241" y="12816"/>
                  </a:lnTo>
                  <a:lnTo>
                    <a:pt x="21146" y="12607"/>
                  </a:lnTo>
                  <a:lnTo>
                    <a:pt x="21033" y="12431"/>
                  </a:lnTo>
                  <a:lnTo>
                    <a:pt x="20920" y="12265"/>
                  </a:lnTo>
                  <a:lnTo>
                    <a:pt x="20769" y="12144"/>
                  </a:lnTo>
                  <a:lnTo>
                    <a:pt x="20637" y="12034"/>
                  </a:lnTo>
                  <a:lnTo>
                    <a:pt x="20486" y="11946"/>
                  </a:lnTo>
                  <a:lnTo>
                    <a:pt x="20297" y="11891"/>
                  </a:lnTo>
                  <a:lnTo>
                    <a:pt x="20165" y="11846"/>
                  </a:lnTo>
                  <a:lnTo>
                    <a:pt x="19976" y="11824"/>
                  </a:lnTo>
                  <a:lnTo>
                    <a:pt x="19806" y="11802"/>
                  </a:lnTo>
                  <a:lnTo>
                    <a:pt x="19390" y="11824"/>
                  </a:lnTo>
                  <a:lnTo>
                    <a:pt x="18956" y="11891"/>
                  </a:lnTo>
                  <a:lnTo>
                    <a:pt x="18503" y="11968"/>
                  </a:lnTo>
                  <a:lnTo>
                    <a:pt x="17993" y="12078"/>
                  </a:lnTo>
                  <a:lnTo>
                    <a:pt x="17653" y="12144"/>
                  </a:lnTo>
                  <a:lnTo>
                    <a:pt x="17332" y="12199"/>
                  </a:lnTo>
                  <a:lnTo>
                    <a:pt x="17049" y="12221"/>
                  </a:lnTo>
                  <a:lnTo>
                    <a:pt x="16747" y="12243"/>
                  </a:lnTo>
                  <a:lnTo>
                    <a:pt x="16464" y="12243"/>
                  </a:lnTo>
                  <a:lnTo>
                    <a:pt x="16218" y="12243"/>
                  </a:lnTo>
                  <a:lnTo>
                    <a:pt x="15992" y="12221"/>
                  </a:lnTo>
                  <a:lnTo>
                    <a:pt x="15746" y="12199"/>
                  </a:lnTo>
                  <a:lnTo>
                    <a:pt x="15520" y="12155"/>
                  </a:lnTo>
                  <a:lnTo>
                    <a:pt x="15350" y="12122"/>
                  </a:lnTo>
                  <a:lnTo>
                    <a:pt x="15161" y="12056"/>
                  </a:lnTo>
                  <a:lnTo>
                    <a:pt x="14972" y="11990"/>
                  </a:lnTo>
                  <a:lnTo>
                    <a:pt x="14689" y="11846"/>
                  </a:lnTo>
                  <a:lnTo>
                    <a:pt x="14444" y="11670"/>
                  </a:lnTo>
                  <a:lnTo>
                    <a:pt x="14255" y="11483"/>
                  </a:lnTo>
                  <a:lnTo>
                    <a:pt x="14104" y="11295"/>
                  </a:lnTo>
                  <a:lnTo>
                    <a:pt x="14028" y="11086"/>
                  </a:lnTo>
                  <a:lnTo>
                    <a:pt x="13972" y="10888"/>
                  </a:lnTo>
                  <a:lnTo>
                    <a:pt x="13972" y="10700"/>
                  </a:lnTo>
                  <a:lnTo>
                    <a:pt x="14009" y="10513"/>
                  </a:lnTo>
                  <a:lnTo>
                    <a:pt x="14066" y="10359"/>
                  </a:lnTo>
                  <a:lnTo>
                    <a:pt x="14179" y="10215"/>
                  </a:lnTo>
                  <a:lnTo>
                    <a:pt x="14406" y="10006"/>
                  </a:lnTo>
                  <a:lnTo>
                    <a:pt x="14651" y="9830"/>
                  </a:lnTo>
                  <a:lnTo>
                    <a:pt x="14878" y="9686"/>
                  </a:lnTo>
                  <a:lnTo>
                    <a:pt x="15123" y="9554"/>
                  </a:lnTo>
                  <a:lnTo>
                    <a:pt x="15350" y="9477"/>
                  </a:lnTo>
                  <a:lnTo>
                    <a:pt x="15558" y="9411"/>
                  </a:lnTo>
                  <a:lnTo>
                    <a:pt x="15803" y="9345"/>
                  </a:lnTo>
                  <a:lnTo>
                    <a:pt x="16030" y="9323"/>
                  </a:lnTo>
                  <a:lnTo>
                    <a:pt x="16256" y="9301"/>
                  </a:lnTo>
                  <a:lnTo>
                    <a:pt x="16464" y="9323"/>
                  </a:lnTo>
                  <a:lnTo>
                    <a:pt x="16690" y="9345"/>
                  </a:lnTo>
                  <a:lnTo>
                    <a:pt x="16898" y="9367"/>
                  </a:lnTo>
                  <a:lnTo>
                    <a:pt x="17332" y="9477"/>
                  </a:lnTo>
                  <a:lnTo>
                    <a:pt x="17767" y="9598"/>
                  </a:lnTo>
                  <a:lnTo>
                    <a:pt x="18163" y="9731"/>
                  </a:lnTo>
                  <a:lnTo>
                    <a:pt x="18597" y="9874"/>
                  </a:lnTo>
                  <a:lnTo>
                    <a:pt x="18994" y="10006"/>
                  </a:lnTo>
                  <a:lnTo>
                    <a:pt x="19428" y="10083"/>
                  </a:lnTo>
                  <a:lnTo>
                    <a:pt x="19617" y="10127"/>
                  </a:lnTo>
                  <a:lnTo>
                    <a:pt x="19844" y="10149"/>
                  </a:lnTo>
                  <a:lnTo>
                    <a:pt x="20013" y="10149"/>
                  </a:lnTo>
                  <a:lnTo>
                    <a:pt x="20240" y="10127"/>
                  </a:lnTo>
                  <a:lnTo>
                    <a:pt x="20410" y="10105"/>
                  </a:lnTo>
                  <a:lnTo>
                    <a:pt x="20637" y="10061"/>
                  </a:lnTo>
                  <a:lnTo>
                    <a:pt x="20844" y="9984"/>
                  </a:lnTo>
                  <a:lnTo>
                    <a:pt x="21033" y="9896"/>
                  </a:lnTo>
                  <a:lnTo>
                    <a:pt x="21146" y="9830"/>
                  </a:lnTo>
                  <a:lnTo>
                    <a:pt x="21203" y="9753"/>
                  </a:lnTo>
                  <a:lnTo>
                    <a:pt x="21279" y="9642"/>
                  </a:lnTo>
                  <a:lnTo>
                    <a:pt x="21354" y="9521"/>
                  </a:lnTo>
                  <a:lnTo>
                    <a:pt x="21430" y="9246"/>
                  </a:lnTo>
                  <a:lnTo>
                    <a:pt x="21430" y="8904"/>
                  </a:lnTo>
                  <a:lnTo>
                    <a:pt x="21430" y="8540"/>
                  </a:lnTo>
                  <a:lnTo>
                    <a:pt x="21392" y="8144"/>
                  </a:lnTo>
                  <a:lnTo>
                    <a:pt x="21354" y="7714"/>
                  </a:lnTo>
                  <a:lnTo>
                    <a:pt x="21279" y="7295"/>
                  </a:lnTo>
                  <a:lnTo>
                    <a:pt x="21146" y="6446"/>
                  </a:lnTo>
                  <a:lnTo>
                    <a:pt x="20995" y="5686"/>
                  </a:lnTo>
                  <a:lnTo>
                    <a:pt x="20958" y="5366"/>
                  </a:lnTo>
                  <a:lnTo>
                    <a:pt x="20958" y="5091"/>
                  </a:lnTo>
                  <a:lnTo>
                    <a:pt x="20958" y="4860"/>
                  </a:lnTo>
                  <a:lnTo>
                    <a:pt x="21033" y="4716"/>
                  </a:lnTo>
                  <a:lnTo>
                    <a:pt x="20637" y="4860"/>
                  </a:lnTo>
                  <a:lnTo>
                    <a:pt x="20127" y="4992"/>
                  </a:lnTo>
                  <a:lnTo>
                    <a:pt x="19617" y="5069"/>
                  </a:lnTo>
                  <a:lnTo>
                    <a:pt x="19032" y="5157"/>
                  </a:lnTo>
                  <a:lnTo>
                    <a:pt x="18465" y="5201"/>
                  </a:lnTo>
                  <a:lnTo>
                    <a:pt x="17842" y="5245"/>
                  </a:lnTo>
                  <a:lnTo>
                    <a:pt x="17219" y="5267"/>
                  </a:lnTo>
                  <a:lnTo>
                    <a:pt x="16615" y="5267"/>
                  </a:lnTo>
                  <a:lnTo>
                    <a:pt x="15992" y="5245"/>
                  </a:lnTo>
                  <a:lnTo>
                    <a:pt x="15369" y="5201"/>
                  </a:lnTo>
                  <a:lnTo>
                    <a:pt x="14840" y="5157"/>
                  </a:lnTo>
                  <a:lnTo>
                    <a:pt x="14293" y="5091"/>
                  </a:lnTo>
                  <a:lnTo>
                    <a:pt x="13783" y="5014"/>
                  </a:lnTo>
                  <a:lnTo>
                    <a:pt x="13386" y="4926"/>
                  </a:lnTo>
                  <a:lnTo>
                    <a:pt x="13027" y="4815"/>
                  </a:lnTo>
                  <a:lnTo>
                    <a:pt x="12725" y="4716"/>
                  </a:lnTo>
                  <a:lnTo>
                    <a:pt x="12480" y="4606"/>
                  </a:lnTo>
                  <a:lnTo>
                    <a:pt x="12291" y="4496"/>
                  </a:lnTo>
                  <a:lnTo>
                    <a:pt x="12197" y="4397"/>
                  </a:lnTo>
                  <a:lnTo>
                    <a:pt x="12083" y="4286"/>
                  </a:lnTo>
                  <a:lnTo>
                    <a:pt x="12046" y="4187"/>
                  </a:lnTo>
                  <a:lnTo>
                    <a:pt x="12008" y="4077"/>
                  </a:lnTo>
                  <a:lnTo>
                    <a:pt x="12046" y="3967"/>
                  </a:lnTo>
                  <a:lnTo>
                    <a:pt x="12121" y="3868"/>
                  </a:lnTo>
                  <a:lnTo>
                    <a:pt x="12197" y="3735"/>
                  </a:lnTo>
                  <a:lnTo>
                    <a:pt x="12291" y="3614"/>
                  </a:lnTo>
                  <a:lnTo>
                    <a:pt x="12442" y="3482"/>
                  </a:lnTo>
                  <a:lnTo>
                    <a:pt x="12631" y="3361"/>
                  </a:lnTo>
                  <a:lnTo>
                    <a:pt x="13065" y="3085"/>
                  </a:lnTo>
                  <a:lnTo>
                    <a:pt x="13537" y="2766"/>
                  </a:lnTo>
                  <a:lnTo>
                    <a:pt x="13783" y="2578"/>
                  </a:lnTo>
                  <a:lnTo>
                    <a:pt x="13934" y="2380"/>
                  </a:lnTo>
                  <a:lnTo>
                    <a:pt x="14028" y="2171"/>
                  </a:lnTo>
                  <a:lnTo>
                    <a:pt x="14104" y="1961"/>
                  </a:lnTo>
                  <a:lnTo>
                    <a:pt x="14104" y="1730"/>
                  </a:lnTo>
                  <a:lnTo>
                    <a:pt x="14066" y="1498"/>
                  </a:lnTo>
                  <a:lnTo>
                    <a:pt x="13972" y="1267"/>
                  </a:lnTo>
                  <a:lnTo>
                    <a:pt x="13820" y="1057"/>
                  </a:lnTo>
                  <a:lnTo>
                    <a:pt x="13594" y="837"/>
                  </a:lnTo>
                  <a:lnTo>
                    <a:pt x="13386" y="628"/>
                  </a:lnTo>
                  <a:lnTo>
                    <a:pt x="13103" y="462"/>
                  </a:lnTo>
                  <a:lnTo>
                    <a:pt x="12763" y="308"/>
                  </a:lnTo>
                  <a:lnTo>
                    <a:pt x="12404" y="187"/>
                  </a:lnTo>
                  <a:lnTo>
                    <a:pt x="12008" y="77"/>
                  </a:lnTo>
                  <a:lnTo>
                    <a:pt x="11574" y="33"/>
                  </a:lnTo>
                  <a:lnTo>
                    <a:pt x="11102" y="11"/>
                  </a:lnTo>
                  <a:lnTo>
                    <a:pt x="10667" y="11"/>
                  </a:lnTo>
                  <a:lnTo>
                    <a:pt x="10233" y="77"/>
                  </a:lnTo>
                  <a:lnTo>
                    <a:pt x="9837" y="187"/>
                  </a:lnTo>
                  <a:lnTo>
                    <a:pt x="9440" y="286"/>
                  </a:lnTo>
                  <a:lnTo>
                    <a:pt x="9062" y="462"/>
                  </a:lnTo>
                  <a:lnTo>
                    <a:pt x="8741" y="628"/>
                  </a:lnTo>
                  <a:lnTo>
                    <a:pt x="8458" y="815"/>
                  </a:lnTo>
                  <a:lnTo>
                    <a:pt x="8232" y="1035"/>
                  </a:lnTo>
                  <a:lnTo>
                    <a:pt x="8062" y="1245"/>
                  </a:lnTo>
                  <a:lnTo>
                    <a:pt x="7911" y="1476"/>
                  </a:lnTo>
                  <a:lnTo>
                    <a:pt x="7835" y="1708"/>
                  </a:lnTo>
                  <a:lnTo>
                    <a:pt x="7797" y="1961"/>
                  </a:lnTo>
                  <a:lnTo>
                    <a:pt x="7835" y="2193"/>
                  </a:lnTo>
                  <a:lnTo>
                    <a:pt x="7948" y="2402"/>
                  </a:lnTo>
                  <a:lnTo>
                    <a:pt x="8062" y="2534"/>
                  </a:lnTo>
                  <a:lnTo>
                    <a:pt x="8175" y="2644"/>
                  </a:lnTo>
                  <a:lnTo>
                    <a:pt x="8269" y="2744"/>
                  </a:lnTo>
                  <a:lnTo>
                    <a:pt x="8420" y="2832"/>
                  </a:lnTo>
                  <a:lnTo>
                    <a:pt x="8704" y="3019"/>
                  </a:lnTo>
                  <a:lnTo>
                    <a:pt x="8968" y="3206"/>
                  </a:lnTo>
                  <a:lnTo>
                    <a:pt x="9138" y="3405"/>
                  </a:lnTo>
                  <a:lnTo>
                    <a:pt x="9327" y="3570"/>
                  </a:lnTo>
                  <a:lnTo>
                    <a:pt x="9440" y="3735"/>
                  </a:lnTo>
                  <a:lnTo>
                    <a:pt x="9516" y="3890"/>
                  </a:lnTo>
                  <a:lnTo>
                    <a:pt x="9534" y="4033"/>
                  </a:lnTo>
                  <a:lnTo>
                    <a:pt x="9534" y="4165"/>
                  </a:lnTo>
                  <a:lnTo>
                    <a:pt x="9516" y="4286"/>
                  </a:lnTo>
                  <a:lnTo>
                    <a:pt x="9440" y="4397"/>
                  </a:lnTo>
                  <a:lnTo>
                    <a:pt x="9327" y="4496"/>
                  </a:lnTo>
                  <a:lnTo>
                    <a:pt x="9176" y="4562"/>
                  </a:lnTo>
                  <a:lnTo>
                    <a:pt x="9006" y="4628"/>
                  </a:lnTo>
                  <a:lnTo>
                    <a:pt x="8779" y="4694"/>
                  </a:lnTo>
                  <a:lnTo>
                    <a:pt x="8534" y="4716"/>
                  </a:lnTo>
                  <a:lnTo>
                    <a:pt x="8232" y="4716"/>
                  </a:lnTo>
                  <a:lnTo>
                    <a:pt x="7118" y="4738"/>
                  </a:lnTo>
                  <a:lnTo>
                    <a:pt x="5947" y="4771"/>
                  </a:lnTo>
                  <a:lnTo>
                    <a:pt x="4795" y="4815"/>
                  </a:lnTo>
                  <a:lnTo>
                    <a:pt x="3681" y="4860"/>
                  </a:lnTo>
                  <a:lnTo>
                    <a:pt x="2662" y="4882"/>
                  </a:lnTo>
                  <a:lnTo>
                    <a:pt x="1755" y="4882"/>
                  </a:lnTo>
                  <a:lnTo>
                    <a:pt x="1359" y="4860"/>
                  </a:lnTo>
                  <a:lnTo>
                    <a:pt x="981" y="4837"/>
                  </a:lnTo>
                  <a:lnTo>
                    <a:pt x="698" y="4771"/>
                  </a:lnTo>
                  <a:lnTo>
                    <a:pt x="453" y="4716"/>
                  </a:lnTo>
                  <a:lnTo>
                    <a:pt x="453" y="5322"/>
                  </a:lnTo>
                  <a:lnTo>
                    <a:pt x="453" y="6083"/>
                  </a:lnTo>
                  <a:lnTo>
                    <a:pt x="453" y="6909"/>
                  </a:lnTo>
                  <a:lnTo>
                    <a:pt x="453" y="7780"/>
                  </a:lnTo>
                  <a:lnTo>
                    <a:pt x="453" y="8606"/>
                  </a:lnTo>
                  <a:lnTo>
                    <a:pt x="453" y="9345"/>
                  </a:lnTo>
                  <a:lnTo>
                    <a:pt x="453" y="9918"/>
                  </a:lnTo>
                  <a:lnTo>
                    <a:pt x="453" y="10282"/>
                  </a:lnTo>
                  <a:lnTo>
                    <a:pt x="490" y="10381"/>
                  </a:lnTo>
                  <a:lnTo>
                    <a:pt x="547" y="10491"/>
                  </a:lnTo>
                  <a:lnTo>
                    <a:pt x="660" y="10590"/>
                  </a:lnTo>
                  <a:lnTo>
                    <a:pt x="811" y="10700"/>
                  </a:lnTo>
                  <a:lnTo>
                    <a:pt x="981" y="10811"/>
                  </a:lnTo>
                  <a:lnTo>
                    <a:pt x="1208" y="10888"/>
                  </a:lnTo>
                  <a:lnTo>
                    <a:pt x="1453" y="10954"/>
                  </a:lnTo>
                  <a:lnTo>
                    <a:pt x="1718" y="11020"/>
                  </a:lnTo>
                  <a:lnTo>
                    <a:pt x="1963" y="11064"/>
                  </a:lnTo>
                  <a:lnTo>
                    <a:pt x="2265" y="11086"/>
                  </a:lnTo>
                  <a:lnTo>
                    <a:pt x="2548" y="11064"/>
                  </a:lnTo>
                  <a:lnTo>
                    <a:pt x="2794" y="11042"/>
                  </a:lnTo>
                  <a:lnTo>
                    <a:pt x="3096" y="10976"/>
                  </a:lnTo>
                  <a:lnTo>
                    <a:pt x="3341" y="10888"/>
                  </a:lnTo>
                  <a:lnTo>
                    <a:pt x="3606" y="10766"/>
                  </a:lnTo>
                  <a:lnTo>
                    <a:pt x="3813" y="10590"/>
                  </a:lnTo>
                  <a:close/>
                </a:path>
              </a:pathLst>
            </a:cu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tint val="51373"/>
                    <a:invGamma/>
                  </a:schemeClr>
                </a:gs>
              </a:gsLst>
              <a:lin ang="18900000" scaled="1"/>
            </a:gradFill>
            <a:ln w="57150">
              <a:solidFill>
                <a:srgbClr val="FFFFFF"/>
              </a:solidFill>
              <a:miter lim="800000"/>
              <a:headEnd/>
              <a:tailEnd/>
            </a:ln>
            <a:effectLst>
              <a:outerShdw dist="135003" dir="2471156" algn="ctr" rotWithShape="0">
                <a:srgbClr val="000000">
                  <a:alpha val="50000"/>
                </a:srgbClr>
              </a:outerShdw>
            </a:effec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77831" name="Puzzle1"/>
            <p:cNvSpPr>
              <a:spLocks noEditPoints="1" noChangeArrowheads="1"/>
            </p:cNvSpPr>
            <p:nvPr/>
          </p:nvSpPr>
          <p:spPr bwMode="gray">
            <a:xfrm>
              <a:off x="1824" y="1091"/>
              <a:ext cx="1800" cy="1051"/>
            </a:xfrm>
            <a:custGeom>
              <a:avLst/>
              <a:gdLst>
                <a:gd name="T0" fmla="*/ 16740 w 21600"/>
                <a:gd name="T1" fmla="*/ 21078 h 21600"/>
                <a:gd name="T2" fmla="*/ 16976 w 21600"/>
                <a:gd name="T3" fmla="*/ 521 h 21600"/>
                <a:gd name="T4" fmla="*/ 4725 w 21600"/>
                <a:gd name="T5" fmla="*/ 856 h 21600"/>
                <a:gd name="T6" fmla="*/ 5040 w 21600"/>
                <a:gd name="T7" fmla="*/ 21004 h 21600"/>
                <a:gd name="T8" fmla="*/ 10811 w 21600"/>
                <a:gd name="T9" fmla="*/ 12885 h 21600"/>
                <a:gd name="T10" fmla="*/ 10845 w 21600"/>
                <a:gd name="T11" fmla="*/ 8714 h 21600"/>
                <a:gd name="T12" fmla="*/ 21600 w 21600"/>
                <a:gd name="T13" fmla="*/ 10000 h 21600"/>
                <a:gd name="T14" fmla="*/ 56 w 21600"/>
                <a:gd name="T15" fmla="*/ 10000 h 21600"/>
                <a:gd name="T16" fmla="*/ 6086 w 21600"/>
                <a:gd name="T17" fmla="*/ 2569 h 21600"/>
                <a:gd name="T18" fmla="*/ 16132 w 21600"/>
                <a:gd name="T19" fmla="*/ 19552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9360" y="20836"/>
                  </a:moveTo>
                  <a:lnTo>
                    <a:pt x="9528" y="20836"/>
                  </a:lnTo>
                  <a:lnTo>
                    <a:pt x="9686" y="20762"/>
                  </a:lnTo>
                  <a:lnTo>
                    <a:pt x="9810" y="20687"/>
                  </a:lnTo>
                  <a:lnTo>
                    <a:pt x="9922" y="20575"/>
                  </a:lnTo>
                  <a:lnTo>
                    <a:pt x="10012" y="20426"/>
                  </a:lnTo>
                  <a:lnTo>
                    <a:pt x="10068" y="20296"/>
                  </a:lnTo>
                  <a:lnTo>
                    <a:pt x="10113" y="20110"/>
                  </a:lnTo>
                  <a:lnTo>
                    <a:pt x="10136" y="19905"/>
                  </a:lnTo>
                  <a:lnTo>
                    <a:pt x="10136" y="19682"/>
                  </a:lnTo>
                  <a:lnTo>
                    <a:pt x="10113" y="19440"/>
                  </a:lnTo>
                  <a:lnTo>
                    <a:pt x="10068" y="19142"/>
                  </a:lnTo>
                  <a:lnTo>
                    <a:pt x="10012" y="18900"/>
                  </a:lnTo>
                  <a:lnTo>
                    <a:pt x="9900" y="18620"/>
                  </a:lnTo>
                  <a:lnTo>
                    <a:pt x="9787" y="18285"/>
                  </a:lnTo>
                  <a:lnTo>
                    <a:pt x="9641" y="17968"/>
                  </a:lnTo>
                  <a:lnTo>
                    <a:pt x="9472" y="17652"/>
                  </a:lnTo>
                  <a:lnTo>
                    <a:pt x="9382" y="17466"/>
                  </a:lnTo>
                  <a:lnTo>
                    <a:pt x="9315" y="17298"/>
                  </a:lnTo>
                  <a:lnTo>
                    <a:pt x="9258" y="17112"/>
                  </a:lnTo>
                  <a:lnTo>
                    <a:pt x="9191" y="16926"/>
                  </a:lnTo>
                  <a:lnTo>
                    <a:pt x="9123" y="16535"/>
                  </a:lnTo>
                  <a:lnTo>
                    <a:pt x="9101" y="16144"/>
                  </a:lnTo>
                  <a:lnTo>
                    <a:pt x="9101" y="15753"/>
                  </a:lnTo>
                  <a:lnTo>
                    <a:pt x="9168" y="15362"/>
                  </a:lnTo>
                  <a:lnTo>
                    <a:pt x="9236" y="14971"/>
                  </a:lnTo>
                  <a:lnTo>
                    <a:pt x="9360" y="14580"/>
                  </a:lnTo>
                  <a:lnTo>
                    <a:pt x="9495" y="14244"/>
                  </a:lnTo>
                  <a:lnTo>
                    <a:pt x="9663" y="13891"/>
                  </a:lnTo>
                  <a:lnTo>
                    <a:pt x="9855" y="13611"/>
                  </a:lnTo>
                  <a:lnTo>
                    <a:pt x="10068" y="13351"/>
                  </a:lnTo>
                  <a:lnTo>
                    <a:pt x="10293" y="13146"/>
                  </a:lnTo>
                  <a:lnTo>
                    <a:pt x="10552" y="12997"/>
                  </a:lnTo>
                  <a:lnTo>
                    <a:pt x="10811" y="12885"/>
                  </a:lnTo>
                  <a:lnTo>
                    <a:pt x="11069" y="12866"/>
                  </a:lnTo>
                  <a:lnTo>
                    <a:pt x="11351" y="12885"/>
                  </a:lnTo>
                  <a:lnTo>
                    <a:pt x="11610" y="12997"/>
                  </a:lnTo>
                  <a:lnTo>
                    <a:pt x="11846" y="13183"/>
                  </a:lnTo>
                  <a:lnTo>
                    <a:pt x="12060" y="13388"/>
                  </a:lnTo>
                  <a:lnTo>
                    <a:pt x="12251" y="13648"/>
                  </a:lnTo>
                  <a:lnTo>
                    <a:pt x="12419" y="13928"/>
                  </a:lnTo>
                  <a:lnTo>
                    <a:pt x="12555" y="14244"/>
                  </a:lnTo>
                  <a:lnTo>
                    <a:pt x="12690" y="14617"/>
                  </a:lnTo>
                  <a:lnTo>
                    <a:pt x="12768" y="15008"/>
                  </a:lnTo>
                  <a:lnTo>
                    <a:pt x="12836" y="15399"/>
                  </a:lnTo>
                  <a:lnTo>
                    <a:pt x="12858" y="15753"/>
                  </a:lnTo>
                  <a:lnTo>
                    <a:pt x="12858" y="16144"/>
                  </a:lnTo>
                  <a:lnTo>
                    <a:pt x="12813" y="16535"/>
                  </a:lnTo>
                  <a:lnTo>
                    <a:pt x="12746" y="16888"/>
                  </a:lnTo>
                  <a:lnTo>
                    <a:pt x="12667" y="17224"/>
                  </a:lnTo>
                  <a:lnTo>
                    <a:pt x="12510" y="17503"/>
                  </a:lnTo>
                  <a:lnTo>
                    <a:pt x="12228" y="18043"/>
                  </a:lnTo>
                  <a:lnTo>
                    <a:pt x="11970" y="18546"/>
                  </a:lnTo>
                  <a:lnTo>
                    <a:pt x="11868" y="18751"/>
                  </a:lnTo>
                  <a:lnTo>
                    <a:pt x="11778" y="18974"/>
                  </a:lnTo>
                  <a:lnTo>
                    <a:pt x="11711" y="19179"/>
                  </a:lnTo>
                  <a:lnTo>
                    <a:pt x="11666" y="19365"/>
                  </a:lnTo>
                  <a:lnTo>
                    <a:pt x="11632" y="19570"/>
                  </a:lnTo>
                  <a:lnTo>
                    <a:pt x="11632" y="19756"/>
                  </a:lnTo>
                  <a:lnTo>
                    <a:pt x="11632" y="19942"/>
                  </a:lnTo>
                  <a:lnTo>
                    <a:pt x="11643" y="20110"/>
                  </a:lnTo>
                  <a:lnTo>
                    <a:pt x="11711" y="20296"/>
                  </a:lnTo>
                  <a:lnTo>
                    <a:pt x="11801" y="20464"/>
                  </a:lnTo>
                  <a:lnTo>
                    <a:pt x="11891" y="20650"/>
                  </a:lnTo>
                  <a:lnTo>
                    <a:pt x="12037" y="20836"/>
                  </a:lnTo>
                  <a:lnTo>
                    <a:pt x="12206" y="21004"/>
                  </a:lnTo>
                  <a:lnTo>
                    <a:pt x="12419" y="21190"/>
                  </a:lnTo>
                  <a:lnTo>
                    <a:pt x="12667" y="21320"/>
                  </a:lnTo>
                  <a:lnTo>
                    <a:pt x="12960" y="21432"/>
                  </a:lnTo>
                  <a:lnTo>
                    <a:pt x="13286" y="21544"/>
                  </a:lnTo>
                  <a:lnTo>
                    <a:pt x="13612" y="21655"/>
                  </a:lnTo>
                  <a:lnTo>
                    <a:pt x="13983" y="21693"/>
                  </a:lnTo>
                  <a:lnTo>
                    <a:pt x="14343" y="21730"/>
                  </a:lnTo>
                  <a:lnTo>
                    <a:pt x="14715" y="21730"/>
                  </a:lnTo>
                  <a:lnTo>
                    <a:pt x="15075" y="21730"/>
                  </a:lnTo>
                  <a:lnTo>
                    <a:pt x="15446" y="21655"/>
                  </a:lnTo>
                  <a:lnTo>
                    <a:pt x="15794" y="21581"/>
                  </a:lnTo>
                  <a:lnTo>
                    <a:pt x="16132" y="21432"/>
                  </a:lnTo>
                  <a:lnTo>
                    <a:pt x="16458" y="21302"/>
                  </a:lnTo>
                  <a:lnTo>
                    <a:pt x="16740" y="21078"/>
                  </a:lnTo>
                  <a:lnTo>
                    <a:pt x="16976" y="20836"/>
                  </a:lnTo>
                  <a:lnTo>
                    <a:pt x="17043" y="20650"/>
                  </a:lnTo>
                  <a:lnTo>
                    <a:pt x="17088" y="20426"/>
                  </a:lnTo>
                  <a:lnTo>
                    <a:pt x="17133" y="20222"/>
                  </a:lnTo>
                  <a:lnTo>
                    <a:pt x="17156" y="19980"/>
                  </a:lnTo>
                  <a:lnTo>
                    <a:pt x="17167" y="19477"/>
                  </a:lnTo>
                  <a:lnTo>
                    <a:pt x="17167" y="18974"/>
                  </a:lnTo>
                  <a:lnTo>
                    <a:pt x="17156" y="18397"/>
                  </a:lnTo>
                  <a:lnTo>
                    <a:pt x="17111" y="17820"/>
                  </a:lnTo>
                  <a:lnTo>
                    <a:pt x="17066" y="17261"/>
                  </a:lnTo>
                  <a:lnTo>
                    <a:pt x="16998" y="16646"/>
                  </a:lnTo>
                  <a:lnTo>
                    <a:pt x="16852" y="15511"/>
                  </a:lnTo>
                  <a:lnTo>
                    <a:pt x="16740" y="14393"/>
                  </a:lnTo>
                  <a:lnTo>
                    <a:pt x="16717" y="13928"/>
                  </a:lnTo>
                  <a:lnTo>
                    <a:pt x="16695" y="13462"/>
                  </a:lnTo>
                  <a:lnTo>
                    <a:pt x="16717" y="13071"/>
                  </a:lnTo>
                  <a:lnTo>
                    <a:pt x="16785" y="12755"/>
                  </a:lnTo>
                  <a:lnTo>
                    <a:pt x="16852" y="12419"/>
                  </a:lnTo>
                  <a:lnTo>
                    <a:pt x="16953" y="12140"/>
                  </a:lnTo>
                  <a:lnTo>
                    <a:pt x="17088" y="11898"/>
                  </a:lnTo>
                  <a:lnTo>
                    <a:pt x="17212" y="11675"/>
                  </a:lnTo>
                  <a:lnTo>
                    <a:pt x="17370" y="11470"/>
                  </a:lnTo>
                  <a:lnTo>
                    <a:pt x="17516" y="11284"/>
                  </a:lnTo>
                  <a:lnTo>
                    <a:pt x="17696" y="11135"/>
                  </a:lnTo>
                  <a:lnTo>
                    <a:pt x="17865" y="11042"/>
                  </a:lnTo>
                  <a:lnTo>
                    <a:pt x="18033" y="10930"/>
                  </a:lnTo>
                  <a:lnTo>
                    <a:pt x="18213" y="10893"/>
                  </a:lnTo>
                  <a:lnTo>
                    <a:pt x="18382" y="10893"/>
                  </a:lnTo>
                  <a:lnTo>
                    <a:pt x="18551" y="10967"/>
                  </a:lnTo>
                  <a:lnTo>
                    <a:pt x="18708" y="11042"/>
                  </a:lnTo>
                  <a:lnTo>
                    <a:pt x="18855" y="11172"/>
                  </a:lnTo>
                  <a:lnTo>
                    <a:pt x="19012" y="11358"/>
                  </a:lnTo>
                  <a:lnTo>
                    <a:pt x="19136" y="11600"/>
                  </a:lnTo>
                  <a:lnTo>
                    <a:pt x="19271" y="11861"/>
                  </a:lnTo>
                  <a:lnTo>
                    <a:pt x="19440" y="12028"/>
                  </a:lnTo>
                  <a:lnTo>
                    <a:pt x="19608" y="12177"/>
                  </a:lnTo>
                  <a:lnTo>
                    <a:pt x="19822" y="12289"/>
                  </a:lnTo>
                  <a:lnTo>
                    <a:pt x="20025" y="12289"/>
                  </a:lnTo>
                  <a:lnTo>
                    <a:pt x="20238" y="12289"/>
                  </a:lnTo>
                  <a:lnTo>
                    <a:pt x="20452" y="12215"/>
                  </a:lnTo>
                  <a:lnTo>
                    <a:pt x="20643" y="12103"/>
                  </a:lnTo>
                  <a:lnTo>
                    <a:pt x="20846" y="11973"/>
                  </a:lnTo>
                  <a:lnTo>
                    <a:pt x="21037" y="11786"/>
                  </a:lnTo>
                  <a:lnTo>
                    <a:pt x="21206" y="11563"/>
                  </a:lnTo>
                  <a:lnTo>
                    <a:pt x="21363" y="11321"/>
                  </a:lnTo>
                  <a:lnTo>
                    <a:pt x="21465" y="11079"/>
                  </a:lnTo>
                  <a:lnTo>
                    <a:pt x="21577" y="10744"/>
                  </a:lnTo>
                  <a:lnTo>
                    <a:pt x="21622" y="10427"/>
                  </a:lnTo>
                  <a:lnTo>
                    <a:pt x="21645" y="10111"/>
                  </a:lnTo>
                  <a:lnTo>
                    <a:pt x="21622" y="9608"/>
                  </a:lnTo>
                  <a:lnTo>
                    <a:pt x="21577" y="9142"/>
                  </a:lnTo>
                  <a:lnTo>
                    <a:pt x="21465" y="8751"/>
                  </a:lnTo>
                  <a:lnTo>
                    <a:pt x="21363" y="8397"/>
                  </a:lnTo>
                  <a:lnTo>
                    <a:pt x="21206" y="8062"/>
                  </a:lnTo>
                  <a:lnTo>
                    <a:pt x="21037" y="7820"/>
                  </a:lnTo>
                  <a:lnTo>
                    <a:pt x="20846" y="7597"/>
                  </a:lnTo>
                  <a:lnTo>
                    <a:pt x="20643" y="7429"/>
                  </a:lnTo>
                  <a:lnTo>
                    <a:pt x="20452" y="7317"/>
                  </a:lnTo>
                  <a:lnTo>
                    <a:pt x="20238" y="7206"/>
                  </a:lnTo>
                  <a:lnTo>
                    <a:pt x="20025" y="7168"/>
                  </a:lnTo>
                  <a:lnTo>
                    <a:pt x="19822" y="7206"/>
                  </a:lnTo>
                  <a:lnTo>
                    <a:pt x="19608" y="7243"/>
                  </a:lnTo>
                  <a:lnTo>
                    <a:pt x="19440" y="7355"/>
                  </a:lnTo>
                  <a:lnTo>
                    <a:pt x="19271" y="7504"/>
                  </a:lnTo>
                  <a:lnTo>
                    <a:pt x="19136" y="7708"/>
                  </a:lnTo>
                  <a:lnTo>
                    <a:pt x="19012" y="7895"/>
                  </a:lnTo>
                  <a:lnTo>
                    <a:pt x="18832" y="8025"/>
                  </a:lnTo>
                  <a:lnTo>
                    <a:pt x="18663" y="8174"/>
                  </a:lnTo>
                  <a:lnTo>
                    <a:pt x="18472" y="8248"/>
                  </a:lnTo>
                  <a:lnTo>
                    <a:pt x="18270" y="8286"/>
                  </a:lnTo>
                  <a:lnTo>
                    <a:pt x="18078" y="8323"/>
                  </a:lnTo>
                  <a:lnTo>
                    <a:pt x="17887" y="8323"/>
                  </a:lnTo>
                  <a:lnTo>
                    <a:pt x="17696" y="8248"/>
                  </a:lnTo>
                  <a:lnTo>
                    <a:pt x="17493" y="8174"/>
                  </a:lnTo>
                  <a:lnTo>
                    <a:pt x="17302" y="8062"/>
                  </a:lnTo>
                  <a:lnTo>
                    <a:pt x="17133" y="7969"/>
                  </a:lnTo>
                  <a:lnTo>
                    <a:pt x="16976" y="7783"/>
                  </a:lnTo>
                  <a:lnTo>
                    <a:pt x="16852" y="7597"/>
                  </a:lnTo>
                  <a:lnTo>
                    <a:pt x="16740" y="7429"/>
                  </a:lnTo>
                  <a:lnTo>
                    <a:pt x="16672" y="7168"/>
                  </a:lnTo>
                  <a:lnTo>
                    <a:pt x="16638" y="6926"/>
                  </a:lnTo>
                  <a:lnTo>
                    <a:pt x="16616" y="6498"/>
                  </a:lnTo>
                  <a:lnTo>
                    <a:pt x="16616" y="5772"/>
                  </a:lnTo>
                  <a:lnTo>
                    <a:pt x="16650" y="4915"/>
                  </a:lnTo>
                  <a:lnTo>
                    <a:pt x="16695" y="3928"/>
                  </a:lnTo>
                  <a:lnTo>
                    <a:pt x="16762" y="2960"/>
                  </a:lnTo>
                  <a:lnTo>
                    <a:pt x="16830" y="1992"/>
                  </a:lnTo>
                  <a:lnTo>
                    <a:pt x="16908" y="1173"/>
                  </a:lnTo>
                  <a:lnTo>
                    <a:pt x="16976" y="521"/>
                  </a:lnTo>
                  <a:lnTo>
                    <a:pt x="16953" y="521"/>
                  </a:lnTo>
                  <a:lnTo>
                    <a:pt x="16931" y="521"/>
                  </a:lnTo>
                  <a:lnTo>
                    <a:pt x="16267" y="484"/>
                  </a:lnTo>
                  <a:lnTo>
                    <a:pt x="15637" y="428"/>
                  </a:lnTo>
                  <a:lnTo>
                    <a:pt x="15063" y="353"/>
                  </a:lnTo>
                  <a:lnTo>
                    <a:pt x="14523" y="279"/>
                  </a:lnTo>
                  <a:lnTo>
                    <a:pt x="14040" y="167"/>
                  </a:lnTo>
                  <a:lnTo>
                    <a:pt x="13635" y="93"/>
                  </a:lnTo>
                  <a:lnTo>
                    <a:pt x="13331" y="18"/>
                  </a:lnTo>
                  <a:lnTo>
                    <a:pt x="13117" y="18"/>
                  </a:lnTo>
                  <a:lnTo>
                    <a:pt x="12982" y="18"/>
                  </a:lnTo>
                  <a:lnTo>
                    <a:pt x="12858" y="130"/>
                  </a:lnTo>
                  <a:lnTo>
                    <a:pt x="12723" y="279"/>
                  </a:lnTo>
                  <a:lnTo>
                    <a:pt x="12622" y="446"/>
                  </a:lnTo>
                  <a:lnTo>
                    <a:pt x="12510" y="670"/>
                  </a:lnTo>
                  <a:lnTo>
                    <a:pt x="12419" y="912"/>
                  </a:lnTo>
                  <a:lnTo>
                    <a:pt x="12363" y="1210"/>
                  </a:lnTo>
                  <a:lnTo>
                    <a:pt x="12318" y="1526"/>
                  </a:lnTo>
                  <a:lnTo>
                    <a:pt x="12273" y="1843"/>
                  </a:lnTo>
                  <a:lnTo>
                    <a:pt x="12251" y="2215"/>
                  </a:lnTo>
                  <a:lnTo>
                    <a:pt x="12273" y="2532"/>
                  </a:lnTo>
                  <a:lnTo>
                    <a:pt x="12318" y="2886"/>
                  </a:lnTo>
                  <a:lnTo>
                    <a:pt x="12386" y="3240"/>
                  </a:lnTo>
                  <a:lnTo>
                    <a:pt x="12464" y="3556"/>
                  </a:lnTo>
                  <a:lnTo>
                    <a:pt x="12577" y="3891"/>
                  </a:lnTo>
                  <a:lnTo>
                    <a:pt x="12746" y="4171"/>
                  </a:lnTo>
                  <a:lnTo>
                    <a:pt x="12926" y="4487"/>
                  </a:lnTo>
                  <a:lnTo>
                    <a:pt x="13050" y="4860"/>
                  </a:lnTo>
                  <a:lnTo>
                    <a:pt x="13162" y="5251"/>
                  </a:lnTo>
                  <a:lnTo>
                    <a:pt x="13218" y="5604"/>
                  </a:lnTo>
                  <a:lnTo>
                    <a:pt x="13263" y="5995"/>
                  </a:lnTo>
                  <a:lnTo>
                    <a:pt x="13241" y="6386"/>
                  </a:lnTo>
                  <a:lnTo>
                    <a:pt x="13218" y="6740"/>
                  </a:lnTo>
                  <a:lnTo>
                    <a:pt x="13139" y="7094"/>
                  </a:lnTo>
                  <a:lnTo>
                    <a:pt x="13050" y="7429"/>
                  </a:lnTo>
                  <a:lnTo>
                    <a:pt x="12903" y="7746"/>
                  </a:lnTo>
                  <a:lnTo>
                    <a:pt x="12723" y="8025"/>
                  </a:lnTo>
                  <a:lnTo>
                    <a:pt x="12532" y="8286"/>
                  </a:lnTo>
                  <a:lnTo>
                    <a:pt x="12318" y="8491"/>
                  </a:lnTo>
                  <a:lnTo>
                    <a:pt x="12060" y="8677"/>
                  </a:lnTo>
                  <a:lnTo>
                    <a:pt x="11756" y="8788"/>
                  </a:lnTo>
                  <a:lnTo>
                    <a:pt x="11452" y="8826"/>
                  </a:lnTo>
                  <a:lnTo>
                    <a:pt x="11283" y="8826"/>
                  </a:lnTo>
                  <a:lnTo>
                    <a:pt x="11126" y="8826"/>
                  </a:lnTo>
                  <a:lnTo>
                    <a:pt x="11002" y="8788"/>
                  </a:lnTo>
                  <a:lnTo>
                    <a:pt x="10845" y="8714"/>
                  </a:lnTo>
                  <a:lnTo>
                    <a:pt x="10721" y="8640"/>
                  </a:lnTo>
                  <a:lnTo>
                    <a:pt x="10608" y="8565"/>
                  </a:lnTo>
                  <a:lnTo>
                    <a:pt x="10485" y="8453"/>
                  </a:lnTo>
                  <a:lnTo>
                    <a:pt x="10372" y="8323"/>
                  </a:lnTo>
                  <a:lnTo>
                    <a:pt x="10181" y="8062"/>
                  </a:lnTo>
                  <a:lnTo>
                    <a:pt x="10035" y="7746"/>
                  </a:lnTo>
                  <a:lnTo>
                    <a:pt x="9900" y="7392"/>
                  </a:lnTo>
                  <a:lnTo>
                    <a:pt x="9787" y="7001"/>
                  </a:lnTo>
                  <a:lnTo>
                    <a:pt x="9731" y="6610"/>
                  </a:lnTo>
                  <a:lnTo>
                    <a:pt x="9686" y="6219"/>
                  </a:lnTo>
                  <a:lnTo>
                    <a:pt x="9663" y="5772"/>
                  </a:lnTo>
                  <a:lnTo>
                    <a:pt x="9686" y="5381"/>
                  </a:lnTo>
                  <a:lnTo>
                    <a:pt x="9753" y="4990"/>
                  </a:lnTo>
                  <a:lnTo>
                    <a:pt x="9832" y="4636"/>
                  </a:lnTo>
                  <a:lnTo>
                    <a:pt x="9945" y="4320"/>
                  </a:lnTo>
                  <a:lnTo>
                    <a:pt x="10068" y="4022"/>
                  </a:lnTo>
                  <a:lnTo>
                    <a:pt x="10203" y="3817"/>
                  </a:lnTo>
                  <a:lnTo>
                    <a:pt x="10316" y="3593"/>
                  </a:lnTo>
                  <a:lnTo>
                    <a:pt x="10395" y="3351"/>
                  </a:lnTo>
                  <a:lnTo>
                    <a:pt x="10462" y="3109"/>
                  </a:lnTo>
                  <a:lnTo>
                    <a:pt x="10507" y="2848"/>
                  </a:lnTo>
                  <a:lnTo>
                    <a:pt x="10530" y="2606"/>
                  </a:lnTo>
                  <a:lnTo>
                    <a:pt x="10507" y="2346"/>
                  </a:lnTo>
                  <a:lnTo>
                    <a:pt x="10462" y="2141"/>
                  </a:lnTo>
                  <a:lnTo>
                    <a:pt x="10395" y="1880"/>
                  </a:lnTo>
                  <a:lnTo>
                    <a:pt x="10293" y="1638"/>
                  </a:lnTo>
                  <a:lnTo>
                    <a:pt x="10158" y="1415"/>
                  </a:lnTo>
                  <a:lnTo>
                    <a:pt x="9967" y="1210"/>
                  </a:lnTo>
                  <a:lnTo>
                    <a:pt x="9753" y="986"/>
                  </a:lnTo>
                  <a:lnTo>
                    <a:pt x="9495" y="819"/>
                  </a:lnTo>
                  <a:lnTo>
                    <a:pt x="9191" y="670"/>
                  </a:lnTo>
                  <a:lnTo>
                    <a:pt x="8842" y="521"/>
                  </a:lnTo>
                  <a:lnTo>
                    <a:pt x="8471" y="446"/>
                  </a:lnTo>
                  <a:lnTo>
                    <a:pt x="7998" y="428"/>
                  </a:lnTo>
                  <a:lnTo>
                    <a:pt x="7413" y="428"/>
                  </a:lnTo>
                  <a:lnTo>
                    <a:pt x="6817" y="446"/>
                  </a:lnTo>
                  <a:lnTo>
                    <a:pt x="6187" y="521"/>
                  </a:lnTo>
                  <a:lnTo>
                    <a:pt x="5602" y="633"/>
                  </a:lnTo>
                  <a:lnTo>
                    <a:pt x="5107" y="744"/>
                  </a:lnTo>
                  <a:lnTo>
                    <a:pt x="4725" y="856"/>
                  </a:lnTo>
                  <a:lnTo>
                    <a:pt x="4848" y="1564"/>
                  </a:lnTo>
                  <a:lnTo>
                    <a:pt x="5028" y="2495"/>
                  </a:lnTo>
                  <a:lnTo>
                    <a:pt x="5175" y="3556"/>
                  </a:lnTo>
                  <a:lnTo>
                    <a:pt x="5298" y="4673"/>
                  </a:lnTo>
                  <a:lnTo>
                    <a:pt x="5343" y="5213"/>
                  </a:lnTo>
                  <a:lnTo>
                    <a:pt x="5388" y="5753"/>
                  </a:lnTo>
                  <a:lnTo>
                    <a:pt x="5411" y="6275"/>
                  </a:lnTo>
                  <a:lnTo>
                    <a:pt x="5411" y="6740"/>
                  </a:lnTo>
                  <a:lnTo>
                    <a:pt x="5366" y="7168"/>
                  </a:lnTo>
                  <a:lnTo>
                    <a:pt x="5321" y="7541"/>
                  </a:lnTo>
                  <a:lnTo>
                    <a:pt x="5287" y="7708"/>
                  </a:lnTo>
                  <a:lnTo>
                    <a:pt x="5242" y="7857"/>
                  </a:lnTo>
                  <a:lnTo>
                    <a:pt x="5197" y="7969"/>
                  </a:lnTo>
                  <a:lnTo>
                    <a:pt x="5130" y="8062"/>
                  </a:lnTo>
                  <a:lnTo>
                    <a:pt x="5006" y="8248"/>
                  </a:lnTo>
                  <a:lnTo>
                    <a:pt x="4848" y="8397"/>
                  </a:lnTo>
                  <a:lnTo>
                    <a:pt x="4725" y="8528"/>
                  </a:lnTo>
                  <a:lnTo>
                    <a:pt x="4567" y="8640"/>
                  </a:lnTo>
                  <a:lnTo>
                    <a:pt x="4421" y="8714"/>
                  </a:lnTo>
                  <a:lnTo>
                    <a:pt x="4263" y="8751"/>
                  </a:lnTo>
                  <a:lnTo>
                    <a:pt x="4095" y="8788"/>
                  </a:lnTo>
                  <a:lnTo>
                    <a:pt x="3948" y="8788"/>
                  </a:lnTo>
                  <a:lnTo>
                    <a:pt x="3791" y="8751"/>
                  </a:lnTo>
                  <a:lnTo>
                    <a:pt x="3667" y="8714"/>
                  </a:lnTo>
                  <a:lnTo>
                    <a:pt x="3510" y="8677"/>
                  </a:lnTo>
                  <a:lnTo>
                    <a:pt x="3386" y="8602"/>
                  </a:lnTo>
                  <a:lnTo>
                    <a:pt x="3251" y="8491"/>
                  </a:lnTo>
                  <a:lnTo>
                    <a:pt x="3127" y="8360"/>
                  </a:lnTo>
                  <a:lnTo>
                    <a:pt x="3015" y="8248"/>
                  </a:lnTo>
                  <a:lnTo>
                    <a:pt x="2925" y="8062"/>
                  </a:lnTo>
                  <a:lnTo>
                    <a:pt x="2778" y="7857"/>
                  </a:lnTo>
                  <a:lnTo>
                    <a:pt x="2610" y="7671"/>
                  </a:lnTo>
                  <a:lnTo>
                    <a:pt x="2407" y="7541"/>
                  </a:lnTo>
                  <a:lnTo>
                    <a:pt x="2171" y="7466"/>
                  </a:lnTo>
                  <a:lnTo>
                    <a:pt x="1957" y="7429"/>
                  </a:lnTo>
                  <a:lnTo>
                    <a:pt x="1698" y="7429"/>
                  </a:lnTo>
                  <a:lnTo>
                    <a:pt x="1462" y="7466"/>
                  </a:lnTo>
                  <a:lnTo>
                    <a:pt x="1226" y="7559"/>
                  </a:lnTo>
                  <a:lnTo>
                    <a:pt x="989" y="7708"/>
                  </a:lnTo>
                  <a:lnTo>
                    <a:pt x="776" y="7932"/>
                  </a:lnTo>
                  <a:lnTo>
                    <a:pt x="551" y="8211"/>
                  </a:lnTo>
                  <a:lnTo>
                    <a:pt x="382" y="8528"/>
                  </a:lnTo>
                  <a:lnTo>
                    <a:pt x="315" y="8714"/>
                  </a:lnTo>
                  <a:lnTo>
                    <a:pt x="236" y="8919"/>
                  </a:lnTo>
                  <a:lnTo>
                    <a:pt x="191" y="9142"/>
                  </a:lnTo>
                  <a:lnTo>
                    <a:pt x="123" y="9347"/>
                  </a:lnTo>
                  <a:lnTo>
                    <a:pt x="78" y="9608"/>
                  </a:lnTo>
                  <a:lnTo>
                    <a:pt x="56" y="9887"/>
                  </a:lnTo>
                  <a:lnTo>
                    <a:pt x="33" y="10185"/>
                  </a:lnTo>
                  <a:lnTo>
                    <a:pt x="33" y="10464"/>
                  </a:lnTo>
                  <a:lnTo>
                    <a:pt x="33" y="10706"/>
                  </a:lnTo>
                  <a:lnTo>
                    <a:pt x="56" y="10967"/>
                  </a:lnTo>
                  <a:lnTo>
                    <a:pt x="78" y="11172"/>
                  </a:lnTo>
                  <a:lnTo>
                    <a:pt x="123" y="11395"/>
                  </a:lnTo>
                  <a:lnTo>
                    <a:pt x="168" y="11600"/>
                  </a:lnTo>
                  <a:lnTo>
                    <a:pt x="236" y="11786"/>
                  </a:lnTo>
                  <a:lnTo>
                    <a:pt x="292" y="11973"/>
                  </a:lnTo>
                  <a:lnTo>
                    <a:pt x="382" y="12140"/>
                  </a:lnTo>
                  <a:lnTo>
                    <a:pt x="540" y="12419"/>
                  </a:lnTo>
                  <a:lnTo>
                    <a:pt x="731" y="12680"/>
                  </a:lnTo>
                  <a:lnTo>
                    <a:pt x="944" y="12866"/>
                  </a:lnTo>
                  <a:lnTo>
                    <a:pt x="1158" y="12997"/>
                  </a:lnTo>
                  <a:lnTo>
                    <a:pt x="1395" y="13108"/>
                  </a:lnTo>
                  <a:lnTo>
                    <a:pt x="1608" y="13183"/>
                  </a:lnTo>
                  <a:lnTo>
                    <a:pt x="1856" y="13183"/>
                  </a:lnTo>
                  <a:lnTo>
                    <a:pt x="2070" y="13146"/>
                  </a:lnTo>
                  <a:lnTo>
                    <a:pt x="2261" y="13071"/>
                  </a:lnTo>
                  <a:lnTo>
                    <a:pt x="2430" y="12960"/>
                  </a:lnTo>
                  <a:lnTo>
                    <a:pt x="2587" y="12792"/>
                  </a:lnTo>
                  <a:lnTo>
                    <a:pt x="2688" y="12606"/>
                  </a:lnTo>
                  <a:lnTo>
                    <a:pt x="2801" y="12419"/>
                  </a:lnTo>
                  <a:lnTo>
                    <a:pt x="2925" y="12289"/>
                  </a:lnTo>
                  <a:lnTo>
                    <a:pt x="3082" y="12177"/>
                  </a:lnTo>
                  <a:lnTo>
                    <a:pt x="3228" y="12103"/>
                  </a:lnTo>
                  <a:lnTo>
                    <a:pt x="3408" y="12103"/>
                  </a:lnTo>
                  <a:lnTo>
                    <a:pt x="3577" y="12103"/>
                  </a:lnTo>
                  <a:lnTo>
                    <a:pt x="3723" y="12177"/>
                  </a:lnTo>
                  <a:lnTo>
                    <a:pt x="3903" y="12252"/>
                  </a:lnTo>
                  <a:lnTo>
                    <a:pt x="4072" y="12364"/>
                  </a:lnTo>
                  <a:lnTo>
                    <a:pt x="4230" y="12494"/>
                  </a:lnTo>
                  <a:lnTo>
                    <a:pt x="4353" y="12643"/>
                  </a:lnTo>
                  <a:lnTo>
                    <a:pt x="4488" y="12829"/>
                  </a:lnTo>
                  <a:lnTo>
                    <a:pt x="4567" y="13034"/>
                  </a:lnTo>
                  <a:lnTo>
                    <a:pt x="4657" y="13257"/>
                  </a:lnTo>
                  <a:lnTo>
                    <a:pt x="4702" y="13462"/>
                  </a:lnTo>
                  <a:lnTo>
                    <a:pt x="4725" y="13686"/>
                  </a:lnTo>
                  <a:lnTo>
                    <a:pt x="4702" y="14282"/>
                  </a:lnTo>
                  <a:lnTo>
                    <a:pt x="4657" y="15045"/>
                  </a:lnTo>
                  <a:lnTo>
                    <a:pt x="4612" y="15976"/>
                  </a:lnTo>
                  <a:lnTo>
                    <a:pt x="4590" y="16926"/>
                  </a:lnTo>
                  <a:lnTo>
                    <a:pt x="4567" y="17968"/>
                  </a:lnTo>
                  <a:lnTo>
                    <a:pt x="4567" y="19011"/>
                  </a:lnTo>
                  <a:lnTo>
                    <a:pt x="4590" y="19514"/>
                  </a:lnTo>
                  <a:lnTo>
                    <a:pt x="4612" y="19980"/>
                  </a:lnTo>
                  <a:lnTo>
                    <a:pt x="4657" y="20426"/>
                  </a:lnTo>
                  <a:lnTo>
                    <a:pt x="4725" y="20836"/>
                  </a:lnTo>
                  <a:lnTo>
                    <a:pt x="4848" y="20929"/>
                  </a:lnTo>
                  <a:lnTo>
                    <a:pt x="5040" y="21004"/>
                  </a:lnTo>
                  <a:lnTo>
                    <a:pt x="5265" y="21078"/>
                  </a:lnTo>
                  <a:lnTo>
                    <a:pt x="5478" y="21115"/>
                  </a:lnTo>
                  <a:lnTo>
                    <a:pt x="6041" y="21115"/>
                  </a:lnTo>
                  <a:lnTo>
                    <a:pt x="6637" y="21078"/>
                  </a:lnTo>
                  <a:lnTo>
                    <a:pt x="7312" y="21004"/>
                  </a:lnTo>
                  <a:lnTo>
                    <a:pt x="7998" y="20929"/>
                  </a:lnTo>
                  <a:lnTo>
                    <a:pt x="8696" y="20855"/>
                  </a:lnTo>
                  <a:lnTo>
                    <a:pt x="9360" y="20836"/>
                  </a:lnTo>
                  <a:close/>
                </a:path>
              </a:pathLst>
            </a:cu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2700000" scaled="1"/>
            </a:gradFill>
            <a:ln w="57150">
              <a:solidFill>
                <a:srgbClr val="FFFFFF"/>
              </a:solidFill>
              <a:miter lim="800000"/>
              <a:headEnd/>
              <a:tailEnd/>
            </a:ln>
            <a:effectLst>
              <a:outerShdw dist="135003" dir="2471156" algn="ctr" rotWithShape="0">
                <a:srgbClr val="000000">
                  <a:alpha val="50000"/>
                </a:srgbClr>
              </a:outerShdw>
            </a:effec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</p:grpSp>
      <p:sp>
        <p:nvSpPr>
          <p:cNvPr id="20484" name="Text Box 8"/>
          <p:cNvSpPr txBox="1">
            <a:spLocks noChangeArrowheads="1"/>
          </p:cNvSpPr>
          <p:nvPr/>
        </p:nvSpPr>
        <p:spPr bwMode="auto">
          <a:xfrm>
            <a:off x="6443663" y="3640138"/>
            <a:ext cx="174625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altLang="zh-CN">
                <a:solidFill>
                  <a:srgbClr val="5F5F5F"/>
                </a:solidFill>
              </a:rPr>
              <a:t>Add Your Text</a:t>
            </a:r>
          </a:p>
        </p:txBody>
      </p:sp>
      <p:sp>
        <p:nvSpPr>
          <p:cNvPr id="20485" name="Text Box 9"/>
          <p:cNvSpPr txBox="1">
            <a:spLocks noChangeArrowheads="1"/>
          </p:cNvSpPr>
          <p:nvPr/>
        </p:nvSpPr>
        <p:spPr bwMode="auto">
          <a:xfrm>
            <a:off x="827088" y="3030538"/>
            <a:ext cx="19050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 eaLnBrk="0" hangingPunct="0"/>
            <a:r>
              <a:rPr lang="en-US" altLang="zh-CN">
                <a:solidFill>
                  <a:srgbClr val="5F5F5F"/>
                </a:solidFill>
              </a:rPr>
              <a:t>Add Your Text</a:t>
            </a:r>
          </a:p>
        </p:txBody>
      </p:sp>
      <p:sp>
        <p:nvSpPr>
          <p:cNvPr id="20486" name="Text Box 10"/>
          <p:cNvSpPr txBox="1">
            <a:spLocks noChangeArrowheads="1"/>
          </p:cNvSpPr>
          <p:nvPr/>
        </p:nvSpPr>
        <p:spPr bwMode="auto">
          <a:xfrm>
            <a:off x="2411413" y="1125538"/>
            <a:ext cx="24384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 eaLnBrk="0" hangingPunct="0"/>
            <a:r>
              <a:rPr lang="en-US" altLang="zh-CN">
                <a:solidFill>
                  <a:srgbClr val="5F5F5F"/>
                </a:solidFill>
              </a:rPr>
              <a:t>Add Your Text</a:t>
            </a:r>
          </a:p>
        </p:txBody>
      </p:sp>
      <p:sp>
        <p:nvSpPr>
          <p:cNvPr id="20487" name="Text Box 11"/>
          <p:cNvSpPr txBox="1">
            <a:spLocks noChangeArrowheads="1"/>
          </p:cNvSpPr>
          <p:nvPr/>
        </p:nvSpPr>
        <p:spPr bwMode="auto">
          <a:xfrm>
            <a:off x="4400550" y="5316538"/>
            <a:ext cx="2811463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altLang="zh-CN">
                <a:solidFill>
                  <a:srgbClr val="5F5F5F"/>
                </a:solidFill>
              </a:rPr>
              <a:t>Add Your Text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 altLang="zh-CN" smtClean="0">
              <a:ea typeface="宋体" charset="-122"/>
            </a:endParaRPr>
          </a:p>
        </p:txBody>
      </p:sp>
      <p:sp>
        <p:nvSpPr>
          <p:cNvPr id="21507" name="Rectangle 5"/>
          <p:cNvSpPr>
            <a:spLocks noChangeArrowheads="1"/>
          </p:cNvSpPr>
          <p:nvPr/>
        </p:nvSpPr>
        <p:spPr bwMode="auto">
          <a:xfrm>
            <a:off x="2003425" y="4932363"/>
            <a:ext cx="5238750" cy="6286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</a:pPr>
            <a:r>
              <a:rPr lang="en-US" altLang="zh-CN" sz="1600">
                <a:solidFill>
                  <a:srgbClr val="000000"/>
                </a:solidFill>
                <a:ea typeface="宋体" charset="-122"/>
                <a:cs typeface="Arial" charset="0"/>
              </a:rPr>
              <a:t>ThemeGallery  is a Design Digital Content &amp; Contents mall developed by Guild Design Inc.</a:t>
            </a:r>
          </a:p>
        </p:txBody>
      </p:sp>
      <p:sp>
        <p:nvSpPr>
          <p:cNvPr id="21508" name="Rectangle 6"/>
          <p:cNvSpPr>
            <a:spLocks noChangeArrowheads="1"/>
          </p:cNvSpPr>
          <p:nvPr/>
        </p:nvSpPr>
        <p:spPr bwMode="auto">
          <a:xfrm>
            <a:off x="566738" y="1887538"/>
            <a:ext cx="18161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buClr>
                <a:schemeClr val="tx2"/>
              </a:buClr>
              <a:buSzPct val="75000"/>
              <a:buFont typeface="Arial" charset="0"/>
              <a:buChar char="►"/>
            </a:pPr>
            <a:r>
              <a:rPr lang="en-US" altLang="zh-CN" sz="2400">
                <a:solidFill>
                  <a:srgbClr val="E56D09"/>
                </a:solidFill>
                <a:ea typeface="宋体" charset="-122"/>
                <a:cs typeface="Arial" charset="0"/>
              </a:rPr>
              <a:t> Contents</a:t>
            </a:r>
          </a:p>
        </p:txBody>
      </p:sp>
      <p:sp>
        <p:nvSpPr>
          <p:cNvPr id="21509" name="AutoShape 7"/>
          <p:cNvSpPr>
            <a:spLocks noChangeArrowheads="1"/>
          </p:cNvSpPr>
          <p:nvPr/>
        </p:nvSpPr>
        <p:spPr bwMode="gray">
          <a:xfrm>
            <a:off x="3414713" y="1341438"/>
            <a:ext cx="2497137" cy="1987550"/>
          </a:xfrm>
          <a:prstGeom prst="diamond">
            <a:avLst/>
          </a:prstGeom>
          <a:solidFill>
            <a:srgbClr val="F8F8F8"/>
          </a:solidFill>
          <a:ln w="9525">
            <a:miter lim="800000"/>
            <a:headEnd/>
            <a:tailEnd/>
          </a:ln>
          <a:scene3d>
            <a:camera prst="legacyObliqueBottom">
              <a:rot lat="20099991" lon="0" rev="0"/>
            </a:camera>
            <a:lightRig rig="legacyNormal2" dir="t"/>
          </a:scene3d>
          <a:sp3d extrusionH="163500" prstMaterial="legacyPlastic">
            <a:bevelT w="13500" h="13500" prst="angle"/>
            <a:bevelB w="13500" h="13500" prst="angle"/>
            <a:extrusionClr>
              <a:srgbClr val="F8F8F8"/>
            </a:extrusionClr>
          </a:sp3d>
        </p:spPr>
        <p:txBody>
          <a:bodyPr wrap="none" anchor="ctr">
            <a:flatTx/>
          </a:bodyPr>
          <a:lstStyle/>
          <a:p>
            <a:pPr algn="ctr"/>
            <a:endParaRPr lang="zh-CN" altLang="zh-CN">
              <a:cs typeface="Arial" charset="0"/>
            </a:endParaRPr>
          </a:p>
        </p:txBody>
      </p:sp>
      <p:sp>
        <p:nvSpPr>
          <p:cNvPr id="21510" name="AutoShape 8"/>
          <p:cNvSpPr>
            <a:spLocks noChangeArrowheads="1"/>
          </p:cNvSpPr>
          <p:nvPr/>
        </p:nvSpPr>
        <p:spPr bwMode="gray">
          <a:xfrm>
            <a:off x="2157413" y="2224088"/>
            <a:ext cx="2497137" cy="1987550"/>
          </a:xfrm>
          <a:prstGeom prst="diamond">
            <a:avLst/>
          </a:prstGeom>
          <a:solidFill>
            <a:srgbClr val="F8F8F8"/>
          </a:solidFill>
          <a:ln w="9525">
            <a:miter lim="800000"/>
            <a:headEnd/>
            <a:tailEnd/>
          </a:ln>
          <a:scene3d>
            <a:camera prst="legacyObliqueBottom">
              <a:rot lat="20099991" lon="0" rev="0"/>
            </a:camera>
            <a:lightRig rig="legacyFlat2" dir="t"/>
          </a:scene3d>
          <a:sp3d extrusionH="163500" prstMaterial="legacyPlastic">
            <a:bevelT w="13500" h="13500" prst="angle"/>
            <a:bevelB w="13500" h="13500" prst="angle"/>
            <a:extrusionClr>
              <a:srgbClr val="F8F8F8"/>
            </a:extrusionClr>
          </a:sp3d>
        </p:spPr>
        <p:txBody>
          <a:bodyPr wrap="none" anchor="ctr">
            <a:flatTx/>
          </a:bodyPr>
          <a:lstStyle/>
          <a:p>
            <a:pPr algn="ctr"/>
            <a:endParaRPr lang="zh-CN" altLang="zh-CN">
              <a:cs typeface="Arial" charset="0"/>
            </a:endParaRPr>
          </a:p>
        </p:txBody>
      </p:sp>
      <p:sp>
        <p:nvSpPr>
          <p:cNvPr id="21511" name="AutoShape 9"/>
          <p:cNvSpPr>
            <a:spLocks noChangeArrowheads="1"/>
          </p:cNvSpPr>
          <p:nvPr/>
        </p:nvSpPr>
        <p:spPr bwMode="gray">
          <a:xfrm>
            <a:off x="4668838" y="2224088"/>
            <a:ext cx="2497137" cy="1987550"/>
          </a:xfrm>
          <a:prstGeom prst="diamond">
            <a:avLst/>
          </a:prstGeom>
          <a:solidFill>
            <a:srgbClr val="F8F8F8"/>
          </a:solidFill>
          <a:ln w="9525">
            <a:miter lim="800000"/>
            <a:headEnd/>
            <a:tailEnd/>
          </a:ln>
          <a:scene3d>
            <a:camera prst="legacyObliqueBottom">
              <a:rot lat="20099991" lon="0" rev="0"/>
            </a:camera>
            <a:lightRig rig="legacyFlat2" dir="t"/>
          </a:scene3d>
          <a:sp3d extrusionH="163500" prstMaterial="legacyPlastic">
            <a:bevelT w="13500" h="13500" prst="angle"/>
            <a:bevelB w="13500" h="13500" prst="angle"/>
            <a:extrusionClr>
              <a:srgbClr val="F8F8F8"/>
            </a:extrusionClr>
          </a:sp3d>
        </p:spPr>
        <p:txBody>
          <a:bodyPr wrap="none" anchor="ctr">
            <a:flatTx/>
          </a:bodyPr>
          <a:lstStyle/>
          <a:p>
            <a:pPr algn="ctr"/>
            <a:endParaRPr lang="zh-CN" altLang="zh-CN">
              <a:cs typeface="Arial" charset="0"/>
            </a:endParaRPr>
          </a:p>
        </p:txBody>
      </p:sp>
      <p:grpSp>
        <p:nvGrpSpPr>
          <p:cNvPr id="2" name="Group 10"/>
          <p:cNvGrpSpPr>
            <a:grpSpLocks/>
          </p:cNvGrpSpPr>
          <p:nvPr/>
        </p:nvGrpSpPr>
        <p:grpSpPr bwMode="auto">
          <a:xfrm>
            <a:off x="3403600" y="1125538"/>
            <a:ext cx="2497138" cy="1984375"/>
            <a:chOff x="2144" y="1110"/>
            <a:chExt cx="1573" cy="1251"/>
          </a:xfrm>
        </p:grpSpPr>
        <p:sp>
          <p:nvSpPr>
            <p:cNvPr id="36875" name="AutoShape 11"/>
            <p:cNvSpPr>
              <a:spLocks noChangeArrowheads="1"/>
            </p:cNvSpPr>
            <p:nvPr/>
          </p:nvSpPr>
          <p:spPr bwMode="gray">
            <a:xfrm>
              <a:off x="2144" y="1110"/>
              <a:ext cx="1573" cy="1251"/>
            </a:xfrm>
            <a:prstGeom prst="diamond">
              <a:avLst/>
            </a:prstGeom>
            <a:gradFill rotWithShape="1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100000">
                  <a:schemeClr val="accent1"/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ObliqueBottom">
                <a:rot lat="20099996" lon="0" rev="0"/>
              </a:camera>
              <a:lightRig rig="legacyFlat2" dir="t"/>
            </a:scene3d>
            <a:sp3d extrusionH="163500" prstMaterial="legacyPlastic">
              <a:bevelT w="13500" h="13500" prst="angle"/>
              <a:bevelB w="13500" h="13500" prst="angle"/>
              <a:extrusionClr>
                <a:schemeClr val="accent1"/>
              </a:extrusionClr>
            </a:sp3d>
            <a:extLst/>
          </p:spPr>
          <p:txBody>
            <a:bodyPr wrap="none" anchor="ctr">
              <a:flatTx/>
            </a:bodyPr>
            <a:lstStyle/>
            <a:p>
              <a:pPr algn="ctr">
                <a:defRPr/>
              </a:pPr>
              <a:endParaRPr lang="zh-CN" altLang="zh-CN">
                <a:cs typeface="Arial" charset="0"/>
              </a:endParaRPr>
            </a:p>
          </p:txBody>
        </p:sp>
        <p:sp>
          <p:nvSpPr>
            <p:cNvPr id="21530" name="Line 12"/>
            <p:cNvSpPr>
              <a:spLocks noChangeShapeType="1"/>
            </p:cNvSpPr>
            <p:nvPr/>
          </p:nvSpPr>
          <p:spPr bwMode="gray">
            <a:xfrm>
              <a:off x="2144" y="1736"/>
              <a:ext cx="787" cy="433"/>
            </a:xfrm>
            <a:prstGeom prst="line">
              <a:avLst/>
            </a:prstGeom>
            <a:noFill/>
            <a:ln w="6350">
              <a:solidFill>
                <a:srgbClr val="FFFFFF">
                  <a:alpha val="30196"/>
                </a:srgbClr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3" name="Group 13"/>
          <p:cNvGrpSpPr>
            <a:grpSpLocks/>
          </p:cNvGrpSpPr>
          <p:nvPr/>
        </p:nvGrpSpPr>
        <p:grpSpPr bwMode="auto">
          <a:xfrm>
            <a:off x="2146300" y="2036763"/>
            <a:ext cx="2497138" cy="1984375"/>
            <a:chOff x="1352" y="1684"/>
            <a:chExt cx="1573" cy="1251"/>
          </a:xfrm>
        </p:grpSpPr>
        <p:sp>
          <p:nvSpPr>
            <p:cNvPr id="36878" name="AutoShape 14"/>
            <p:cNvSpPr>
              <a:spLocks noChangeArrowheads="1"/>
            </p:cNvSpPr>
            <p:nvPr/>
          </p:nvSpPr>
          <p:spPr bwMode="gray">
            <a:xfrm>
              <a:off x="1352" y="1684"/>
              <a:ext cx="1573" cy="1251"/>
            </a:xfrm>
            <a:prstGeom prst="diamond">
              <a:avLst/>
            </a:prstGeom>
            <a:gradFill rotWithShape="1">
              <a:gsLst>
                <a:gs pos="0">
                  <a:schemeClr val="accent2">
                    <a:gamma/>
                    <a:shade val="46275"/>
                    <a:invGamma/>
                  </a:schemeClr>
                </a:gs>
                <a:gs pos="100000">
                  <a:schemeClr val="accent2"/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ObliqueBottom">
                <a:rot lat="20099996" lon="0" rev="0"/>
              </a:camera>
              <a:lightRig rig="legacyNormal2" dir="t"/>
            </a:scene3d>
            <a:sp3d extrusionH="163500" prstMaterial="legacyPlastic">
              <a:bevelT w="13500" h="13500" prst="angle"/>
              <a:bevelB w="13500" h="13500" prst="angle"/>
              <a:extrusionClr>
                <a:schemeClr val="accent2"/>
              </a:extrusionClr>
            </a:sp3d>
            <a:extLst/>
          </p:spPr>
          <p:txBody>
            <a:bodyPr wrap="none" anchor="ctr">
              <a:flatTx/>
            </a:bodyPr>
            <a:lstStyle/>
            <a:p>
              <a:pPr algn="ctr">
                <a:defRPr/>
              </a:pPr>
              <a:endParaRPr lang="zh-CN" altLang="zh-CN">
                <a:cs typeface="Arial" charset="0"/>
              </a:endParaRPr>
            </a:p>
          </p:txBody>
        </p:sp>
        <p:sp>
          <p:nvSpPr>
            <p:cNvPr id="21528" name="Line 15"/>
            <p:cNvSpPr>
              <a:spLocks noChangeShapeType="1"/>
            </p:cNvSpPr>
            <p:nvPr/>
          </p:nvSpPr>
          <p:spPr bwMode="gray">
            <a:xfrm>
              <a:off x="1355" y="2307"/>
              <a:ext cx="787" cy="433"/>
            </a:xfrm>
            <a:prstGeom prst="line">
              <a:avLst/>
            </a:prstGeom>
            <a:noFill/>
            <a:ln w="6350">
              <a:solidFill>
                <a:srgbClr val="FFFFFF">
                  <a:alpha val="30196"/>
                </a:srgbClr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4" name="Group 16"/>
          <p:cNvGrpSpPr>
            <a:grpSpLocks/>
          </p:cNvGrpSpPr>
          <p:nvPr/>
        </p:nvGrpSpPr>
        <p:grpSpPr bwMode="auto">
          <a:xfrm>
            <a:off x="4657725" y="2036763"/>
            <a:ext cx="2497138" cy="1984375"/>
            <a:chOff x="2934" y="1684"/>
            <a:chExt cx="1573" cy="1251"/>
          </a:xfrm>
        </p:grpSpPr>
        <p:sp>
          <p:nvSpPr>
            <p:cNvPr id="36881" name="AutoShape 17"/>
            <p:cNvSpPr>
              <a:spLocks noChangeArrowheads="1"/>
            </p:cNvSpPr>
            <p:nvPr/>
          </p:nvSpPr>
          <p:spPr bwMode="gray">
            <a:xfrm>
              <a:off x="2934" y="1684"/>
              <a:ext cx="1573" cy="1251"/>
            </a:xfrm>
            <a:prstGeom prst="diamond">
              <a:avLst/>
            </a:prstGeom>
            <a:gradFill rotWithShape="1">
              <a:gsLst>
                <a:gs pos="0">
                  <a:schemeClr val="hlink">
                    <a:gamma/>
                    <a:shade val="46275"/>
                    <a:invGamma/>
                  </a:schemeClr>
                </a:gs>
                <a:gs pos="100000">
                  <a:schemeClr val="hlink"/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ObliqueBottom">
                <a:rot lat="20099996" lon="0" rev="0"/>
              </a:camera>
              <a:lightRig rig="legacyNormal2" dir="t"/>
            </a:scene3d>
            <a:sp3d extrusionH="163500" prstMaterial="legacyPlastic">
              <a:bevelT w="13500" h="13500" prst="angle"/>
              <a:bevelB w="13500" h="13500" prst="angle"/>
              <a:extrusionClr>
                <a:schemeClr val="hlink"/>
              </a:extrusionClr>
            </a:sp3d>
            <a:extLst/>
          </p:spPr>
          <p:txBody>
            <a:bodyPr wrap="none" anchor="ctr">
              <a:flatTx/>
            </a:bodyPr>
            <a:lstStyle/>
            <a:p>
              <a:pPr algn="ctr">
                <a:defRPr/>
              </a:pPr>
              <a:endParaRPr lang="zh-CN" altLang="zh-CN">
                <a:cs typeface="Arial" charset="0"/>
              </a:endParaRPr>
            </a:p>
          </p:txBody>
        </p:sp>
        <p:sp>
          <p:nvSpPr>
            <p:cNvPr id="21526" name="Line 18"/>
            <p:cNvSpPr>
              <a:spLocks noChangeShapeType="1"/>
            </p:cNvSpPr>
            <p:nvPr/>
          </p:nvSpPr>
          <p:spPr bwMode="gray">
            <a:xfrm>
              <a:off x="2941" y="2308"/>
              <a:ext cx="787" cy="433"/>
            </a:xfrm>
            <a:prstGeom prst="line">
              <a:avLst/>
            </a:prstGeom>
            <a:noFill/>
            <a:ln w="6350">
              <a:solidFill>
                <a:srgbClr val="FFFFFF">
                  <a:alpha val="30196"/>
                </a:srgbClr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1515" name="Text Box 19"/>
          <p:cNvSpPr txBox="1">
            <a:spLocks noChangeArrowheads="1"/>
          </p:cNvSpPr>
          <p:nvPr/>
        </p:nvSpPr>
        <p:spPr bwMode="gray">
          <a:xfrm>
            <a:off x="3725863" y="1916113"/>
            <a:ext cx="18573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2000">
                <a:solidFill>
                  <a:srgbClr val="FFFFFF"/>
                </a:solidFill>
                <a:latin typeface="Arial" charset="0"/>
                <a:ea typeface="宋体" charset="-122"/>
                <a:cs typeface="Arial" charset="0"/>
              </a:rPr>
              <a:t>Title in here</a:t>
            </a:r>
          </a:p>
        </p:txBody>
      </p:sp>
      <p:sp>
        <p:nvSpPr>
          <p:cNvPr id="21516" name="Text Box 20"/>
          <p:cNvSpPr txBox="1">
            <a:spLocks noChangeArrowheads="1"/>
          </p:cNvSpPr>
          <p:nvPr/>
        </p:nvSpPr>
        <p:spPr bwMode="gray">
          <a:xfrm>
            <a:off x="2454275" y="2833688"/>
            <a:ext cx="18573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2000">
                <a:solidFill>
                  <a:srgbClr val="FFFFFF"/>
                </a:solidFill>
                <a:latin typeface="Arial" charset="0"/>
                <a:ea typeface="宋体" charset="-122"/>
                <a:cs typeface="Arial" charset="0"/>
              </a:rPr>
              <a:t>Title in here</a:t>
            </a:r>
          </a:p>
        </p:txBody>
      </p:sp>
      <p:sp>
        <p:nvSpPr>
          <p:cNvPr id="21517" name="Text Box 21"/>
          <p:cNvSpPr txBox="1">
            <a:spLocks noChangeArrowheads="1"/>
          </p:cNvSpPr>
          <p:nvPr/>
        </p:nvSpPr>
        <p:spPr bwMode="gray">
          <a:xfrm>
            <a:off x="4953000" y="2798763"/>
            <a:ext cx="18573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2000">
                <a:solidFill>
                  <a:srgbClr val="FFFFFF"/>
                </a:solidFill>
                <a:latin typeface="Arial" charset="0"/>
                <a:ea typeface="宋体" charset="-122"/>
                <a:cs typeface="Arial" charset="0"/>
              </a:rPr>
              <a:t>Title in here</a:t>
            </a:r>
          </a:p>
        </p:txBody>
      </p:sp>
      <p:grpSp>
        <p:nvGrpSpPr>
          <p:cNvPr id="5" name="Group 22"/>
          <p:cNvGrpSpPr>
            <a:grpSpLocks/>
          </p:cNvGrpSpPr>
          <p:nvPr/>
        </p:nvGrpSpPr>
        <p:grpSpPr bwMode="auto">
          <a:xfrm>
            <a:off x="3935413" y="3351213"/>
            <a:ext cx="1682750" cy="1552575"/>
            <a:chOff x="482" y="1851"/>
            <a:chExt cx="860" cy="796"/>
          </a:xfrm>
        </p:grpSpPr>
        <p:sp>
          <p:nvSpPr>
            <p:cNvPr id="21519" name="Freeform 23"/>
            <p:cNvSpPr>
              <a:spLocks/>
            </p:cNvSpPr>
            <p:nvPr/>
          </p:nvSpPr>
          <p:spPr bwMode="gray">
            <a:xfrm>
              <a:off x="567" y="2464"/>
              <a:ext cx="335" cy="173"/>
            </a:xfrm>
            <a:custGeom>
              <a:avLst/>
              <a:gdLst>
                <a:gd name="T0" fmla="*/ 0 w 335"/>
                <a:gd name="T1" fmla="*/ 166 h 173"/>
                <a:gd name="T2" fmla="*/ 58 w 335"/>
                <a:gd name="T3" fmla="*/ 173 h 173"/>
                <a:gd name="T4" fmla="*/ 297 w 335"/>
                <a:gd name="T5" fmla="*/ 32 h 173"/>
                <a:gd name="T6" fmla="*/ 289 w 335"/>
                <a:gd name="T7" fmla="*/ 8 h 173"/>
                <a:gd name="T8" fmla="*/ 223 w 335"/>
                <a:gd name="T9" fmla="*/ 26 h 173"/>
                <a:gd name="T10" fmla="*/ 0 w 335"/>
                <a:gd name="T11" fmla="*/ 166 h 17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35"/>
                <a:gd name="T19" fmla="*/ 0 h 173"/>
                <a:gd name="T20" fmla="*/ 335 w 335"/>
                <a:gd name="T21" fmla="*/ 173 h 17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35" h="173">
                  <a:moveTo>
                    <a:pt x="0" y="166"/>
                  </a:moveTo>
                  <a:lnTo>
                    <a:pt x="58" y="173"/>
                  </a:lnTo>
                  <a:lnTo>
                    <a:pt x="297" y="32"/>
                  </a:lnTo>
                  <a:cubicBezTo>
                    <a:pt x="335" y="5"/>
                    <a:pt x="301" y="9"/>
                    <a:pt x="289" y="8"/>
                  </a:cubicBezTo>
                  <a:cubicBezTo>
                    <a:pt x="277" y="7"/>
                    <a:pt x="271" y="0"/>
                    <a:pt x="223" y="26"/>
                  </a:cubicBezTo>
                  <a:lnTo>
                    <a:pt x="0" y="166"/>
                  </a:lnTo>
                  <a:close/>
                </a:path>
              </a:pathLst>
            </a:custGeom>
            <a:gradFill rotWithShape="1">
              <a:gsLst>
                <a:gs pos="0">
                  <a:srgbClr val="181818">
                    <a:alpha val="0"/>
                  </a:srgbClr>
                </a:gs>
                <a:gs pos="100000">
                  <a:srgbClr val="1C1C1C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520" name="Freeform 24"/>
            <p:cNvSpPr>
              <a:spLocks/>
            </p:cNvSpPr>
            <p:nvPr/>
          </p:nvSpPr>
          <p:spPr bwMode="gray">
            <a:xfrm>
              <a:off x="797" y="2401"/>
              <a:ext cx="367" cy="170"/>
            </a:xfrm>
            <a:custGeom>
              <a:avLst/>
              <a:gdLst>
                <a:gd name="T0" fmla="*/ 0 w 367"/>
                <a:gd name="T1" fmla="*/ 158 h 170"/>
                <a:gd name="T2" fmla="*/ 80 w 367"/>
                <a:gd name="T3" fmla="*/ 170 h 170"/>
                <a:gd name="T4" fmla="*/ 332 w 367"/>
                <a:gd name="T5" fmla="*/ 37 h 170"/>
                <a:gd name="T6" fmla="*/ 292 w 367"/>
                <a:gd name="T7" fmla="*/ 1 h 170"/>
                <a:gd name="T8" fmla="*/ 230 w 367"/>
                <a:gd name="T9" fmla="*/ 29 h 170"/>
                <a:gd name="T10" fmla="*/ 0 w 367"/>
                <a:gd name="T11" fmla="*/ 158 h 17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67"/>
                <a:gd name="T19" fmla="*/ 0 h 170"/>
                <a:gd name="T20" fmla="*/ 367 w 367"/>
                <a:gd name="T21" fmla="*/ 170 h 17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67" h="170">
                  <a:moveTo>
                    <a:pt x="0" y="158"/>
                  </a:moveTo>
                  <a:lnTo>
                    <a:pt x="80" y="170"/>
                  </a:lnTo>
                  <a:lnTo>
                    <a:pt x="332" y="37"/>
                  </a:lnTo>
                  <a:cubicBezTo>
                    <a:pt x="367" y="9"/>
                    <a:pt x="309" y="2"/>
                    <a:pt x="292" y="1"/>
                  </a:cubicBezTo>
                  <a:cubicBezTo>
                    <a:pt x="280" y="0"/>
                    <a:pt x="279" y="3"/>
                    <a:pt x="230" y="29"/>
                  </a:cubicBezTo>
                  <a:lnTo>
                    <a:pt x="0" y="158"/>
                  </a:lnTo>
                  <a:close/>
                </a:path>
              </a:pathLst>
            </a:custGeom>
            <a:gradFill rotWithShape="1">
              <a:gsLst>
                <a:gs pos="0">
                  <a:srgbClr val="181818">
                    <a:alpha val="0"/>
                  </a:srgbClr>
                </a:gs>
                <a:gs pos="100000">
                  <a:srgbClr val="1C1C1C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521" name="Freeform 25"/>
            <p:cNvSpPr>
              <a:spLocks/>
            </p:cNvSpPr>
            <p:nvPr/>
          </p:nvSpPr>
          <p:spPr bwMode="gray">
            <a:xfrm>
              <a:off x="1035" y="2504"/>
              <a:ext cx="307" cy="143"/>
            </a:xfrm>
            <a:custGeom>
              <a:avLst/>
              <a:gdLst>
                <a:gd name="T0" fmla="*/ 0 w 307"/>
                <a:gd name="T1" fmla="*/ 134 h 143"/>
                <a:gd name="T2" fmla="*/ 66 w 307"/>
                <a:gd name="T3" fmla="*/ 143 h 143"/>
                <a:gd name="T4" fmla="*/ 282 w 307"/>
                <a:gd name="T5" fmla="*/ 35 h 143"/>
                <a:gd name="T6" fmla="*/ 219 w 307"/>
                <a:gd name="T7" fmla="*/ 17 h 143"/>
                <a:gd name="T8" fmla="*/ 0 w 307"/>
                <a:gd name="T9" fmla="*/ 134 h 14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07"/>
                <a:gd name="T16" fmla="*/ 0 h 143"/>
                <a:gd name="T17" fmla="*/ 307 w 307"/>
                <a:gd name="T18" fmla="*/ 143 h 14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07" h="143">
                  <a:moveTo>
                    <a:pt x="0" y="134"/>
                  </a:moveTo>
                  <a:lnTo>
                    <a:pt x="66" y="143"/>
                  </a:lnTo>
                  <a:lnTo>
                    <a:pt x="282" y="35"/>
                  </a:lnTo>
                  <a:cubicBezTo>
                    <a:pt x="307" y="14"/>
                    <a:pt x="266" y="0"/>
                    <a:pt x="219" y="17"/>
                  </a:cubicBezTo>
                  <a:lnTo>
                    <a:pt x="0" y="134"/>
                  </a:lnTo>
                  <a:close/>
                </a:path>
              </a:pathLst>
            </a:custGeom>
            <a:gradFill rotWithShape="1">
              <a:gsLst>
                <a:gs pos="0">
                  <a:srgbClr val="181818">
                    <a:alpha val="0"/>
                  </a:srgbClr>
                </a:gs>
                <a:gs pos="100000">
                  <a:srgbClr val="1C1C1C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522" name="Freeform 26"/>
            <p:cNvSpPr>
              <a:spLocks/>
            </p:cNvSpPr>
            <p:nvPr/>
          </p:nvSpPr>
          <p:spPr bwMode="gray">
            <a:xfrm>
              <a:off x="482" y="2066"/>
              <a:ext cx="224" cy="569"/>
            </a:xfrm>
            <a:custGeom>
              <a:avLst/>
              <a:gdLst>
                <a:gd name="T0" fmla="*/ 103 w 224"/>
                <a:gd name="T1" fmla="*/ 101 h 569"/>
                <a:gd name="T2" fmla="*/ 74 w 224"/>
                <a:gd name="T3" fmla="*/ 50 h 569"/>
                <a:gd name="T4" fmla="*/ 121 w 224"/>
                <a:gd name="T5" fmla="*/ 1 h 569"/>
                <a:gd name="T6" fmla="*/ 171 w 224"/>
                <a:gd name="T7" fmla="*/ 52 h 569"/>
                <a:gd name="T8" fmla="*/ 135 w 224"/>
                <a:gd name="T9" fmla="*/ 101 h 569"/>
                <a:gd name="T10" fmla="*/ 134 w 224"/>
                <a:gd name="T11" fmla="*/ 124 h 569"/>
                <a:gd name="T12" fmla="*/ 209 w 224"/>
                <a:gd name="T13" fmla="*/ 145 h 569"/>
                <a:gd name="T14" fmla="*/ 221 w 224"/>
                <a:gd name="T15" fmla="*/ 204 h 569"/>
                <a:gd name="T16" fmla="*/ 218 w 224"/>
                <a:gd name="T17" fmla="*/ 321 h 569"/>
                <a:gd name="T18" fmla="*/ 209 w 224"/>
                <a:gd name="T19" fmla="*/ 365 h 569"/>
                <a:gd name="T20" fmla="*/ 196 w 224"/>
                <a:gd name="T21" fmla="*/ 308 h 569"/>
                <a:gd name="T22" fmla="*/ 187 w 224"/>
                <a:gd name="T23" fmla="*/ 202 h 569"/>
                <a:gd name="T24" fmla="*/ 170 w 224"/>
                <a:gd name="T25" fmla="*/ 321 h 569"/>
                <a:gd name="T26" fmla="*/ 144 w 224"/>
                <a:gd name="T27" fmla="*/ 569 h 569"/>
                <a:gd name="T28" fmla="*/ 78 w 224"/>
                <a:gd name="T29" fmla="*/ 565 h 569"/>
                <a:gd name="T30" fmla="*/ 50 w 224"/>
                <a:gd name="T31" fmla="*/ 325 h 569"/>
                <a:gd name="T32" fmla="*/ 33 w 224"/>
                <a:gd name="T33" fmla="*/ 208 h 569"/>
                <a:gd name="T34" fmla="*/ 25 w 224"/>
                <a:gd name="T35" fmla="*/ 310 h 569"/>
                <a:gd name="T36" fmla="*/ 12 w 224"/>
                <a:gd name="T37" fmla="*/ 365 h 569"/>
                <a:gd name="T38" fmla="*/ 1 w 224"/>
                <a:gd name="T39" fmla="*/ 305 h 569"/>
                <a:gd name="T40" fmla="*/ 7 w 224"/>
                <a:gd name="T41" fmla="*/ 184 h 569"/>
                <a:gd name="T42" fmla="*/ 23 w 224"/>
                <a:gd name="T43" fmla="*/ 140 h 569"/>
                <a:gd name="T44" fmla="*/ 102 w 224"/>
                <a:gd name="T45" fmla="*/ 124 h 569"/>
                <a:gd name="T46" fmla="*/ 103 w 224"/>
                <a:gd name="T47" fmla="*/ 101 h 569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224"/>
                <a:gd name="T73" fmla="*/ 0 h 569"/>
                <a:gd name="T74" fmla="*/ 224 w 224"/>
                <a:gd name="T75" fmla="*/ 569 h 569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224" h="569">
                  <a:moveTo>
                    <a:pt x="103" y="101"/>
                  </a:moveTo>
                  <a:cubicBezTo>
                    <a:pt x="87" y="94"/>
                    <a:pt x="75" y="75"/>
                    <a:pt x="74" y="50"/>
                  </a:cubicBezTo>
                  <a:cubicBezTo>
                    <a:pt x="72" y="26"/>
                    <a:pt x="90" y="0"/>
                    <a:pt x="121" y="1"/>
                  </a:cubicBezTo>
                  <a:cubicBezTo>
                    <a:pt x="152" y="2"/>
                    <a:pt x="172" y="18"/>
                    <a:pt x="171" y="52"/>
                  </a:cubicBezTo>
                  <a:cubicBezTo>
                    <a:pt x="170" y="85"/>
                    <a:pt x="151" y="96"/>
                    <a:pt x="135" y="101"/>
                  </a:cubicBezTo>
                  <a:cubicBezTo>
                    <a:pt x="132" y="111"/>
                    <a:pt x="132" y="118"/>
                    <a:pt x="134" y="124"/>
                  </a:cubicBezTo>
                  <a:cubicBezTo>
                    <a:pt x="151" y="131"/>
                    <a:pt x="194" y="132"/>
                    <a:pt x="209" y="145"/>
                  </a:cubicBezTo>
                  <a:cubicBezTo>
                    <a:pt x="224" y="156"/>
                    <a:pt x="219" y="175"/>
                    <a:pt x="221" y="204"/>
                  </a:cubicBezTo>
                  <a:lnTo>
                    <a:pt x="218" y="321"/>
                  </a:lnTo>
                  <a:cubicBezTo>
                    <a:pt x="216" y="348"/>
                    <a:pt x="212" y="367"/>
                    <a:pt x="209" y="365"/>
                  </a:cubicBezTo>
                  <a:cubicBezTo>
                    <a:pt x="199" y="370"/>
                    <a:pt x="200" y="335"/>
                    <a:pt x="196" y="308"/>
                  </a:cubicBezTo>
                  <a:lnTo>
                    <a:pt x="187" y="202"/>
                  </a:lnTo>
                  <a:cubicBezTo>
                    <a:pt x="182" y="204"/>
                    <a:pt x="177" y="260"/>
                    <a:pt x="170" y="321"/>
                  </a:cubicBezTo>
                  <a:lnTo>
                    <a:pt x="144" y="569"/>
                  </a:lnTo>
                  <a:lnTo>
                    <a:pt x="78" y="565"/>
                  </a:lnTo>
                  <a:lnTo>
                    <a:pt x="50" y="325"/>
                  </a:lnTo>
                  <a:cubicBezTo>
                    <a:pt x="39" y="255"/>
                    <a:pt x="37" y="211"/>
                    <a:pt x="33" y="208"/>
                  </a:cubicBezTo>
                  <a:lnTo>
                    <a:pt x="25" y="310"/>
                  </a:lnTo>
                  <a:cubicBezTo>
                    <a:pt x="22" y="336"/>
                    <a:pt x="16" y="366"/>
                    <a:pt x="12" y="365"/>
                  </a:cubicBezTo>
                  <a:cubicBezTo>
                    <a:pt x="4" y="365"/>
                    <a:pt x="2" y="335"/>
                    <a:pt x="1" y="305"/>
                  </a:cubicBezTo>
                  <a:cubicBezTo>
                    <a:pt x="0" y="275"/>
                    <a:pt x="3" y="212"/>
                    <a:pt x="7" y="184"/>
                  </a:cubicBezTo>
                  <a:cubicBezTo>
                    <a:pt x="12" y="157"/>
                    <a:pt x="7" y="150"/>
                    <a:pt x="23" y="140"/>
                  </a:cubicBezTo>
                  <a:cubicBezTo>
                    <a:pt x="39" y="131"/>
                    <a:pt x="89" y="131"/>
                    <a:pt x="102" y="124"/>
                  </a:cubicBezTo>
                  <a:cubicBezTo>
                    <a:pt x="106" y="120"/>
                    <a:pt x="108" y="108"/>
                    <a:pt x="103" y="101"/>
                  </a:cubicBezTo>
                  <a:close/>
                </a:path>
              </a:pathLst>
            </a:custGeom>
            <a:gradFill rotWithShape="1">
              <a:gsLst>
                <a:gs pos="0">
                  <a:srgbClr val="FFFFFF"/>
                </a:gs>
                <a:gs pos="100000">
                  <a:srgbClr val="767676"/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scene3d>
              <a:camera prst="legacyPerspectiveTopRight">
                <a:rot lat="0" lon="899995" rev="0"/>
              </a:camera>
              <a:lightRig rig="legacyFlat1" dir="t"/>
            </a:scene3d>
            <a:sp3d extrusionH="36500" prstMaterial="legacyMetal">
              <a:bevelT w="13500" h="13500" prst="angle"/>
              <a:bevelB w="13500" h="13500" prst="angle"/>
              <a:extrusionClr>
                <a:srgbClr val="333333"/>
              </a:extrusionClr>
            </a:sp3d>
          </p:spPr>
          <p:txBody>
            <a:bodyPr>
              <a:flatTx/>
            </a:bodyPr>
            <a:lstStyle/>
            <a:p>
              <a:endParaRPr lang="zh-CN" altLang="en-US"/>
            </a:p>
          </p:txBody>
        </p:sp>
        <p:sp>
          <p:nvSpPr>
            <p:cNvPr id="21523" name="Freeform 27"/>
            <p:cNvSpPr>
              <a:spLocks/>
            </p:cNvSpPr>
            <p:nvPr/>
          </p:nvSpPr>
          <p:spPr bwMode="gray">
            <a:xfrm>
              <a:off x="698" y="1851"/>
              <a:ext cx="282" cy="716"/>
            </a:xfrm>
            <a:custGeom>
              <a:avLst/>
              <a:gdLst>
                <a:gd name="T0" fmla="*/ 259 w 224"/>
                <a:gd name="T1" fmla="*/ 253 h 569"/>
                <a:gd name="T2" fmla="*/ 185 w 224"/>
                <a:gd name="T3" fmla="*/ 125 h 569"/>
                <a:gd name="T4" fmla="*/ 302 w 224"/>
                <a:gd name="T5" fmla="*/ 1 h 569"/>
                <a:gd name="T6" fmla="*/ 429 w 224"/>
                <a:gd name="T7" fmla="*/ 130 h 569"/>
                <a:gd name="T8" fmla="*/ 339 w 224"/>
                <a:gd name="T9" fmla="*/ 253 h 569"/>
                <a:gd name="T10" fmla="*/ 337 w 224"/>
                <a:gd name="T11" fmla="*/ 311 h 569"/>
                <a:gd name="T12" fmla="*/ 525 w 224"/>
                <a:gd name="T13" fmla="*/ 362 h 569"/>
                <a:gd name="T14" fmla="*/ 555 w 224"/>
                <a:gd name="T15" fmla="*/ 511 h 569"/>
                <a:gd name="T16" fmla="*/ 546 w 224"/>
                <a:gd name="T17" fmla="*/ 804 h 569"/>
                <a:gd name="T18" fmla="*/ 525 w 224"/>
                <a:gd name="T19" fmla="*/ 915 h 569"/>
                <a:gd name="T20" fmla="*/ 494 w 224"/>
                <a:gd name="T21" fmla="*/ 773 h 569"/>
                <a:gd name="T22" fmla="*/ 470 w 224"/>
                <a:gd name="T23" fmla="*/ 507 h 569"/>
                <a:gd name="T24" fmla="*/ 427 w 224"/>
                <a:gd name="T25" fmla="*/ 804 h 569"/>
                <a:gd name="T26" fmla="*/ 361 w 224"/>
                <a:gd name="T27" fmla="*/ 1427 h 569"/>
                <a:gd name="T28" fmla="*/ 195 w 224"/>
                <a:gd name="T29" fmla="*/ 1417 h 569"/>
                <a:gd name="T30" fmla="*/ 125 w 224"/>
                <a:gd name="T31" fmla="*/ 815 h 569"/>
                <a:gd name="T32" fmla="*/ 84 w 224"/>
                <a:gd name="T33" fmla="*/ 522 h 569"/>
                <a:gd name="T34" fmla="*/ 62 w 224"/>
                <a:gd name="T35" fmla="*/ 778 h 569"/>
                <a:gd name="T36" fmla="*/ 30 w 224"/>
                <a:gd name="T37" fmla="*/ 915 h 569"/>
                <a:gd name="T38" fmla="*/ 1 w 224"/>
                <a:gd name="T39" fmla="*/ 765 h 569"/>
                <a:gd name="T40" fmla="*/ 18 w 224"/>
                <a:gd name="T41" fmla="*/ 462 h 569"/>
                <a:gd name="T42" fmla="*/ 59 w 224"/>
                <a:gd name="T43" fmla="*/ 350 h 569"/>
                <a:gd name="T44" fmla="*/ 256 w 224"/>
                <a:gd name="T45" fmla="*/ 311 h 569"/>
                <a:gd name="T46" fmla="*/ 259 w 224"/>
                <a:gd name="T47" fmla="*/ 253 h 569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224"/>
                <a:gd name="T73" fmla="*/ 0 h 569"/>
                <a:gd name="T74" fmla="*/ 224 w 224"/>
                <a:gd name="T75" fmla="*/ 569 h 569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224" h="569">
                  <a:moveTo>
                    <a:pt x="103" y="101"/>
                  </a:moveTo>
                  <a:cubicBezTo>
                    <a:pt x="87" y="94"/>
                    <a:pt x="75" y="75"/>
                    <a:pt x="74" y="50"/>
                  </a:cubicBezTo>
                  <a:cubicBezTo>
                    <a:pt x="72" y="26"/>
                    <a:pt x="90" y="0"/>
                    <a:pt x="121" y="1"/>
                  </a:cubicBezTo>
                  <a:cubicBezTo>
                    <a:pt x="152" y="2"/>
                    <a:pt x="172" y="18"/>
                    <a:pt x="171" y="52"/>
                  </a:cubicBezTo>
                  <a:cubicBezTo>
                    <a:pt x="170" y="85"/>
                    <a:pt x="151" y="96"/>
                    <a:pt x="135" y="101"/>
                  </a:cubicBezTo>
                  <a:cubicBezTo>
                    <a:pt x="132" y="111"/>
                    <a:pt x="132" y="118"/>
                    <a:pt x="134" y="124"/>
                  </a:cubicBezTo>
                  <a:cubicBezTo>
                    <a:pt x="151" y="131"/>
                    <a:pt x="194" y="132"/>
                    <a:pt x="209" y="145"/>
                  </a:cubicBezTo>
                  <a:cubicBezTo>
                    <a:pt x="224" y="156"/>
                    <a:pt x="219" y="175"/>
                    <a:pt x="221" y="204"/>
                  </a:cubicBezTo>
                  <a:lnTo>
                    <a:pt x="218" y="321"/>
                  </a:lnTo>
                  <a:cubicBezTo>
                    <a:pt x="216" y="348"/>
                    <a:pt x="212" y="367"/>
                    <a:pt x="209" y="365"/>
                  </a:cubicBezTo>
                  <a:cubicBezTo>
                    <a:pt x="199" y="370"/>
                    <a:pt x="200" y="335"/>
                    <a:pt x="196" y="308"/>
                  </a:cubicBezTo>
                  <a:lnTo>
                    <a:pt x="187" y="202"/>
                  </a:lnTo>
                  <a:cubicBezTo>
                    <a:pt x="182" y="204"/>
                    <a:pt x="177" y="260"/>
                    <a:pt x="170" y="321"/>
                  </a:cubicBezTo>
                  <a:lnTo>
                    <a:pt x="144" y="569"/>
                  </a:lnTo>
                  <a:lnTo>
                    <a:pt x="78" y="565"/>
                  </a:lnTo>
                  <a:lnTo>
                    <a:pt x="50" y="325"/>
                  </a:lnTo>
                  <a:cubicBezTo>
                    <a:pt x="39" y="255"/>
                    <a:pt x="37" y="211"/>
                    <a:pt x="33" y="208"/>
                  </a:cubicBezTo>
                  <a:lnTo>
                    <a:pt x="25" y="310"/>
                  </a:lnTo>
                  <a:cubicBezTo>
                    <a:pt x="22" y="336"/>
                    <a:pt x="16" y="366"/>
                    <a:pt x="12" y="365"/>
                  </a:cubicBezTo>
                  <a:cubicBezTo>
                    <a:pt x="4" y="365"/>
                    <a:pt x="2" y="335"/>
                    <a:pt x="1" y="305"/>
                  </a:cubicBezTo>
                  <a:cubicBezTo>
                    <a:pt x="0" y="275"/>
                    <a:pt x="3" y="212"/>
                    <a:pt x="7" y="184"/>
                  </a:cubicBezTo>
                  <a:cubicBezTo>
                    <a:pt x="12" y="157"/>
                    <a:pt x="7" y="150"/>
                    <a:pt x="23" y="140"/>
                  </a:cubicBezTo>
                  <a:cubicBezTo>
                    <a:pt x="39" y="131"/>
                    <a:pt x="89" y="131"/>
                    <a:pt x="102" y="124"/>
                  </a:cubicBezTo>
                  <a:cubicBezTo>
                    <a:pt x="106" y="120"/>
                    <a:pt x="108" y="108"/>
                    <a:pt x="103" y="101"/>
                  </a:cubicBezTo>
                  <a:close/>
                </a:path>
              </a:pathLst>
            </a:custGeom>
            <a:gradFill rotWithShape="1">
              <a:gsLst>
                <a:gs pos="0">
                  <a:srgbClr val="FFFFFF"/>
                </a:gs>
                <a:gs pos="100000">
                  <a:srgbClr val="767676"/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scene3d>
              <a:camera prst="legacyPerspectiveTopRight">
                <a:rot lat="0" lon="899995" rev="0"/>
              </a:camera>
              <a:lightRig rig="legacyFlat1" dir="t"/>
            </a:scene3d>
            <a:sp3d extrusionH="36500" prstMaterial="legacyMetal">
              <a:bevelT w="13500" h="13500" prst="angle"/>
              <a:bevelB w="13500" h="13500" prst="angle"/>
              <a:extrusionClr>
                <a:srgbClr val="333333"/>
              </a:extrusionClr>
            </a:sp3d>
          </p:spPr>
          <p:txBody>
            <a:bodyPr>
              <a:flatTx/>
            </a:bodyPr>
            <a:lstStyle/>
            <a:p>
              <a:endParaRPr lang="zh-CN" altLang="en-US"/>
            </a:p>
          </p:txBody>
        </p:sp>
        <p:sp>
          <p:nvSpPr>
            <p:cNvPr id="21524" name="Freeform 28"/>
            <p:cNvSpPr>
              <a:spLocks/>
            </p:cNvSpPr>
            <p:nvPr/>
          </p:nvSpPr>
          <p:spPr bwMode="gray">
            <a:xfrm>
              <a:off x="956" y="2078"/>
              <a:ext cx="224" cy="569"/>
            </a:xfrm>
            <a:custGeom>
              <a:avLst/>
              <a:gdLst>
                <a:gd name="T0" fmla="*/ 103 w 224"/>
                <a:gd name="T1" fmla="*/ 101 h 569"/>
                <a:gd name="T2" fmla="*/ 74 w 224"/>
                <a:gd name="T3" fmla="*/ 50 h 569"/>
                <a:gd name="T4" fmla="*/ 121 w 224"/>
                <a:gd name="T5" fmla="*/ 1 h 569"/>
                <a:gd name="T6" fmla="*/ 171 w 224"/>
                <a:gd name="T7" fmla="*/ 52 h 569"/>
                <a:gd name="T8" fmla="*/ 135 w 224"/>
                <a:gd name="T9" fmla="*/ 101 h 569"/>
                <a:gd name="T10" fmla="*/ 134 w 224"/>
                <a:gd name="T11" fmla="*/ 124 h 569"/>
                <a:gd name="T12" fmla="*/ 209 w 224"/>
                <a:gd name="T13" fmla="*/ 145 h 569"/>
                <a:gd name="T14" fmla="*/ 221 w 224"/>
                <a:gd name="T15" fmla="*/ 204 h 569"/>
                <a:gd name="T16" fmla="*/ 218 w 224"/>
                <a:gd name="T17" fmla="*/ 321 h 569"/>
                <a:gd name="T18" fmla="*/ 209 w 224"/>
                <a:gd name="T19" fmla="*/ 365 h 569"/>
                <a:gd name="T20" fmla="*/ 196 w 224"/>
                <a:gd name="T21" fmla="*/ 308 h 569"/>
                <a:gd name="T22" fmla="*/ 187 w 224"/>
                <a:gd name="T23" fmla="*/ 202 h 569"/>
                <a:gd name="T24" fmla="*/ 170 w 224"/>
                <a:gd name="T25" fmla="*/ 321 h 569"/>
                <a:gd name="T26" fmla="*/ 144 w 224"/>
                <a:gd name="T27" fmla="*/ 569 h 569"/>
                <a:gd name="T28" fmla="*/ 78 w 224"/>
                <a:gd name="T29" fmla="*/ 565 h 569"/>
                <a:gd name="T30" fmla="*/ 50 w 224"/>
                <a:gd name="T31" fmla="*/ 325 h 569"/>
                <a:gd name="T32" fmla="*/ 33 w 224"/>
                <a:gd name="T33" fmla="*/ 208 h 569"/>
                <a:gd name="T34" fmla="*/ 25 w 224"/>
                <a:gd name="T35" fmla="*/ 310 h 569"/>
                <a:gd name="T36" fmla="*/ 12 w 224"/>
                <a:gd name="T37" fmla="*/ 365 h 569"/>
                <a:gd name="T38" fmla="*/ 1 w 224"/>
                <a:gd name="T39" fmla="*/ 305 h 569"/>
                <a:gd name="T40" fmla="*/ 7 w 224"/>
                <a:gd name="T41" fmla="*/ 184 h 569"/>
                <a:gd name="T42" fmla="*/ 23 w 224"/>
                <a:gd name="T43" fmla="*/ 140 h 569"/>
                <a:gd name="T44" fmla="*/ 102 w 224"/>
                <a:gd name="T45" fmla="*/ 124 h 569"/>
                <a:gd name="T46" fmla="*/ 103 w 224"/>
                <a:gd name="T47" fmla="*/ 101 h 569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224"/>
                <a:gd name="T73" fmla="*/ 0 h 569"/>
                <a:gd name="T74" fmla="*/ 224 w 224"/>
                <a:gd name="T75" fmla="*/ 569 h 569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224" h="569">
                  <a:moveTo>
                    <a:pt x="103" y="101"/>
                  </a:moveTo>
                  <a:cubicBezTo>
                    <a:pt x="87" y="94"/>
                    <a:pt x="75" y="75"/>
                    <a:pt x="74" y="50"/>
                  </a:cubicBezTo>
                  <a:cubicBezTo>
                    <a:pt x="72" y="26"/>
                    <a:pt x="90" y="0"/>
                    <a:pt x="121" y="1"/>
                  </a:cubicBezTo>
                  <a:cubicBezTo>
                    <a:pt x="152" y="2"/>
                    <a:pt x="172" y="18"/>
                    <a:pt x="171" y="52"/>
                  </a:cubicBezTo>
                  <a:cubicBezTo>
                    <a:pt x="170" y="85"/>
                    <a:pt x="151" y="96"/>
                    <a:pt x="135" y="101"/>
                  </a:cubicBezTo>
                  <a:cubicBezTo>
                    <a:pt x="132" y="111"/>
                    <a:pt x="132" y="118"/>
                    <a:pt x="134" y="124"/>
                  </a:cubicBezTo>
                  <a:cubicBezTo>
                    <a:pt x="151" y="131"/>
                    <a:pt x="194" y="132"/>
                    <a:pt x="209" y="145"/>
                  </a:cubicBezTo>
                  <a:cubicBezTo>
                    <a:pt x="224" y="156"/>
                    <a:pt x="219" y="175"/>
                    <a:pt x="221" y="204"/>
                  </a:cubicBezTo>
                  <a:lnTo>
                    <a:pt x="218" y="321"/>
                  </a:lnTo>
                  <a:cubicBezTo>
                    <a:pt x="216" y="348"/>
                    <a:pt x="212" y="367"/>
                    <a:pt x="209" y="365"/>
                  </a:cubicBezTo>
                  <a:cubicBezTo>
                    <a:pt x="199" y="370"/>
                    <a:pt x="200" y="335"/>
                    <a:pt x="196" y="308"/>
                  </a:cubicBezTo>
                  <a:lnTo>
                    <a:pt x="187" y="202"/>
                  </a:lnTo>
                  <a:cubicBezTo>
                    <a:pt x="182" y="204"/>
                    <a:pt x="177" y="260"/>
                    <a:pt x="170" y="321"/>
                  </a:cubicBezTo>
                  <a:lnTo>
                    <a:pt x="144" y="569"/>
                  </a:lnTo>
                  <a:lnTo>
                    <a:pt x="78" y="565"/>
                  </a:lnTo>
                  <a:lnTo>
                    <a:pt x="50" y="325"/>
                  </a:lnTo>
                  <a:cubicBezTo>
                    <a:pt x="39" y="255"/>
                    <a:pt x="37" y="211"/>
                    <a:pt x="33" y="208"/>
                  </a:cubicBezTo>
                  <a:lnTo>
                    <a:pt x="25" y="310"/>
                  </a:lnTo>
                  <a:cubicBezTo>
                    <a:pt x="22" y="336"/>
                    <a:pt x="16" y="366"/>
                    <a:pt x="12" y="365"/>
                  </a:cubicBezTo>
                  <a:cubicBezTo>
                    <a:pt x="4" y="365"/>
                    <a:pt x="2" y="335"/>
                    <a:pt x="1" y="305"/>
                  </a:cubicBezTo>
                  <a:cubicBezTo>
                    <a:pt x="0" y="275"/>
                    <a:pt x="3" y="212"/>
                    <a:pt x="7" y="184"/>
                  </a:cubicBezTo>
                  <a:cubicBezTo>
                    <a:pt x="12" y="157"/>
                    <a:pt x="7" y="150"/>
                    <a:pt x="23" y="140"/>
                  </a:cubicBezTo>
                  <a:cubicBezTo>
                    <a:pt x="39" y="131"/>
                    <a:pt x="89" y="131"/>
                    <a:pt x="102" y="124"/>
                  </a:cubicBezTo>
                  <a:cubicBezTo>
                    <a:pt x="106" y="120"/>
                    <a:pt x="108" y="108"/>
                    <a:pt x="103" y="101"/>
                  </a:cubicBezTo>
                  <a:close/>
                </a:path>
              </a:pathLst>
            </a:custGeom>
            <a:gradFill rotWithShape="1">
              <a:gsLst>
                <a:gs pos="0">
                  <a:srgbClr val="FFFFFF"/>
                </a:gs>
                <a:gs pos="100000">
                  <a:srgbClr val="767676"/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scene3d>
              <a:camera prst="legacyPerspectiveTopRight">
                <a:rot lat="0" lon="899995" rev="0"/>
              </a:camera>
              <a:lightRig rig="legacyFlat1" dir="t"/>
            </a:scene3d>
            <a:sp3d extrusionH="36500" prstMaterial="legacyMetal">
              <a:bevelT w="13500" h="13500" prst="angle"/>
              <a:bevelB w="13500" h="13500" prst="angle"/>
              <a:extrusionClr>
                <a:srgbClr val="333333"/>
              </a:extrusionClr>
            </a:sp3d>
          </p:spPr>
          <p:txBody>
            <a:bodyPr>
              <a:flatTx/>
            </a:bodyPr>
            <a:lstStyle/>
            <a:p>
              <a:endParaRPr lang="zh-CN" altLang="en-US"/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AutoShape 2"/>
          <p:cNvSpPr>
            <a:spLocks noChangeArrowheads="1"/>
          </p:cNvSpPr>
          <p:nvPr/>
        </p:nvSpPr>
        <p:spPr bwMode="auto">
          <a:xfrm flipV="1">
            <a:off x="3121025" y="3433763"/>
            <a:ext cx="4241800" cy="709612"/>
          </a:xfrm>
          <a:prstGeom prst="parallelogram">
            <a:avLst>
              <a:gd name="adj" fmla="val 149441"/>
            </a:avLst>
          </a:prstGeom>
          <a:gradFill rotWithShape="0">
            <a:gsLst>
              <a:gs pos="0">
                <a:srgbClr val="430B27"/>
              </a:gs>
              <a:gs pos="100000">
                <a:srgbClr val="F1B36F"/>
              </a:gs>
            </a:gsLst>
            <a:lin ang="2700000" scaled="1"/>
          </a:gradFill>
          <a:ln w="28575">
            <a:solidFill>
              <a:srgbClr val="FFFFFF">
                <a:alpha val="50195"/>
              </a:srgbClr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5059" name="AutoShape 3"/>
          <p:cNvSpPr>
            <a:spLocks noChangeArrowheads="1"/>
          </p:cNvSpPr>
          <p:nvPr/>
        </p:nvSpPr>
        <p:spPr bwMode="auto">
          <a:xfrm flipV="1">
            <a:off x="3111500" y="4538663"/>
            <a:ext cx="4244975" cy="690562"/>
          </a:xfrm>
          <a:prstGeom prst="parallelogram">
            <a:avLst>
              <a:gd name="adj" fmla="val 153678"/>
            </a:avLst>
          </a:prstGeom>
          <a:gradFill rotWithShape="0">
            <a:gsLst>
              <a:gs pos="0">
                <a:srgbClr val="B98667">
                  <a:gamma/>
                  <a:shade val="26275"/>
                  <a:invGamma/>
                </a:srgbClr>
              </a:gs>
              <a:gs pos="100000">
                <a:schemeClr val="accent1">
                  <a:lumMod val="75000"/>
                </a:schemeClr>
              </a:gs>
            </a:gsLst>
            <a:lin ang="2700000" scaled="1"/>
          </a:gradFill>
          <a:ln w="28575">
            <a:solidFill>
              <a:srgbClr val="FFFFFF">
                <a:alpha val="50000"/>
              </a:srgbClr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zh-CN" altLang="en-US"/>
          </a:p>
        </p:txBody>
      </p:sp>
      <p:sp>
        <p:nvSpPr>
          <p:cNvPr id="22532" name="AutoShape 4"/>
          <p:cNvSpPr>
            <a:spLocks noChangeArrowheads="1"/>
          </p:cNvSpPr>
          <p:nvPr/>
        </p:nvSpPr>
        <p:spPr bwMode="auto">
          <a:xfrm flipV="1">
            <a:off x="3111500" y="2328863"/>
            <a:ext cx="4244975" cy="642937"/>
          </a:xfrm>
          <a:prstGeom prst="parallelogram">
            <a:avLst>
              <a:gd name="adj" fmla="val 165062"/>
            </a:avLst>
          </a:prstGeom>
          <a:gradFill rotWithShape="0">
            <a:gsLst>
              <a:gs pos="0">
                <a:srgbClr val="1C172B"/>
              </a:gs>
              <a:gs pos="100000">
                <a:srgbClr val="6A58A4"/>
              </a:gs>
            </a:gsLst>
            <a:lin ang="2700000" scaled="1"/>
          </a:gradFill>
          <a:ln w="28575">
            <a:solidFill>
              <a:srgbClr val="FFFFFF">
                <a:alpha val="50195"/>
              </a:srgbClr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5061" name="AutoShape 5"/>
          <p:cNvSpPr>
            <a:spLocks noChangeArrowheads="1"/>
          </p:cNvSpPr>
          <p:nvPr/>
        </p:nvSpPr>
        <p:spPr bwMode="auto">
          <a:xfrm flipV="1">
            <a:off x="3121025" y="1223963"/>
            <a:ext cx="4241800" cy="641350"/>
          </a:xfrm>
          <a:prstGeom prst="parallelogram">
            <a:avLst>
              <a:gd name="adj" fmla="val 165132"/>
            </a:avLst>
          </a:prstGeom>
          <a:gradFill rotWithShape="0">
            <a:gsLst>
              <a:gs pos="0">
                <a:schemeClr val="accent3">
                  <a:lumMod val="50000"/>
                </a:schemeClr>
              </a:gs>
              <a:gs pos="100000">
                <a:schemeClr val="accent3">
                  <a:lumMod val="75000"/>
                </a:schemeClr>
              </a:gs>
            </a:gsLst>
            <a:lin ang="2700000" scaled="1"/>
          </a:gradFill>
          <a:ln w="28575">
            <a:solidFill>
              <a:srgbClr val="FFFFFF">
                <a:alpha val="50000"/>
              </a:srgbClr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zh-CN" altLang="en-US"/>
          </a:p>
        </p:txBody>
      </p:sp>
      <p:sp>
        <p:nvSpPr>
          <p:cNvPr id="22534" name="Line 6"/>
          <p:cNvSpPr>
            <a:spLocks noChangeShapeType="1"/>
          </p:cNvSpPr>
          <p:nvPr/>
        </p:nvSpPr>
        <p:spPr bwMode="auto">
          <a:xfrm flipV="1">
            <a:off x="3087688" y="1223963"/>
            <a:ext cx="0" cy="3314700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2535" name="AutoShape 7"/>
          <p:cNvSpPr>
            <a:spLocks noChangeArrowheads="1"/>
          </p:cNvSpPr>
          <p:nvPr/>
        </p:nvSpPr>
        <p:spPr bwMode="auto">
          <a:xfrm>
            <a:off x="2047875" y="3433763"/>
            <a:ext cx="4241800" cy="979487"/>
          </a:xfrm>
          <a:prstGeom prst="parallelogram">
            <a:avLst>
              <a:gd name="adj" fmla="val 108266"/>
            </a:avLst>
          </a:prstGeom>
          <a:gradFill rotWithShape="0">
            <a:gsLst>
              <a:gs pos="0">
                <a:srgbClr val="EA871A"/>
              </a:gs>
              <a:gs pos="100000">
                <a:srgbClr val="EEA14C"/>
              </a:gs>
            </a:gsLst>
            <a:lin ang="5400000" scaled="1"/>
          </a:gradFill>
          <a:ln w="28575">
            <a:solidFill>
              <a:srgbClr val="FFFFFF">
                <a:alpha val="50195"/>
              </a:srgbClr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2536" name="Freeform 8"/>
          <p:cNvSpPr>
            <a:spLocks/>
          </p:cNvSpPr>
          <p:nvPr/>
        </p:nvSpPr>
        <p:spPr bwMode="auto">
          <a:xfrm>
            <a:off x="3690938" y="2327275"/>
            <a:ext cx="1039812" cy="2081213"/>
          </a:xfrm>
          <a:custGeom>
            <a:avLst/>
            <a:gdLst>
              <a:gd name="T0" fmla="*/ 0 w 528"/>
              <a:gd name="T1" fmla="*/ 2147483647 h 1056"/>
              <a:gd name="T2" fmla="*/ 0 w 528"/>
              <a:gd name="T3" fmla="*/ 2147483647 h 1056"/>
              <a:gd name="T4" fmla="*/ 2147483647 w 528"/>
              <a:gd name="T5" fmla="*/ 2147483647 h 1056"/>
              <a:gd name="T6" fmla="*/ 2147483647 w 528"/>
              <a:gd name="T7" fmla="*/ 0 h 1056"/>
              <a:gd name="T8" fmla="*/ 0 w 528"/>
              <a:gd name="T9" fmla="*/ 2147483647 h 105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528"/>
              <a:gd name="T16" fmla="*/ 0 h 1056"/>
              <a:gd name="T17" fmla="*/ 528 w 528"/>
              <a:gd name="T18" fmla="*/ 1056 h 105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528" h="1056">
                <a:moveTo>
                  <a:pt x="0" y="498"/>
                </a:moveTo>
                <a:lnTo>
                  <a:pt x="0" y="1056"/>
                </a:lnTo>
                <a:lnTo>
                  <a:pt x="528" y="564"/>
                </a:lnTo>
                <a:lnTo>
                  <a:pt x="528" y="0"/>
                </a:lnTo>
                <a:lnTo>
                  <a:pt x="0" y="498"/>
                </a:lnTo>
                <a:close/>
              </a:path>
            </a:pathLst>
          </a:custGeom>
          <a:solidFill>
            <a:srgbClr val="FF6600">
              <a:alpha val="50195"/>
            </a:srgbClr>
          </a:solidFill>
          <a:ln w="9525">
            <a:solidFill>
              <a:srgbClr val="FFFF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5065" name="AutoShape 9"/>
          <p:cNvSpPr>
            <a:spLocks noChangeArrowheads="1"/>
          </p:cNvSpPr>
          <p:nvPr/>
        </p:nvSpPr>
        <p:spPr bwMode="auto">
          <a:xfrm>
            <a:off x="2038350" y="4538663"/>
            <a:ext cx="4244975" cy="979487"/>
          </a:xfrm>
          <a:prstGeom prst="parallelogram">
            <a:avLst>
              <a:gd name="adj" fmla="val 108347"/>
            </a:avLst>
          </a:prstGeom>
          <a:gradFill rotWithShape="0"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1"/>
          </a:gradFill>
          <a:ln w="28575">
            <a:solidFill>
              <a:srgbClr val="FFFFFF">
                <a:alpha val="50000"/>
              </a:srgbClr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zh-CN" altLang="en-US"/>
          </a:p>
        </p:txBody>
      </p:sp>
      <p:sp>
        <p:nvSpPr>
          <p:cNvPr id="22538" name="AutoShape 10"/>
          <p:cNvSpPr>
            <a:spLocks noChangeArrowheads="1"/>
          </p:cNvSpPr>
          <p:nvPr/>
        </p:nvSpPr>
        <p:spPr bwMode="auto">
          <a:xfrm>
            <a:off x="2038350" y="2327275"/>
            <a:ext cx="4244975" cy="981075"/>
          </a:xfrm>
          <a:prstGeom prst="parallelogram">
            <a:avLst>
              <a:gd name="adj" fmla="val 108172"/>
            </a:avLst>
          </a:prstGeom>
          <a:gradFill rotWithShape="0">
            <a:gsLst>
              <a:gs pos="0">
                <a:srgbClr val="4D485D"/>
              </a:gs>
              <a:gs pos="100000">
                <a:srgbClr val="A69BC9"/>
              </a:gs>
            </a:gsLst>
            <a:lin ang="5400000" scaled="1"/>
          </a:gradFill>
          <a:ln w="28575">
            <a:solidFill>
              <a:srgbClr val="FFFFFF">
                <a:alpha val="50195"/>
              </a:srgbClr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2539" name="Line 11"/>
          <p:cNvSpPr>
            <a:spLocks noChangeShapeType="1"/>
          </p:cNvSpPr>
          <p:nvPr/>
        </p:nvSpPr>
        <p:spPr bwMode="auto">
          <a:xfrm flipV="1">
            <a:off x="2016125" y="2203450"/>
            <a:ext cx="0" cy="3303588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2540" name="Line 12"/>
          <p:cNvSpPr>
            <a:spLocks noChangeShapeType="1"/>
          </p:cNvSpPr>
          <p:nvPr/>
        </p:nvSpPr>
        <p:spPr bwMode="auto">
          <a:xfrm flipV="1">
            <a:off x="5233988" y="2203450"/>
            <a:ext cx="0" cy="3303588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2541" name="Freeform 13"/>
          <p:cNvSpPr>
            <a:spLocks/>
          </p:cNvSpPr>
          <p:nvPr/>
        </p:nvSpPr>
        <p:spPr bwMode="auto">
          <a:xfrm>
            <a:off x="3690938" y="1220788"/>
            <a:ext cx="1039812" cy="2081212"/>
          </a:xfrm>
          <a:custGeom>
            <a:avLst/>
            <a:gdLst>
              <a:gd name="T0" fmla="*/ 0 w 528"/>
              <a:gd name="T1" fmla="*/ 2147483647 h 1056"/>
              <a:gd name="T2" fmla="*/ 0 w 528"/>
              <a:gd name="T3" fmla="*/ 2147483647 h 1056"/>
              <a:gd name="T4" fmla="*/ 2147483647 w 528"/>
              <a:gd name="T5" fmla="*/ 2147483647 h 1056"/>
              <a:gd name="T6" fmla="*/ 2147483647 w 528"/>
              <a:gd name="T7" fmla="*/ 0 h 1056"/>
              <a:gd name="T8" fmla="*/ 0 w 528"/>
              <a:gd name="T9" fmla="*/ 2147483647 h 105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528"/>
              <a:gd name="T16" fmla="*/ 0 h 1056"/>
              <a:gd name="T17" fmla="*/ 528 w 528"/>
              <a:gd name="T18" fmla="*/ 1056 h 105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528" h="1056">
                <a:moveTo>
                  <a:pt x="0" y="498"/>
                </a:moveTo>
                <a:lnTo>
                  <a:pt x="0" y="1056"/>
                </a:lnTo>
                <a:lnTo>
                  <a:pt x="528" y="564"/>
                </a:lnTo>
                <a:lnTo>
                  <a:pt x="528" y="0"/>
                </a:lnTo>
                <a:lnTo>
                  <a:pt x="0" y="498"/>
                </a:lnTo>
                <a:close/>
              </a:path>
            </a:pathLst>
          </a:custGeom>
          <a:solidFill>
            <a:srgbClr val="99CCFF">
              <a:alpha val="50195"/>
            </a:srgbClr>
          </a:solidFill>
          <a:ln w="9525">
            <a:solidFill>
              <a:srgbClr val="FFFF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2542" name="Line 14"/>
          <p:cNvSpPr>
            <a:spLocks noChangeShapeType="1"/>
          </p:cNvSpPr>
          <p:nvPr/>
        </p:nvSpPr>
        <p:spPr bwMode="auto">
          <a:xfrm>
            <a:off x="1077913" y="1474788"/>
            <a:ext cx="6950075" cy="1587"/>
          </a:xfrm>
          <a:prstGeom prst="line">
            <a:avLst/>
          </a:prstGeom>
          <a:noFill/>
          <a:ln w="19050">
            <a:solidFill>
              <a:srgbClr val="FFFFFF"/>
            </a:solidFill>
            <a:prstDash val="sysDot"/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2543" name="Line 15"/>
          <p:cNvSpPr>
            <a:spLocks noChangeShapeType="1"/>
          </p:cNvSpPr>
          <p:nvPr/>
        </p:nvSpPr>
        <p:spPr bwMode="auto">
          <a:xfrm>
            <a:off x="1601788" y="1225550"/>
            <a:ext cx="0" cy="977900"/>
          </a:xfrm>
          <a:prstGeom prst="line">
            <a:avLst/>
          </a:prstGeom>
          <a:noFill/>
          <a:ln w="9525">
            <a:solidFill>
              <a:srgbClr val="FFFFFF">
                <a:alpha val="50195"/>
              </a:srgbClr>
            </a:solidFill>
            <a:round/>
            <a:headEnd type="triangle" w="med" len="med"/>
            <a:tailEnd type="triangle" w="med" len="med"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2544" name="Line 16"/>
          <p:cNvSpPr>
            <a:spLocks noChangeShapeType="1"/>
          </p:cNvSpPr>
          <p:nvPr/>
        </p:nvSpPr>
        <p:spPr bwMode="auto">
          <a:xfrm>
            <a:off x="1047750" y="5788025"/>
            <a:ext cx="6980238" cy="0"/>
          </a:xfrm>
          <a:prstGeom prst="line">
            <a:avLst/>
          </a:prstGeom>
          <a:noFill/>
          <a:ln w="19050">
            <a:solidFill>
              <a:srgbClr val="FFFFFF"/>
            </a:solidFill>
            <a:prstDash val="sysDot"/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5073" name="AutoShape 17"/>
          <p:cNvSpPr>
            <a:spLocks noChangeArrowheads="1"/>
          </p:cNvSpPr>
          <p:nvPr/>
        </p:nvSpPr>
        <p:spPr bwMode="auto">
          <a:xfrm>
            <a:off x="2047875" y="1223963"/>
            <a:ext cx="4241800" cy="979487"/>
          </a:xfrm>
          <a:prstGeom prst="parallelogram">
            <a:avLst>
              <a:gd name="adj" fmla="val 108266"/>
            </a:avLst>
          </a:prstGeom>
          <a:gradFill rotWithShape="0">
            <a:gsLst>
              <a:gs pos="0">
                <a:schemeClr val="accent3">
                  <a:lumMod val="40000"/>
                  <a:lumOff val="60000"/>
                </a:schemeClr>
              </a:gs>
              <a:gs pos="100000">
                <a:schemeClr val="accent3">
                  <a:lumMod val="75000"/>
                </a:schemeClr>
              </a:gs>
            </a:gsLst>
            <a:lin ang="5400000" scaled="1"/>
          </a:gradFill>
          <a:ln w="28575">
            <a:solidFill>
              <a:srgbClr val="FFFFFF">
                <a:alpha val="50000"/>
              </a:srgbClr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zh-CN" altLang="en-US"/>
          </a:p>
        </p:txBody>
      </p:sp>
      <p:sp>
        <p:nvSpPr>
          <p:cNvPr id="22546" name="Line 18"/>
          <p:cNvSpPr>
            <a:spLocks noChangeShapeType="1"/>
          </p:cNvSpPr>
          <p:nvPr/>
        </p:nvSpPr>
        <p:spPr bwMode="auto">
          <a:xfrm>
            <a:off x="2662238" y="2779713"/>
            <a:ext cx="3100387" cy="0"/>
          </a:xfrm>
          <a:prstGeom prst="line">
            <a:avLst/>
          </a:prstGeom>
          <a:noFill/>
          <a:ln w="9525">
            <a:solidFill>
              <a:srgbClr val="FFFFFF">
                <a:alpha val="50195"/>
              </a:srgbClr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2547" name="Text Box 19"/>
          <p:cNvSpPr txBox="1">
            <a:spLocks noChangeArrowheads="1"/>
          </p:cNvSpPr>
          <p:nvPr/>
        </p:nvSpPr>
        <p:spPr bwMode="auto">
          <a:xfrm>
            <a:off x="3213100" y="1570038"/>
            <a:ext cx="17145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ko-KR" sz="1400">
                <a:solidFill>
                  <a:srgbClr val="FFFFFF"/>
                </a:solidFill>
              </a:rPr>
              <a:t>DW/E-CRM / CRM </a:t>
            </a:r>
          </a:p>
        </p:txBody>
      </p:sp>
      <p:sp>
        <p:nvSpPr>
          <p:cNvPr id="22548" name="Text Box 20"/>
          <p:cNvSpPr txBox="1">
            <a:spLocks noChangeArrowheads="1"/>
          </p:cNvSpPr>
          <p:nvPr/>
        </p:nvSpPr>
        <p:spPr bwMode="auto">
          <a:xfrm>
            <a:off x="3248025" y="4876800"/>
            <a:ext cx="13271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ko-KR" sz="1400">
                <a:solidFill>
                  <a:srgbClr val="FFFFFF"/>
                </a:solidFill>
              </a:rPr>
              <a:t>E-Marketplace</a:t>
            </a:r>
          </a:p>
        </p:txBody>
      </p:sp>
      <p:sp>
        <p:nvSpPr>
          <p:cNvPr id="22549" name="Text Box 21"/>
          <p:cNvSpPr txBox="1">
            <a:spLocks noChangeArrowheads="1"/>
          </p:cNvSpPr>
          <p:nvPr/>
        </p:nvSpPr>
        <p:spPr bwMode="auto">
          <a:xfrm>
            <a:off x="2662238" y="4002088"/>
            <a:ext cx="57943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ko-KR" sz="1400">
                <a:solidFill>
                  <a:srgbClr val="FFFFFF"/>
                </a:solidFill>
              </a:rPr>
              <a:t>SCM</a:t>
            </a:r>
          </a:p>
        </p:txBody>
      </p:sp>
      <p:sp>
        <p:nvSpPr>
          <p:cNvPr id="22550" name="Text Box 22"/>
          <p:cNvSpPr txBox="1">
            <a:spLocks noChangeArrowheads="1"/>
          </p:cNvSpPr>
          <p:nvPr/>
        </p:nvSpPr>
        <p:spPr bwMode="auto">
          <a:xfrm>
            <a:off x="4498975" y="3984625"/>
            <a:ext cx="461963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ko-KR" sz="1400">
                <a:solidFill>
                  <a:srgbClr val="FFFFFF"/>
                </a:solidFill>
              </a:rPr>
              <a:t>ElS</a:t>
            </a:r>
          </a:p>
        </p:txBody>
      </p:sp>
      <p:sp>
        <p:nvSpPr>
          <p:cNvPr id="22551" name="Text Box 23"/>
          <p:cNvSpPr txBox="1">
            <a:spLocks noChangeArrowheads="1"/>
          </p:cNvSpPr>
          <p:nvPr/>
        </p:nvSpPr>
        <p:spPr bwMode="auto">
          <a:xfrm>
            <a:off x="2535238" y="2836863"/>
            <a:ext cx="925512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ko-KR" sz="1400">
                <a:solidFill>
                  <a:srgbClr val="FFFFFF"/>
                </a:solidFill>
              </a:rPr>
              <a:t>GW/KMS</a:t>
            </a:r>
          </a:p>
        </p:txBody>
      </p:sp>
      <p:sp>
        <p:nvSpPr>
          <p:cNvPr id="22552" name="Text Box 24"/>
          <p:cNvSpPr txBox="1">
            <a:spLocks noChangeArrowheads="1"/>
          </p:cNvSpPr>
          <p:nvPr/>
        </p:nvSpPr>
        <p:spPr bwMode="auto">
          <a:xfrm>
            <a:off x="4376738" y="2887663"/>
            <a:ext cx="550862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ko-KR" sz="1400">
                <a:solidFill>
                  <a:srgbClr val="FFFFFF"/>
                </a:solidFill>
              </a:rPr>
              <a:t>ERP</a:t>
            </a:r>
          </a:p>
        </p:txBody>
      </p:sp>
      <p:sp>
        <p:nvSpPr>
          <p:cNvPr id="22553" name="Text Box 25"/>
          <p:cNvSpPr txBox="1">
            <a:spLocks noChangeArrowheads="1"/>
          </p:cNvSpPr>
          <p:nvPr/>
        </p:nvSpPr>
        <p:spPr bwMode="auto">
          <a:xfrm>
            <a:off x="3038475" y="2427288"/>
            <a:ext cx="57943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ko-KR" sz="1400">
                <a:solidFill>
                  <a:srgbClr val="FFFFFF"/>
                </a:solidFill>
              </a:rPr>
              <a:t>CMS</a:t>
            </a:r>
          </a:p>
        </p:txBody>
      </p:sp>
      <p:sp>
        <p:nvSpPr>
          <p:cNvPr id="22554" name="Line 26"/>
          <p:cNvSpPr>
            <a:spLocks noChangeShapeType="1"/>
          </p:cNvSpPr>
          <p:nvPr/>
        </p:nvSpPr>
        <p:spPr bwMode="auto">
          <a:xfrm flipV="1">
            <a:off x="7375525" y="1865313"/>
            <a:ext cx="0" cy="3363912"/>
          </a:xfrm>
          <a:prstGeom prst="line">
            <a:avLst/>
          </a:prstGeom>
          <a:noFill/>
          <a:ln w="9525">
            <a:solidFill>
              <a:srgbClr val="FFFFFF">
                <a:alpha val="50195"/>
              </a:srgbClr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2555" name="Line 27"/>
          <p:cNvSpPr>
            <a:spLocks noChangeShapeType="1"/>
          </p:cNvSpPr>
          <p:nvPr/>
        </p:nvSpPr>
        <p:spPr bwMode="auto">
          <a:xfrm flipV="1">
            <a:off x="6289675" y="1196975"/>
            <a:ext cx="0" cy="3363913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2556" name="Line 28"/>
          <p:cNvSpPr>
            <a:spLocks noChangeShapeType="1"/>
          </p:cNvSpPr>
          <p:nvPr/>
        </p:nvSpPr>
        <p:spPr bwMode="auto">
          <a:xfrm>
            <a:off x="1066800" y="2452688"/>
            <a:ext cx="6961188" cy="0"/>
          </a:xfrm>
          <a:prstGeom prst="line">
            <a:avLst/>
          </a:prstGeom>
          <a:noFill/>
          <a:ln w="19050">
            <a:solidFill>
              <a:srgbClr val="FFFFFF"/>
            </a:solidFill>
            <a:prstDash val="sysDot"/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2557" name="Line 29"/>
          <p:cNvSpPr>
            <a:spLocks noChangeShapeType="1"/>
          </p:cNvSpPr>
          <p:nvPr/>
        </p:nvSpPr>
        <p:spPr bwMode="auto">
          <a:xfrm>
            <a:off x="1063625" y="3573463"/>
            <a:ext cx="6964363" cy="0"/>
          </a:xfrm>
          <a:prstGeom prst="line">
            <a:avLst/>
          </a:prstGeom>
          <a:noFill/>
          <a:ln w="19050">
            <a:solidFill>
              <a:srgbClr val="FFFFFF"/>
            </a:solidFill>
            <a:prstDash val="sysDot"/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2558" name="Line 30"/>
          <p:cNvSpPr>
            <a:spLocks noChangeShapeType="1"/>
          </p:cNvSpPr>
          <p:nvPr/>
        </p:nvSpPr>
        <p:spPr bwMode="auto">
          <a:xfrm>
            <a:off x="1060450" y="4675188"/>
            <a:ext cx="6967538" cy="0"/>
          </a:xfrm>
          <a:prstGeom prst="line">
            <a:avLst/>
          </a:prstGeom>
          <a:noFill/>
          <a:ln w="19050">
            <a:solidFill>
              <a:srgbClr val="FFFFFF"/>
            </a:solidFill>
            <a:prstDash val="sysDot"/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2559" name="Text Box 31"/>
          <p:cNvSpPr txBox="1">
            <a:spLocks noChangeArrowheads="1"/>
          </p:cNvSpPr>
          <p:nvPr/>
        </p:nvSpPr>
        <p:spPr bwMode="auto">
          <a:xfrm>
            <a:off x="733425" y="2806700"/>
            <a:ext cx="11144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en-US" altLang="ko-KR" sz="1200">
                <a:solidFill>
                  <a:schemeClr val="bg1"/>
                </a:solidFill>
              </a:rPr>
              <a:t>Management</a:t>
            </a:r>
          </a:p>
          <a:p>
            <a:pPr algn="r"/>
            <a:r>
              <a:rPr lang="en-US" altLang="ko-KR" sz="1200">
                <a:solidFill>
                  <a:schemeClr val="bg1"/>
                </a:solidFill>
              </a:rPr>
              <a:t>&amp; Business</a:t>
            </a:r>
          </a:p>
        </p:txBody>
      </p:sp>
      <p:sp>
        <p:nvSpPr>
          <p:cNvPr id="22560" name="Text Box 32"/>
          <p:cNvSpPr txBox="1">
            <a:spLocks noChangeArrowheads="1"/>
          </p:cNvSpPr>
          <p:nvPr/>
        </p:nvSpPr>
        <p:spPr bwMode="auto">
          <a:xfrm>
            <a:off x="7883525" y="3960813"/>
            <a:ext cx="487363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en-US" altLang="ko-KR" sz="1200">
                <a:solidFill>
                  <a:schemeClr val="bg1"/>
                </a:solidFill>
              </a:rPr>
              <a:t>B2B</a:t>
            </a:r>
          </a:p>
        </p:txBody>
      </p:sp>
      <p:sp>
        <p:nvSpPr>
          <p:cNvPr id="22561" name="Line 34"/>
          <p:cNvSpPr>
            <a:spLocks noChangeShapeType="1"/>
          </p:cNvSpPr>
          <p:nvPr/>
        </p:nvSpPr>
        <p:spPr bwMode="auto">
          <a:xfrm>
            <a:off x="1598613" y="2232025"/>
            <a:ext cx="0" cy="1090613"/>
          </a:xfrm>
          <a:prstGeom prst="line">
            <a:avLst/>
          </a:prstGeom>
          <a:noFill/>
          <a:ln w="9525">
            <a:solidFill>
              <a:srgbClr val="FFFFFF">
                <a:alpha val="50195"/>
              </a:srgbClr>
            </a:solidFill>
            <a:round/>
            <a:headEnd type="triangle" w="med" len="med"/>
            <a:tailEnd type="triangle" w="med" len="med"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2562" name="Line 35"/>
          <p:cNvSpPr>
            <a:spLocks noChangeShapeType="1"/>
          </p:cNvSpPr>
          <p:nvPr/>
        </p:nvSpPr>
        <p:spPr bwMode="auto">
          <a:xfrm>
            <a:off x="1595438" y="3352800"/>
            <a:ext cx="0" cy="1090613"/>
          </a:xfrm>
          <a:prstGeom prst="line">
            <a:avLst/>
          </a:prstGeom>
          <a:noFill/>
          <a:ln w="9525">
            <a:solidFill>
              <a:srgbClr val="FFFFFF">
                <a:alpha val="50195"/>
              </a:srgbClr>
            </a:solidFill>
            <a:round/>
            <a:headEnd type="triangle" w="med" len="med"/>
            <a:tailEnd type="triangle" w="med" len="med"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2563" name="Line 36"/>
          <p:cNvSpPr>
            <a:spLocks noChangeShapeType="1"/>
          </p:cNvSpPr>
          <p:nvPr/>
        </p:nvSpPr>
        <p:spPr bwMode="auto">
          <a:xfrm>
            <a:off x="1592263" y="4473575"/>
            <a:ext cx="0" cy="1090613"/>
          </a:xfrm>
          <a:prstGeom prst="line">
            <a:avLst/>
          </a:prstGeom>
          <a:noFill/>
          <a:ln w="9525">
            <a:solidFill>
              <a:srgbClr val="FFFFFF">
                <a:alpha val="50195"/>
              </a:srgbClr>
            </a:solidFill>
            <a:round/>
            <a:headEnd type="triangle" w="med" len="med"/>
            <a:tailEnd type="triangle" w="med" len="med"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2564" name="Line 37"/>
          <p:cNvSpPr>
            <a:spLocks noChangeShapeType="1"/>
          </p:cNvSpPr>
          <p:nvPr/>
        </p:nvSpPr>
        <p:spPr bwMode="auto">
          <a:xfrm>
            <a:off x="2535238" y="3944938"/>
            <a:ext cx="3189287" cy="0"/>
          </a:xfrm>
          <a:prstGeom prst="line">
            <a:avLst/>
          </a:prstGeom>
          <a:noFill/>
          <a:ln w="9525">
            <a:solidFill>
              <a:srgbClr val="FFFFFF">
                <a:alpha val="50195"/>
              </a:srgbClr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2565" name="Text Box 38"/>
          <p:cNvSpPr txBox="1">
            <a:spLocks noChangeArrowheads="1"/>
          </p:cNvSpPr>
          <p:nvPr/>
        </p:nvSpPr>
        <p:spPr bwMode="auto">
          <a:xfrm>
            <a:off x="4811713" y="3557588"/>
            <a:ext cx="47148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ko-KR" sz="1400">
                <a:solidFill>
                  <a:srgbClr val="FFFFFF"/>
                </a:solidFill>
              </a:rPr>
              <a:t>IPS</a:t>
            </a:r>
          </a:p>
        </p:txBody>
      </p:sp>
      <p:sp>
        <p:nvSpPr>
          <p:cNvPr id="22566" name="Text Box 39"/>
          <p:cNvSpPr txBox="1">
            <a:spLocks noChangeArrowheads="1"/>
          </p:cNvSpPr>
          <p:nvPr/>
        </p:nvSpPr>
        <p:spPr bwMode="auto">
          <a:xfrm>
            <a:off x="4706938" y="2436813"/>
            <a:ext cx="87788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ko-KR" sz="1400">
                <a:solidFill>
                  <a:srgbClr val="FFFFFF"/>
                </a:solidFill>
              </a:rPr>
              <a:t>EIP/EKP</a:t>
            </a:r>
          </a:p>
        </p:txBody>
      </p:sp>
      <p:sp>
        <p:nvSpPr>
          <p:cNvPr id="22567" name="Text Box 40"/>
          <p:cNvSpPr txBox="1">
            <a:spLocks noChangeArrowheads="1"/>
          </p:cNvSpPr>
          <p:nvPr/>
        </p:nvSpPr>
        <p:spPr bwMode="auto">
          <a:xfrm>
            <a:off x="3001963" y="3589338"/>
            <a:ext cx="569912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ko-KR" sz="1400">
                <a:solidFill>
                  <a:srgbClr val="FFFFFF"/>
                </a:solidFill>
              </a:rPr>
              <a:t>PMS</a:t>
            </a:r>
          </a:p>
        </p:txBody>
      </p:sp>
      <p:sp>
        <p:nvSpPr>
          <p:cNvPr id="22568" name="Text Box 42"/>
          <p:cNvSpPr txBox="1">
            <a:spLocks noChangeArrowheads="1"/>
          </p:cNvSpPr>
          <p:nvPr/>
        </p:nvSpPr>
        <p:spPr bwMode="auto">
          <a:xfrm>
            <a:off x="954088" y="1820863"/>
            <a:ext cx="893762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en-US" altLang="ko-KR" sz="1200">
                <a:solidFill>
                  <a:schemeClr val="bg1"/>
                </a:solidFill>
              </a:rPr>
              <a:t>Customer</a:t>
            </a:r>
          </a:p>
        </p:txBody>
      </p:sp>
      <p:sp>
        <p:nvSpPr>
          <p:cNvPr id="22569" name="Line 43"/>
          <p:cNvSpPr>
            <a:spLocks noChangeShapeType="1"/>
          </p:cNvSpPr>
          <p:nvPr/>
        </p:nvSpPr>
        <p:spPr bwMode="auto">
          <a:xfrm>
            <a:off x="7527925" y="1225550"/>
            <a:ext cx="0" cy="977900"/>
          </a:xfrm>
          <a:prstGeom prst="line">
            <a:avLst/>
          </a:prstGeom>
          <a:noFill/>
          <a:ln w="9525">
            <a:solidFill>
              <a:srgbClr val="FFFFFF">
                <a:alpha val="50195"/>
              </a:srgbClr>
            </a:solidFill>
            <a:round/>
            <a:headEnd type="triangle" w="med" len="med"/>
            <a:tailEnd type="triangle" w="med" len="med"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2570" name="Line 44"/>
          <p:cNvSpPr>
            <a:spLocks noChangeShapeType="1"/>
          </p:cNvSpPr>
          <p:nvPr/>
        </p:nvSpPr>
        <p:spPr bwMode="auto">
          <a:xfrm>
            <a:off x="7524750" y="2232025"/>
            <a:ext cx="0" cy="1090613"/>
          </a:xfrm>
          <a:prstGeom prst="line">
            <a:avLst/>
          </a:prstGeom>
          <a:noFill/>
          <a:ln w="9525">
            <a:solidFill>
              <a:srgbClr val="FFFFFF">
                <a:alpha val="50195"/>
              </a:srgbClr>
            </a:solidFill>
            <a:round/>
            <a:headEnd type="triangle" w="med" len="med"/>
            <a:tailEnd type="triangle" w="med" len="med"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2571" name="Line 45"/>
          <p:cNvSpPr>
            <a:spLocks noChangeShapeType="1"/>
          </p:cNvSpPr>
          <p:nvPr/>
        </p:nvSpPr>
        <p:spPr bwMode="auto">
          <a:xfrm>
            <a:off x="7521575" y="3352800"/>
            <a:ext cx="0" cy="1090613"/>
          </a:xfrm>
          <a:prstGeom prst="line">
            <a:avLst/>
          </a:prstGeom>
          <a:noFill/>
          <a:ln w="9525">
            <a:solidFill>
              <a:srgbClr val="FFFFFF">
                <a:alpha val="50195"/>
              </a:srgbClr>
            </a:solidFill>
            <a:round/>
            <a:headEnd type="triangle" w="med" len="med"/>
            <a:tailEnd type="triangle" w="med" len="med"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2572" name="Line 46"/>
          <p:cNvSpPr>
            <a:spLocks noChangeShapeType="1"/>
          </p:cNvSpPr>
          <p:nvPr/>
        </p:nvSpPr>
        <p:spPr bwMode="auto">
          <a:xfrm>
            <a:off x="7518400" y="4473575"/>
            <a:ext cx="0" cy="1090613"/>
          </a:xfrm>
          <a:prstGeom prst="line">
            <a:avLst/>
          </a:prstGeom>
          <a:noFill/>
          <a:ln w="9525">
            <a:solidFill>
              <a:srgbClr val="FFFFFF">
                <a:alpha val="50195"/>
              </a:srgbClr>
            </a:solidFill>
            <a:round/>
            <a:headEnd type="triangle" w="med" len="med"/>
            <a:tailEnd type="triangle" w="med" len="med"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2573" name="Text Box 47"/>
          <p:cNvSpPr txBox="1">
            <a:spLocks noChangeArrowheads="1"/>
          </p:cNvSpPr>
          <p:nvPr/>
        </p:nvSpPr>
        <p:spPr bwMode="auto">
          <a:xfrm>
            <a:off x="7883525" y="2892425"/>
            <a:ext cx="47942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en-US" altLang="ko-KR" sz="1200">
                <a:solidFill>
                  <a:schemeClr val="bg1"/>
                </a:solidFill>
              </a:rPr>
              <a:t>B2E</a:t>
            </a:r>
          </a:p>
        </p:txBody>
      </p:sp>
      <p:sp>
        <p:nvSpPr>
          <p:cNvPr id="22574" name="Text Box 48"/>
          <p:cNvSpPr txBox="1">
            <a:spLocks noChangeArrowheads="1"/>
          </p:cNvSpPr>
          <p:nvPr/>
        </p:nvSpPr>
        <p:spPr bwMode="auto">
          <a:xfrm>
            <a:off x="7883525" y="1820863"/>
            <a:ext cx="487363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en-US" altLang="ko-KR" sz="1200">
                <a:solidFill>
                  <a:schemeClr val="bg1"/>
                </a:solidFill>
              </a:rPr>
              <a:t>B2C</a:t>
            </a:r>
          </a:p>
        </p:txBody>
      </p:sp>
      <p:sp>
        <p:nvSpPr>
          <p:cNvPr id="22575" name="Text Box 49"/>
          <p:cNvSpPr txBox="1">
            <a:spLocks noChangeArrowheads="1"/>
          </p:cNvSpPr>
          <p:nvPr/>
        </p:nvSpPr>
        <p:spPr bwMode="auto">
          <a:xfrm>
            <a:off x="7883525" y="5118100"/>
            <a:ext cx="50482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en-US" altLang="ko-KR" sz="1200">
                <a:solidFill>
                  <a:schemeClr val="bg1"/>
                </a:solidFill>
              </a:rPr>
              <a:t>B2M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5870575" y="1860550"/>
            <a:ext cx="2157413" cy="3425825"/>
            <a:chOff x="642" y="1572"/>
            <a:chExt cx="1359" cy="2158"/>
          </a:xfrm>
        </p:grpSpPr>
        <p:sp>
          <p:nvSpPr>
            <p:cNvPr id="37891" name="Freeform 3"/>
            <p:cNvSpPr>
              <a:spLocks/>
            </p:cNvSpPr>
            <p:nvPr/>
          </p:nvSpPr>
          <p:spPr bwMode="gray">
            <a:xfrm>
              <a:off x="642" y="1572"/>
              <a:ext cx="1359" cy="2158"/>
            </a:xfrm>
            <a:custGeom>
              <a:avLst/>
              <a:gdLst>
                <a:gd name="T0" fmla="*/ 0 w 1359"/>
                <a:gd name="T1" fmla="*/ 207 h 2158"/>
                <a:gd name="T2" fmla="*/ 1 w 1359"/>
                <a:gd name="T3" fmla="*/ 1987 h 2158"/>
                <a:gd name="T4" fmla="*/ 309 w 1359"/>
                <a:gd name="T5" fmla="*/ 2154 h 2158"/>
                <a:gd name="T6" fmla="*/ 681 w 1359"/>
                <a:gd name="T7" fmla="*/ 2040 h 2158"/>
                <a:gd name="T8" fmla="*/ 999 w 1359"/>
                <a:gd name="T9" fmla="*/ 1902 h 2158"/>
                <a:gd name="T10" fmla="*/ 1359 w 1359"/>
                <a:gd name="T11" fmla="*/ 2017 h 2158"/>
                <a:gd name="T12" fmla="*/ 1359 w 1359"/>
                <a:gd name="T13" fmla="*/ 180 h 2158"/>
                <a:gd name="T14" fmla="*/ 1025 w 1359"/>
                <a:gd name="T15" fmla="*/ 21 h 2158"/>
                <a:gd name="T16" fmla="*/ 366 w 1359"/>
                <a:gd name="T17" fmla="*/ 378 h 2158"/>
                <a:gd name="T18" fmla="*/ 0 w 1359"/>
                <a:gd name="T19" fmla="*/ 207 h 2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59" h="2158">
                  <a:moveTo>
                    <a:pt x="0" y="207"/>
                  </a:moveTo>
                  <a:cubicBezTo>
                    <a:pt x="0" y="1097"/>
                    <a:pt x="1" y="1987"/>
                    <a:pt x="1" y="1987"/>
                  </a:cubicBezTo>
                  <a:cubicBezTo>
                    <a:pt x="105" y="2151"/>
                    <a:pt x="210" y="2148"/>
                    <a:pt x="309" y="2154"/>
                  </a:cubicBezTo>
                  <a:cubicBezTo>
                    <a:pt x="421" y="2158"/>
                    <a:pt x="576" y="2091"/>
                    <a:pt x="681" y="2040"/>
                  </a:cubicBezTo>
                  <a:cubicBezTo>
                    <a:pt x="786" y="1989"/>
                    <a:pt x="843" y="1908"/>
                    <a:pt x="999" y="1902"/>
                  </a:cubicBezTo>
                  <a:cubicBezTo>
                    <a:pt x="1155" y="1896"/>
                    <a:pt x="1224" y="1908"/>
                    <a:pt x="1359" y="2017"/>
                  </a:cubicBezTo>
                  <a:lnTo>
                    <a:pt x="1359" y="180"/>
                  </a:lnTo>
                  <a:cubicBezTo>
                    <a:pt x="1272" y="72"/>
                    <a:pt x="1219" y="0"/>
                    <a:pt x="1025" y="21"/>
                  </a:cubicBezTo>
                  <a:cubicBezTo>
                    <a:pt x="831" y="42"/>
                    <a:pt x="644" y="378"/>
                    <a:pt x="366" y="378"/>
                  </a:cubicBezTo>
                  <a:cubicBezTo>
                    <a:pt x="88" y="378"/>
                    <a:pt x="87" y="222"/>
                    <a:pt x="0" y="207"/>
                  </a:cubicBezTo>
                  <a:close/>
                </a:path>
              </a:pathLst>
            </a:custGeom>
            <a:gradFill rotWithShape="1">
              <a:gsLst>
                <a:gs pos="0">
                  <a:schemeClr val="hlink"/>
                </a:gs>
                <a:gs pos="100000">
                  <a:schemeClr val="hlink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round/>
              <a:headEnd/>
              <a:tailEnd/>
            </a:ln>
            <a:effectLst/>
            <a:scene3d>
              <a:camera prst="legacyPerspectiveTop"/>
              <a:lightRig rig="legacyNormal2" dir="t"/>
            </a:scene3d>
            <a:sp3d extrusionH="887400" prstMaterial="legacyMatte">
              <a:bevelT w="13500" h="13500" prst="angle"/>
              <a:bevelB w="13500" h="13500" prst="angle"/>
              <a:extrusionClr>
                <a:schemeClr val="hlink"/>
              </a:extrusionClr>
            </a:sp3d>
            <a:extLst/>
          </p:spPr>
          <p:txBody>
            <a:bodyPr>
              <a:flatTx/>
            </a:bodyPr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23598" name="Freeform 4"/>
            <p:cNvSpPr>
              <a:spLocks/>
            </p:cNvSpPr>
            <p:nvPr/>
          </p:nvSpPr>
          <p:spPr bwMode="gray">
            <a:xfrm>
              <a:off x="650" y="1576"/>
              <a:ext cx="1348" cy="377"/>
            </a:xfrm>
            <a:custGeom>
              <a:avLst/>
              <a:gdLst>
                <a:gd name="T0" fmla="*/ 0 w 1348"/>
                <a:gd name="T1" fmla="*/ 247 h 341"/>
                <a:gd name="T2" fmla="*/ 309 w 1348"/>
                <a:gd name="T3" fmla="*/ 460 h 341"/>
                <a:gd name="T4" fmla="*/ 670 w 1348"/>
                <a:gd name="T5" fmla="*/ 304 h 341"/>
                <a:gd name="T6" fmla="*/ 1042 w 1348"/>
                <a:gd name="T7" fmla="*/ 12 h 341"/>
                <a:gd name="T8" fmla="*/ 1348 w 1348"/>
                <a:gd name="T9" fmla="*/ 222 h 34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348"/>
                <a:gd name="T16" fmla="*/ 0 h 341"/>
                <a:gd name="T17" fmla="*/ 1348 w 1348"/>
                <a:gd name="T18" fmla="*/ 341 h 34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348" h="341">
                  <a:moveTo>
                    <a:pt x="0" y="183"/>
                  </a:moveTo>
                  <a:cubicBezTo>
                    <a:pt x="84" y="205"/>
                    <a:pt x="78" y="326"/>
                    <a:pt x="309" y="340"/>
                  </a:cubicBezTo>
                  <a:cubicBezTo>
                    <a:pt x="421" y="341"/>
                    <a:pt x="563" y="306"/>
                    <a:pt x="670" y="225"/>
                  </a:cubicBezTo>
                  <a:cubicBezTo>
                    <a:pt x="777" y="144"/>
                    <a:pt x="932" y="17"/>
                    <a:pt x="1042" y="9"/>
                  </a:cubicBezTo>
                  <a:cubicBezTo>
                    <a:pt x="1237" y="0"/>
                    <a:pt x="1300" y="105"/>
                    <a:pt x="1348" y="165"/>
                  </a:cubicBezTo>
                </a:path>
              </a:pathLst>
            </a:custGeom>
            <a:noFill/>
            <a:ln w="9525">
              <a:solidFill>
                <a:srgbClr val="FFFFFF">
                  <a:alpha val="50195"/>
                </a:srgbClr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3599" name="Freeform 5"/>
            <p:cNvSpPr>
              <a:spLocks/>
            </p:cNvSpPr>
            <p:nvPr/>
          </p:nvSpPr>
          <p:spPr bwMode="gray">
            <a:xfrm>
              <a:off x="653" y="3473"/>
              <a:ext cx="1345" cy="255"/>
            </a:xfrm>
            <a:custGeom>
              <a:avLst/>
              <a:gdLst>
                <a:gd name="T0" fmla="*/ 1345 w 1345"/>
                <a:gd name="T1" fmla="*/ 118 h 255"/>
                <a:gd name="T2" fmla="*/ 1015 w 1345"/>
                <a:gd name="T3" fmla="*/ 1 h 255"/>
                <a:gd name="T4" fmla="*/ 718 w 1345"/>
                <a:gd name="T5" fmla="*/ 112 h 255"/>
                <a:gd name="T6" fmla="*/ 295 w 1345"/>
                <a:gd name="T7" fmla="*/ 253 h 255"/>
                <a:gd name="T8" fmla="*/ 0 w 1345"/>
                <a:gd name="T9" fmla="*/ 102 h 25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345"/>
                <a:gd name="T16" fmla="*/ 0 h 255"/>
                <a:gd name="T17" fmla="*/ 1345 w 1345"/>
                <a:gd name="T18" fmla="*/ 255 h 25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345" h="255">
                  <a:moveTo>
                    <a:pt x="1345" y="118"/>
                  </a:moveTo>
                  <a:cubicBezTo>
                    <a:pt x="1288" y="64"/>
                    <a:pt x="1246" y="17"/>
                    <a:pt x="1015" y="1"/>
                  </a:cubicBezTo>
                  <a:cubicBezTo>
                    <a:pt x="903" y="0"/>
                    <a:pt x="826" y="55"/>
                    <a:pt x="718" y="112"/>
                  </a:cubicBezTo>
                  <a:cubicBezTo>
                    <a:pt x="610" y="169"/>
                    <a:pt x="479" y="255"/>
                    <a:pt x="295" y="253"/>
                  </a:cubicBezTo>
                  <a:cubicBezTo>
                    <a:pt x="111" y="251"/>
                    <a:pt x="73" y="201"/>
                    <a:pt x="0" y="102"/>
                  </a:cubicBezTo>
                </a:path>
              </a:pathLst>
            </a:custGeom>
            <a:noFill/>
            <a:ln w="9525">
              <a:solidFill>
                <a:srgbClr val="000000">
                  <a:alpha val="30196"/>
                </a:srgbClr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3" name="Group 6"/>
          <p:cNvGrpSpPr>
            <a:grpSpLocks/>
          </p:cNvGrpSpPr>
          <p:nvPr/>
        </p:nvGrpSpPr>
        <p:grpSpPr bwMode="auto">
          <a:xfrm>
            <a:off x="3422650" y="1860550"/>
            <a:ext cx="2157413" cy="3425825"/>
            <a:chOff x="642" y="1572"/>
            <a:chExt cx="1359" cy="2158"/>
          </a:xfrm>
        </p:grpSpPr>
        <p:sp>
          <p:nvSpPr>
            <p:cNvPr id="37895" name="Freeform 7"/>
            <p:cNvSpPr>
              <a:spLocks/>
            </p:cNvSpPr>
            <p:nvPr/>
          </p:nvSpPr>
          <p:spPr bwMode="gray">
            <a:xfrm>
              <a:off x="642" y="1572"/>
              <a:ext cx="1359" cy="2158"/>
            </a:xfrm>
            <a:custGeom>
              <a:avLst/>
              <a:gdLst>
                <a:gd name="T0" fmla="*/ 0 w 1359"/>
                <a:gd name="T1" fmla="*/ 207 h 2158"/>
                <a:gd name="T2" fmla="*/ 1 w 1359"/>
                <a:gd name="T3" fmla="*/ 1987 h 2158"/>
                <a:gd name="T4" fmla="*/ 309 w 1359"/>
                <a:gd name="T5" fmla="*/ 2154 h 2158"/>
                <a:gd name="T6" fmla="*/ 681 w 1359"/>
                <a:gd name="T7" fmla="*/ 2040 h 2158"/>
                <a:gd name="T8" fmla="*/ 999 w 1359"/>
                <a:gd name="T9" fmla="*/ 1902 h 2158"/>
                <a:gd name="T10" fmla="*/ 1359 w 1359"/>
                <a:gd name="T11" fmla="*/ 2017 h 2158"/>
                <a:gd name="T12" fmla="*/ 1359 w 1359"/>
                <a:gd name="T13" fmla="*/ 180 h 2158"/>
                <a:gd name="T14" fmla="*/ 1025 w 1359"/>
                <a:gd name="T15" fmla="*/ 21 h 2158"/>
                <a:gd name="T16" fmla="*/ 366 w 1359"/>
                <a:gd name="T17" fmla="*/ 378 h 2158"/>
                <a:gd name="T18" fmla="*/ 0 w 1359"/>
                <a:gd name="T19" fmla="*/ 207 h 2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59" h="2158">
                  <a:moveTo>
                    <a:pt x="0" y="207"/>
                  </a:moveTo>
                  <a:cubicBezTo>
                    <a:pt x="0" y="1097"/>
                    <a:pt x="1" y="1987"/>
                    <a:pt x="1" y="1987"/>
                  </a:cubicBezTo>
                  <a:cubicBezTo>
                    <a:pt x="105" y="2151"/>
                    <a:pt x="210" y="2148"/>
                    <a:pt x="309" y="2154"/>
                  </a:cubicBezTo>
                  <a:cubicBezTo>
                    <a:pt x="421" y="2158"/>
                    <a:pt x="576" y="2091"/>
                    <a:pt x="681" y="2040"/>
                  </a:cubicBezTo>
                  <a:cubicBezTo>
                    <a:pt x="786" y="1989"/>
                    <a:pt x="843" y="1908"/>
                    <a:pt x="999" y="1902"/>
                  </a:cubicBezTo>
                  <a:cubicBezTo>
                    <a:pt x="1155" y="1896"/>
                    <a:pt x="1224" y="1908"/>
                    <a:pt x="1359" y="2017"/>
                  </a:cubicBezTo>
                  <a:lnTo>
                    <a:pt x="1359" y="180"/>
                  </a:lnTo>
                  <a:cubicBezTo>
                    <a:pt x="1272" y="72"/>
                    <a:pt x="1219" y="0"/>
                    <a:pt x="1025" y="21"/>
                  </a:cubicBezTo>
                  <a:cubicBezTo>
                    <a:pt x="831" y="42"/>
                    <a:pt x="644" y="378"/>
                    <a:pt x="366" y="378"/>
                  </a:cubicBezTo>
                  <a:cubicBezTo>
                    <a:pt x="88" y="378"/>
                    <a:pt x="87" y="222"/>
                    <a:pt x="0" y="207"/>
                  </a:cubicBezTo>
                  <a:close/>
                </a:path>
              </a:pathLst>
            </a:custGeom>
            <a:gradFill rotWithShape="1">
              <a:gsLst>
                <a:gs pos="0">
                  <a:schemeClr val="accent2"/>
                </a:gs>
                <a:gs pos="100000">
                  <a:schemeClr val="accent2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round/>
              <a:headEnd/>
              <a:tailEnd/>
            </a:ln>
            <a:effectLst/>
            <a:scene3d>
              <a:camera prst="legacyPerspectiveTop"/>
              <a:lightRig rig="legacyNormal2" dir="t"/>
            </a:scene3d>
            <a:sp3d extrusionH="887400" prstMaterial="legacyMatte">
              <a:bevelT w="13500" h="13500" prst="angle"/>
              <a:bevelB w="13500" h="13500" prst="angle"/>
              <a:extrusionClr>
                <a:schemeClr val="accent2"/>
              </a:extrusionClr>
            </a:sp3d>
            <a:extLst/>
          </p:spPr>
          <p:txBody>
            <a:bodyPr>
              <a:flatTx/>
            </a:bodyPr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23595" name="Freeform 8"/>
            <p:cNvSpPr>
              <a:spLocks/>
            </p:cNvSpPr>
            <p:nvPr/>
          </p:nvSpPr>
          <p:spPr bwMode="gray">
            <a:xfrm>
              <a:off x="650" y="1576"/>
              <a:ext cx="1348" cy="377"/>
            </a:xfrm>
            <a:custGeom>
              <a:avLst/>
              <a:gdLst>
                <a:gd name="T0" fmla="*/ 0 w 1348"/>
                <a:gd name="T1" fmla="*/ 247 h 341"/>
                <a:gd name="T2" fmla="*/ 309 w 1348"/>
                <a:gd name="T3" fmla="*/ 460 h 341"/>
                <a:gd name="T4" fmla="*/ 670 w 1348"/>
                <a:gd name="T5" fmla="*/ 304 h 341"/>
                <a:gd name="T6" fmla="*/ 1042 w 1348"/>
                <a:gd name="T7" fmla="*/ 12 h 341"/>
                <a:gd name="T8" fmla="*/ 1348 w 1348"/>
                <a:gd name="T9" fmla="*/ 222 h 34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348"/>
                <a:gd name="T16" fmla="*/ 0 h 341"/>
                <a:gd name="T17" fmla="*/ 1348 w 1348"/>
                <a:gd name="T18" fmla="*/ 341 h 34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348" h="341">
                  <a:moveTo>
                    <a:pt x="0" y="183"/>
                  </a:moveTo>
                  <a:cubicBezTo>
                    <a:pt x="84" y="205"/>
                    <a:pt x="78" y="326"/>
                    <a:pt x="309" y="340"/>
                  </a:cubicBezTo>
                  <a:cubicBezTo>
                    <a:pt x="421" y="341"/>
                    <a:pt x="563" y="306"/>
                    <a:pt x="670" y="225"/>
                  </a:cubicBezTo>
                  <a:cubicBezTo>
                    <a:pt x="777" y="144"/>
                    <a:pt x="932" y="17"/>
                    <a:pt x="1042" y="9"/>
                  </a:cubicBezTo>
                  <a:cubicBezTo>
                    <a:pt x="1237" y="0"/>
                    <a:pt x="1300" y="105"/>
                    <a:pt x="1348" y="165"/>
                  </a:cubicBezTo>
                </a:path>
              </a:pathLst>
            </a:custGeom>
            <a:noFill/>
            <a:ln w="9525">
              <a:solidFill>
                <a:srgbClr val="FFFFFF">
                  <a:alpha val="50195"/>
                </a:srgbClr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3596" name="Freeform 9"/>
            <p:cNvSpPr>
              <a:spLocks/>
            </p:cNvSpPr>
            <p:nvPr/>
          </p:nvSpPr>
          <p:spPr bwMode="gray">
            <a:xfrm>
              <a:off x="653" y="3473"/>
              <a:ext cx="1345" cy="255"/>
            </a:xfrm>
            <a:custGeom>
              <a:avLst/>
              <a:gdLst>
                <a:gd name="T0" fmla="*/ 1345 w 1345"/>
                <a:gd name="T1" fmla="*/ 118 h 255"/>
                <a:gd name="T2" fmla="*/ 1015 w 1345"/>
                <a:gd name="T3" fmla="*/ 1 h 255"/>
                <a:gd name="T4" fmla="*/ 718 w 1345"/>
                <a:gd name="T5" fmla="*/ 112 h 255"/>
                <a:gd name="T6" fmla="*/ 295 w 1345"/>
                <a:gd name="T7" fmla="*/ 253 h 255"/>
                <a:gd name="T8" fmla="*/ 0 w 1345"/>
                <a:gd name="T9" fmla="*/ 102 h 25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345"/>
                <a:gd name="T16" fmla="*/ 0 h 255"/>
                <a:gd name="T17" fmla="*/ 1345 w 1345"/>
                <a:gd name="T18" fmla="*/ 255 h 25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345" h="255">
                  <a:moveTo>
                    <a:pt x="1345" y="118"/>
                  </a:moveTo>
                  <a:cubicBezTo>
                    <a:pt x="1288" y="64"/>
                    <a:pt x="1246" y="17"/>
                    <a:pt x="1015" y="1"/>
                  </a:cubicBezTo>
                  <a:cubicBezTo>
                    <a:pt x="903" y="0"/>
                    <a:pt x="826" y="55"/>
                    <a:pt x="718" y="112"/>
                  </a:cubicBezTo>
                  <a:cubicBezTo>
                    <a:pt x="610" y="169"/>
                    <a:pt x="479" y="255"/>
                    <a:pt x="295" y="253"/>
                  </a:cubicBezTo>
                  <a:cubicBezTo>
                    <a:pt x="111" y="251"/>
                    <a:pt x="73" y="201"/>
                    <a:pt x="0" y="102"/>
                  </a:cubicBezTo>
                </a:path>
              </a:pathLst>
            </a:custGeom>
            <a:noFill/>
            <a:ln w="9525">
              <a:solidFill>
                <a:srgbClr val="000000">
                  <a:alpha val="30196"/>
                </a:srgbClr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pic>
        <p:nvPicPr>
          <p:cNvPr id="23556" name="Picture 10" descr="shadow_1_m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gray">
          <a:xfrm>
            <a:off x="984250" y="4789488"/>
            <a:ext cx="2349500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4" name="Group 11"/>
          <p:cNvGrpSpPr>
            <a:grpSpLocks/>
          </p:cNvGrpSpPr>
          <p:nvPr/>
        </p:nvGrpSpPr>
        <p:grpSpPr bwMode="auto">
          <a:xfrm>
            <a:off x="976313" y="1909763"/>
            <a:ext cx="2157412" cy="3425825"/>
            <a:chOff x="642" y="1572"/>
            <a:chExt cx="1359" cy="2158"/>
          </a:xfrm>
        </p:grpSpPr>
        <p:sp>
          <p:nvSpPr>
            <p:cNvPr id="37900" name="Freeform 12"/>
            <p:cNvSpPr>
              <a:spLocks/>
            </p:cNvSpPr>
            <p:nvPr/>
          </p:nvSpPr>
          <p:spPr bwMode="ltGray">
            <a:xfrm>
              <a:off x="642" y="1572"/>
              <a:ext cx="1359" cy="2158"/>
            </a:xfrm>
            <a:custGeom>
              <a:avLst/>
              <a:gdLst>
                <a:gd name="T0" fmla="*/ 0 w 1359"/>
                <a:gd name="T1" fmla="*/ 207 h 2158"/>
                <a:gd name="T2" fmla="*/ 1 w 1359"/>
                <a:gd name="T3" fmla="*/ 1987 h 2158"/>
                <a:gd name="T4" fmla="*/ 309 w 1359"/>
                <a:gd name="T5" fmla="*/ 2154 h 2158"/>
                <a:gd name="T6" fmla="*/ 681 w 1359"/>
                <a:gd name="T7" fmla="*/ 2040 h 2158"/>
                <a:gd name="T8" fmla="*/ 999 w 1359"/>
                <a:gd name="T9" fmla="*/ 1902 h 2158"/>
                <a:gd name="T10" fmla="*/ 1359 w 1359"/>
                <a:gd name="T11" fmla="*/ 2017 h 2158"/>
                <a:gd name="T12" fmla="*/ 1359 w 1359"/>
                <a:gd name="T13" fmla="*/ 180 h 2158"/>
                <a:gd name="T14" fmla="*/ 1025 w 1359"/>
                <a:gd name="T15" fmla="*/ 21 h 2158"/>
                <a:gd name="T16" fmla="*/ 366 w 1359"/>
                <a:gd name="T17" fmla="*/ 378 h 2158"/>
                <a:gd name="T18" fmla="*/ 0 w 1359"/>
                <a:gd name="T19" fmla="*/ 207 h 2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59" h="2158">
                  <a:moveTo>
                    <a:pt x="0" y="207"/>
                  </a:moveTo>
                  <a:cubicBezTo>
                    <a:pt x="0" y="1097"/>
                    <a:pt x="1" y="1987"/>
                    <a:pt x="1" y="1987"/>
                  </a:cubicBezTo>
                  <a:cubicBezTo>
                    <a:pt x="105" y="2151"/>
                    <a:pt x="210" y="2148"/>
                    <a:pt x="309" y="2154"/>
                  </a:cubicBezTo>
                  <a:cubicBezTo>
                    <a:pt x="421" y="2158"/>
                    <a:pt x="576" y="2091"/>
                    <a:pt x="681" y="2040"/>
                  </a:cubicBezTo>
                  <a:cubicBezTo>
                    <a:pt x="786" y="1989"/>
                    <a:pt x="843" y="1908"/>
                    <a:pt x="999" y="1902"/>
                  </a:cubicBezTo>
                  <a:cubicBezTo>
                    <a:pt x="1155" y="1896"/>
                    <a:pt x="1224" y="1908"/>
                    <a:pt x="1359" y="2017"/>
                  </a:cubicBezTo>
                  <a:lnTo>
                    <a:pt x="1359" y="180"/>
                  </a:lnTo>
                  <a:cubicBezTo>
                    <a:pt x="1272" y="72"/>
                    <a:pt x="1219" y="0"/>
                    <a:pt x="1025" y="21"/>
                  </a:cubicBezTo>
                  <a:cubicBezTo>
                    <a:pt x="831" y="42"/>
                    <a:pt x="644" y="378"/>
                    <a:pt x="366" y="378"/>
                  </a:cubicBezTo>
                  <a:cubicBezTo>
                    <a:pt x="88" y="378"/>
                    <a:pt x="87" y="222"/>
                    <a:pt x="0" y="207"/>
                  </a:cubicBezTo>
                  <a:close/>
                </a:path>
              </a:pathLst>
            </a:cu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round/>
              <a:headEnd/>
              <a:tailEnd/>
            </a:ln>
            <a:effectLst/>
            <a:scene3d>
              <a:camera prst="legacyPerspectiveTop"/>
              <a:lightRig rig="legacyNormal2" dir="t"/>
            </a:scene3d>
            <a:sp3d extrusionH="887400" prstMaterial="legacyMatte">
              <a:bevelT w="13500" h="13500" prst="angle"/>
              <a:bevelB w="13500" h="13500" prst="angle"/>
              <a:extrusionClr>
                <a:schemeClr val="accent1"/>
              </a:extrusionClr>
            </a:sp3d>
            <a:extLst/>
          </p:spPr>
          <p:txBody>
            <a:bodyPr>
              <a:flatTx/>
            </a:bodyPr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23592" name="Freeform 13"/>
            <p:cNvSpPr>
              <a:spLocks/>
            </p:cNvSpPr>
            <p:nvPr/>
          </p:nvSpPr>
          <p:spPr bwMode="ltGray">
            <a:xfrm>
              <a:off x="650" y="1576"/>
              <a:ext cx="1348" cy="377"/>
            </a:xfrm>
            <a:custGeom>
              <a:avLst/>
              <a:gdLst>
                <a:gd name="T0" fmla="*/ 0 w 1348"/>
                <a:gd name="T1" fmla="*/ 247 h 341"/>
                <a:gd name="T2" fmla="*/ 309 w 1348"/>
                <a:gd name="T3" fmla="*/ 460 h 341"/>
                <a:gd name="T4" fmla="*/ 670 w 1348"/>
                <a:gd name="T5" fmla="*/ 304 h 341"/>
                <a:gd name="T6" fmla="*/ 1042 w 1348"/>
                <a:gd name="T7" fmla="*/ 12 h 341"/>
                <a:gd name="T8" fmla="*/ 1348 w 1348"/>
                <a:gd name="T9" fmla="*/ 222 h 34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348"/>
                <a:gd name="T16" fmla="*/ 0 h 341"/>
                <a:gd name="T17" fmla="*/ 1348 w 1348"/>
                <a:gd name="T18" fmla="*/ 341 h 34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348" h="341">
                  <a:moveTo>
                    <a:pt x="0" y="183"/>
                  </a:moveTo>
                  <a:cubicBezTo>
                    <a:pt x="84" y="205"/>
                    <a:pt x="78" y="326"/>
                    <a:pt x="309" y="340"/>
                  </a:cubicBezTo>
                  <a:cubicBezTo>
                    <a:pt x="421" y="341"/>
                    <a:pt x="563" y="306"/>
                    <a:pt x="670" y="225"/>
                  </a:cubicBezTo>
                  <a:cubicBezTo>
                    <a:pt x="777" y="144"/>
                    <a:pt x="932" y="17"/>
                    <a:pt x="1042" y="9"/>
                  </a:cubicBezTo>
                  <a:cubicBezTo>
                    <a:pt x="1237" y="0"/>
                    <a:pt x="1300" y="105"/>
                    <a:pt x="1348" y="165"/>
                  </a:cubicBezTo>
                </a:path>
              </a:pathLst>
            </a:custGeom>
            <a:noFill/>
            <a:ln w="9525">
              <a:solidFill>
                <a:srgbClr val="FFFFFF">
                  <a:alpha val="50195"/>
                </a:srgbClr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3593" name="Freeform 14"/>
            <p:cNvSpPr>
              <a:spLocks/>
            </p:cNvSpPr>
            <p:nvPr/>
          </p:nvSpPr>
          <p:spPr bwMode="ltGray">
            <a:xfrm>
              <a:off x="653" y="3473"/>
              <a:ext cx="1345" cy="255"/>
            </a:xfrm>
            <a:custGeom>
              <a:avLst/>
              <a:gdLst>
                <a:gd name="T0" fmla="*/ 1345 w 1345"/>
                <a:gd name="T1" fmla="*/ 118 h 255"/>
                <a:gd name="T2" fmla="*/ 1015 w 1345"/>
                <a:gd name="T3" fmla="*/ 1 h 255"/>
                <a:gd name="T4" fmla="*/ 718 w 1345"/>
                <a:gd name="T5" fmla="*/ 112 h 255"/>
                <a:gd name="T6" fmla="*/ 295 w 1345"/>
                <a:gd name="T7" fmla="*/ 253 h 255"/>
                <a:gd name="T8" fmla="*/ 0 w 1345"/>
                <a:gd name="T9" fmla="*/ 102 h 25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345"/>
                <a:gd name="T16" fmla="*/ 0 h 255"/>
                <a:gd name="T17" fmla="*/ 1345 w 1345"/>
                <a:gd name="T18" fmla="*/ 255 h 25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345" h="255">
                  <a:moveTo>
                    <a:pt x="1345" y="118"/>
                  </a:moveTo>
                  <a:cubicBezTo>
                    <a:pt x="1288" y="64"/>
                    <a:pt x="1246" y="17"/>
                    <a:pt x="1015" y="1"/>
                  </a:cubicBezTo>
                  <a:cubicBezTo>
                    <a:pt x="903" y="0"/>
                    <a:pt x="826" y="55"/>
                    <a:pt x="718" y="112"/>
                  </a:cubicBezTo>
                  <a:cubicBezTo>
                    <a:pt x="610" y="169"/>
                    <a:pt x="479" y="255"/>
                    <a:pt x="295" y="253"/>
                  </a:cubicBezTo>
                  <a:cubicBezTo>
                    <a:pt x="111" y="251"/>
                    <a:pt x="73" y="201"/>
                    <a:pt x="0" y="102"/>
                  </a:cubicBezTo>
                </a:path>
              </a:pathLst>
            </a:custGeom>
            <a:noFill/>
            <a:ln w="9525">
              <a:solidFill>
                <a:srgbClr val="000000">
                  <a:alpha val="30196"/>
                </a:srgbClr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3558" name="Text Box 15"/>
          <p:cNvSpPr txBox="1">
            <a:spLocks noChangeArrowheads="1"/>
          </p:cNvSpPr>
          <p:nvPr/>
        </p:nvSpPr>
        <p:spPr bwMode="gray">
          <a:xfrm>
            <a:off x="974725" y="3471863"/>
            <a:ext cx="2133600" cy="814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20650" indent="-120650" algn="ctr">
              <a:lnSpc>
                <a:spcPct val="80000"/>
              </a:lnSpc>
              <a:spcBef>
                <a:spcPct val="50000"/>
              </a:spcBef>
              <a:buFontTx/>
              <a:buChar char="•"/>
            </a:pPr>
            <a:r>
              <a:rPr lang="en-US" altLang="zh-CN" sz="1400">
                <a:solidFill>
                  <a:srgbClr val="FFFFFF"/>
                </a:solidFill>
                <a:latin typeface="Arial" charset="0"/>
                <a:ea typeface="宋体" charset="-122"/>
              </a:rPr>
              <a:t>Click to add Text</a:t>
            </a:r>
          </a:p>
          <a:p>
            <a:pPr marL="120650" indent="-120650" algn="ctr">
              <a:lnSpc>
                <a:spcPct val="80000"/>
              </a:lnSpc>
              <a:spcBef>
                <a:spcPct val="50000"/>
              </a:spcBef>
              <a:buFontTx/>
              <a:buChar char="•"/>
            </a:pPr>
            <a:r>
              <a:rPr lang="en-US" altLang="zh-CN" sz="1400">
                <a:solidFill>
                  <a:srgbClr val="FFFFFF"/>
                </a:solidFill>
                <a:latin typeface="Arial" charset="0"/>
                <a:ea typeface="宋体" charset="-122"/>
              </a:rPr>
              <a:t>Click to add Text</a:t>
            </a:r>
          </a:p>
          <a:p>
            <a:pPr marL="120650" indent="-120650" algn="ctr">
              <a:lnSpc>
                <a:spcPct val="80000"/>
              </a:lnSpc>
              <a:spcBef>
                <a:spcPct val="50000"/>
              </a:spcBef>
              <a:buFontTx/>
              <a:buChar char="•"/>
            </a:pPr>
            <a:r>
              <a:rPr lang="en-US" altLang="zh-CN" sz="1400">
                <a:solidFill>
                  <a:srgbClr val="FFFFFF"/>
                </a:solidFill>
                <a:latin typeface="Arial" charset="0"/>
                <a:ea typeface="宋体" charset="-122"/>
              </a:rPr>
              <a:t>Click to add Text</a:t>
            </a:r>
          </a:p>
        </p:txBody>
      </p:sp>
      <p:sp>
        <p:nvSpPr>
          <p:cNvPr id="23559" name="Text Box 16"/>
          <p:cNvSpPr txBox="1">
            <a:spLocks noChangeArrowheads="1"/>
          </p:cNvSpPr>
          <p:nvPr/>
        </p:nvSpPr>
        <p:spPr bwMode="gray">
          <a:xfrm>
            <a:off x="5870575" y="3400425"/>
            <a:ext cx="2133600" cy="1179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20650" indent="-120650" algn="ctr">
              <a:lnSpc>
                <a:spcPct val="90000"/>
              </a:lnSpc>
              <a:spcBef>
                <a:spcPct val="50000"/>
              </a:spcBef>
              <a:buFontTx/>
              <a:buChar char="•"/>
            </a:pPr>
            <a:r>
              <a:rPr lang="en-US" altLang="zh-CN" sz="1400">
                <a:solidFill>
                  <a:srgbClr val="FFFFFF"/>
                </a:solidFill>
                <a:latin typeface="Arial" charset="0"/>
                <a:ea typeface="宋体" charset="-122"/>
              </a:rPr>
              <a:t>Click to add Text</a:t>
            </a:r>
          </a:p>
          <a:p>
            <a:pPr marL="120650" indent="-120650" algn="ctr">
              <a:lnSpc>
                <a:spcPct val="90000"/>
              </a:lnSpc>
              <a:spcBef>
                <a:spcPct val="50000"/>
              </a:spcBef>
              <a:buFontTx/>
              <a:buChar char="•"/>
            </a:pPr>
            <a:r>
              <a:rPr lang="en-US" altLang="zh-CN" sz="1400">
                <a:solidFill>
                  <a:srgbClr val="FFFFFF"/>
                </a:solidFill>
                <a:latin typeface="Arial" charset="0"/>
                <a:ea typeface="宋体" charset="-122"/>
              </a:rPr>
              <a:t>Click to add Text</a:t>
            </a:r>
          </a:p>
          <a:p>
            <a:pPr marL="120650" indent="-120650" algn="ctr">
              <a:lnSpc>
                <a:spcPct val="90000"/>
              </a:lnSpc>
              <a:spcBef>
                <a:spcPct val="50000"/>
              </a:spcBef>
              <a:buFontTx/>
              <a:buChar char="•"/>
            </a:pPr>
            <a:r>
              <a:rPr lang="en-US" altLang="zh-CN" sz="1400">
                <a:solidFill>
                  <a:srgbClr val="FFFFFF"/>
                </a:solidFill>
                <a:latin typeface="Arial" charset="0"/>
                <a:ea typeface="宋体" charset="-122"/>
              </a:rPr>
              <a:t>Click to add Text</a:t>
            </a:r>
          </a:p>
          <a:p>
            <a:pPr marL="120650" indent="-120650" algn="ctr">
              <a:lnSpc>
                <a:spcPct val="90000"/>
              </a:lnSpc>
              <a:spcBef>
                <a:spcPct val="50000"/>
              </a:spcBef>
              <a:buFontTx/>
              <a:buChar char="•"/>
            </a:pPr>
            <a:r>
              <a:rPr lang="en-US" altLang="zh-CN" sz="1400">
                <a:solidFill>
                  <a:srgbClr val="FFFFFF"/>
                </a:solidFill>
                <a:latin typeface="Arial" charset="0"/>
                <a:ea typeface="宋体" charset="-122"/>
              </a:rPr>
              <a:t>Click to add Text</a:t>
            </a:r>
          </a:p>
        </p:txBody>
      </p:sp>
      <p:sp>
        <p:nvSpPr>
          <p:cNvPr id="23560" name="Text Box 17"/>
          <p:cNvSpPr txBox="1">
            <a:spLocks noChangeArrowheads="1"/>
          </p:cNvSpPr>
          <p:nvPr/>
        </p:nvSpPr>
        <p:spPr bwMode="gray">
          <a:xfrm>
            <a:off x="1162050" y="2600325"/>
            <a:ext cx="1749425" cy="5810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1600">
                <a:solidFill>
                  <a:srgbClr val="FFFFFF"/>
                </a:solidFill>
                <a:ea typeface="宋体" charset="-122"/>
              </a:rPr>
              <a:t>Description of the contents</a:t>
            </a:r>
          </a:p>
        </p:txBody>
      </p:sp>
      <p:sp>
        <p:nvSpPr>
          <p:cNvPr id="23561" name="Rectangle 18"/>
          <p:cNvSpPr>
            <a:spLocks noChangeArrowheads="1"/>
          </p:cNvSpPr>
          <p:nvPr/>
        </p:nvSpPr>
        <p:spPr bwMode="gray">
          <a:xfrm>
            <a:off x="1120775" y="5394325"/>
            <a:ext cx="7123113" cy="6413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buClr>
                <a:srgbClr val="D7181F"/>
              </a:buClr>
              <a:buFont typeface="Wingdings" pitchFamily="2" charset="2"/>
              <a:buNone/>
            </a:pPr>
            <a:r>
              <a:rPr lang="en-US" altLang="zh-CN">
                <a:ea typeface="宋体" charset="-122"/>
              </a:rPr>
              <a:t> “ThemeGallery is a Design Digital Content &amp; Contents mall developed by Guild Design Inc.”</a:t>
            </a:r>
          </a:p>
        </p:txBody>
      </p:sp>
      <p:grpSp>
        <p:nvGrpSpPr>
          <p:cNvPr id="5" name="Group 19"/>
          <p:cNvGrpSpPr>
            <a:grpSpLocks/>
          </p:cNvGrpSpPr>
          <p:nvPr/>
        </p:nvGrpSpPr>
        <p:grpSpPr bwMode="auto">
          <a:xfrm>
            <a:off x="1171575" y="1651000"/>
            <a:ext cx="720725" cy="822325"/>
            <a:chOff x="192" y="1917"/>
            <a:chExt cx="1042" cy="1102"/>
          </a:xfrm>
        </p:grpSpPr>
        <p:grpSp>
          <p:nvGrpSpPr>
            <p:cNvPr id="6" name="Group 20"/>
            <p:cNvGrpSpPr>
              <a:grpSpLocks/>
            </p:cNvGrpSpPr>
            <p:nvPr/>
          </p:nvGrpSpPr>
          <p:grpSpPr bwMode="auto">
            <a:xfrm>
              <a:off x="192" y="1917"/>
              <a:ext cx="1042" cy="1102"/>
              <a:chOff x="192" y="1917"/>
              <a:chExt cx="1042" cy="1102"/>
            </a:xfrm>
          </p:grpSpPr>
          <p:pic>
            <p:nvPicPr>
              <p:cNvPr id="23588" name="Picture 21" descr="light_shadow"/>
              <p:cNvPicPr>
                <a:picLocks noChangeAspect="1" noChangeArrowheads="1"/>
              </p:cNvPicPr>
              <p:nvPr/>
            </p:nvPicPr>
            <p:blipFill>
              <a:blip r:embed="rId3" cstate="print">
                <a:lum bright="-78000" contrast="-78000"/>
              </a:blip>
              <a:srcRect/>
              <a:stretch>
                <a:fillRect/>
              </a:stretch>
            </p:blipFill>
            <p:spPr bwMode="gray">
              <a:xfrm>
                <a:off x="291" y="2781"/>
                <a:ext cx="858" cy="23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3589" name="Picture 22" descr="circuler_1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gray">
              <a:xfrm>
                <a:off x="192" y="1917"/>
                <a:ext cx="1042" cy="101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37911" name="Oval 23"/>
              <p:cNvSpPr>
                <a:spLocks noChangeArrowheads="1"/>
              </p:cNvSpPr>
              <p:nvPr/>
            </p:nvSpPr>
            <p:spPr bwMode="gray">
              <a:xfrm>
                <a:off x="192" y="1917"/>
                <a:ext cx="1035" cy="1019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46275"/>
                      <a:invGamma/>
                      <a:alpha val="89999"/>
                    </a:schemeClr>
                  </a:gs>
                  <a:gs pos="50000">
                    <a:schemeClr val="accent1">
                      <a:alpha val="55000"/>
                    </a:schemeClr>
                  </a:gs>
                  <a:gs pos="100000">
                    <a:schemeClr val="accent1">
                      <a:gamma/>
                      <a:shade val="46275"/>
                      <a:invGamma/>
                      <a:alpha val="89999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/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</p:grpSp>
        <p:pic>
          <p:nvPicPr>
            <p:cNvPr id="23587" name="Picture 24" descr="Picture2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gray">
            <a:xfrm>
              <a:off x="296" y="1927"/>
              <a:ext cx="823" cy="3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3563" name="WordArt 25"/>
          <p:cNvSpPr>
            <a:spLocks noChangeArrowheads="1" noChangeShapeType="1" noTextEdit="1"/>
          </p:cNvSpPr>
          <p:nvPr/>
        </p:nvSpPr>
        <p:spPr bwMode="gray">
          <a:xfrm>
            <a:off x="1263650" y="1838325"/>
            <a:ext cx="520700" cy="4206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zh-CN" sz="3600" i="1" kern="10">
                <a:ln w="9525">
                  <a:noFill/>
                  <a:round/>
                  <a:headEnd/>
                  <a:tailEnd/>
                </a:ln>
                <a:solidFill>
                  <a:srgbClr val="FCFCFC">
                    <a:alpha val="79999"/>
                  </a:srgbClr>
                </a:solidFill>
                <a:latin typeface="Arial Black"/>
              </a:rPr>
              <a:t>01</a:t>
            </a:r>
            <a:endParaRPr lang="zh-CN" altLang="en-US" sz="3600" i="1" kern="10">
              <a:ln w="9525">
                <a:noFill/>
                <a:round/>
                <a:headEnd/>
                <a:tailEnd/>
              </a:ln>
              <a:solidFill>
                <a:srgbClr val="FCFCFC">
                  <a:alpha val="79999"/>
                </a:srgbClr>
              </a:solidFill>
              <a:latin typeface="Arial Black"/>
            </a:endParaRPr>
          </a:p>
        </p:txBody>
      </p:sp>
      <p:sp>
        <p:nvSpPr>
          <p:cNvPr id="21516" name="Line 26"/>
          <p:cNvSpPr>
            <a:spLocks noChangeShapeType="1"/>
          </p:cNvSpPr>
          <p:nvPr/>
        </p:nvSpPr>
        <p:spPr bwMode="gray">
          <a:xfrm>
            <a:off x="1092200" y="3282950"/>
            <a:ext cx="1916113" cy="0"/>
          </a:xfrm>
          <a:prstGeom prst="line">
            <a:avLst/>
          </a:prstGeom>
          <a:noFill/>
          <a:ln w="12700" cap="rnd">
            <a:solidFill>
              <a:srgbClr val="FFFFFF">
                <a:alpha val="50195"/>
              </a:srgbClr>
            </a:solidFill>
            <a:prstDash val="sysDot"/>
            <a:round/>
            <a:headEnd/>
            <a:tailEnd/>
          </a:ln>
          <a:effectLst>
            <a:outerShdw dist="28398" dir="20006097" algn="ctr" rotWithShape="0">
              <a:srgbClr val="000000">
                <a:alpha val="50000"/>
              </a:srgbClr>
            </a:outerShdw>
          </a:effectLst>
        </p:spPr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23565" name="Text Box 27"/>
          <p:cNvSpPr txBox="1">
            <a:spLocks noChangeArrowheads="1"/>
          </p:cNvSpPr>
          <p:nvPr/>
        </p:nvSpPr>
        <p:spPr bwMode="gray">
          <a:xfrm>
            <a:off x="3609975" y="2579688"/>
            <a:ext cx="1749425" cy="5810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1600">
                <a:solidFill>
                  <a:srgbClr val="FFFFFF"/>
                </a:solidFill>
                <a:ea typeface="宋体" charset="-122"/>
              </a:rPr>
              <a:t>Description of the contents</a:t>
            </a:r>
          </a:p>
        </p:txBody>
      </p:sp>
      <p:grpSp>
        <p:nvGrpSpPr>
          <p:cNvPr id="7" name="Group 28"/>
          <p:cNvGrpSpPr>
            <a:grpSpLocks/>
          </p:cNvGrpSpPr>
          <p:nvPr/>
        </p:nvGrpSpPr>
        <p:grpSpPr bwMode="auto">
          <a:xfrm>
            <a:off x="3570288" y="1595438"/>
            <a:ext cx="739775" cy="822325"/>
            <a:chOff x="2608" y="1076"/>
            <a:chExt cx="466" cy="518"/>
          </a:xfrm>
        </p:grpSpPr>
        <p:grpSp>
          <p:nvGrpSpPr>
            <p:cNvPr id="8" name="Group 29"/>
            <p:cNvGrpSpPr>
              <a:grpSpLocks/>
            </p:cNvGrpSpPr>
            <p:nvPr/>
          </p:nvGrpSpPr>
          <p:grpSpPr bwMode="auto">
            <a:xfrm>
              <a:off x="2608" y="1076"/>
              <a:ext cx="466" cy="518"/>
              <a:chOff x="2608" y="1076"/>
              <a:chExt cx="466" cy="518"/>
            </a:xfrm>
          </p:grpSpPr>
          <p:pic>
            <p:nvPicPr>
              <p:cNvPr id="23583" name="Picture 30" descr="light_shadow"/>
              <p:cNvPicPr>
                <a:picLocks noChangeAspect="1" noChangeArrowheads="1"/>
              </p:cNvPicPr>
              <p:nvPr/>
            </p:nvPicPr>
            <p:blipFill>
              <a:blip r:embed="rId6" cstate="print">
                <a:lum bright="-78000" contrast="-78000"/>
              </a:blip>
              <a:srcRect/>
              <a:stretch>
                <a:fillRect/>
              </a:stretch>
            </p:blipFill>
            <p:spPr bwMode="gray">
              <a:xfrm>
                <a:off x="2652" y="1482"/>
                <a:ext cx="384" cy="1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3584" name="Picture 31" descr="circuler_1"/>
              <p:cNvPicPr>
                <a:picLocks noChangeAspect="1" noChangeArrowheads="1"/>
              </p:cNvPicPr>
              <p:nvPr/>
            </p:nvPicPr>
            <p:blipFill>
              <a:blip r:embed="rId7" cstate="print"/>
              <a:srcRect/>
              <a:stretch>
                <a:fillRect/>
              </a:stretch>
            </p:blipFill>
            <p:spPr bwMode="gray">
              <a:xfrm>
                <a:off x="2608" y="1076"/>
                <a:ext cx="466" cy="47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37920" name="Oval 32"/>
              <p:cNvSpPr>
                <a:spLocks noChangeArrowheads="1"/>
              </p:cNvSpPr>
              <p:nvPr/>
            </p:nvSpPr>
            <p:spPr bwMode="gray">
              <a:xfrm>
                <a:off x="2608" y="1076"/>
                <a:ext cx="463" cy="479"/>
              </a:xfrm>
              <a:prstGeom prst="ellipse">
                <a:avLst/>
              </a:prstGeom>
              <a:gradFill rotWithShape="1">
                <a:gsLst>
                  <a:gs pos="0">
                    <a:schemeClr val="accent2">
                      <a:gamma/>
                      <a:shade val="46275"/>
                      <a:invGamma/>
                      <a:alpha val="89999"/>
                    </a:schemeClr>
                  </a:gs>
                  <a:gs pos="50000">
                    <a:schemeClr val="accent2">
                      <a:alpha val="55000"/>
                    </a:schemeClr>
                  </a:gs>
                  <a:gs pos="100000">
                    <a:schemeClr val="accent2">
                      <a:gamma/>
                      <a:shade val="46275"/>
                      <a:invGamma/>
                      <a:alpha val="89999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/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</p:grpSp>
        <p:pic>
          <p:nvPicPr>
            <p:cNvPr id="23582" name="Picture 33" descr="Picture2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gray">
            <a:xfrm>
              <a:off x="2665" y="1081"/>
              <a:ext cx="359" cy="1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3567" name="WordArt 34"/>
          <p:cNvSpPr>
            <a:spLocks noChangeArrowheads="1" noChangeShapeType="1" noTextEdit="1"/>
          </p:cNvSpPr>
          <p:nvPr/>
        </p:nvSpPr>
        <p:spPr bwMode="gray">
          <a:xfrm>
            <a:off x="3683000" y="1770063"/>
            <a:ext cx="530225" cy="42068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zh-CN" sz="3600" i="1" kern="10">
                <a:ln w="9525">
                  <a:noFill/>
                  <a:round/>
                  <a:headEnd/>
                  <a:tailEnd/>
                </a:ln>
                <a:solidFill>
                  <a:srgbClr val="FCFCFC">
                    <a:alpha val="79999"/>
                  </a:srgbClr>
                </a:solidFill>
                <a:latin typeface="Arial Black"/>
              </a:rPr>
              <a:t>02</a:t>
            </a:r>
            <a:endParaRPr lang="zh-CN" altLang="en-US" sz="3600" i="1" kern="10">
              <a:ln w="9525">
                <a:noFill/>
                <a:round/>
                <a:headEnd/>
                <a:tailEnd/>
              </a:ln>
              <a:solidFill>
                <a:srgbClr val="FCFCFC">
                  <a:alpha val="79999"/>
                </a:srgbClr>
              </a:solidFill>
              <a:latin typeface="Arial Black"/>
            </a:endParaRPr>
          </a:p>
        </p:txBody>
      </p:sp>
      <p:sp>
        <p:nvSpPr>
          <p:cNvPr id="21520" name="Line 35"/>
          <p:cNvSpPr>
            <a:spLocks noChangeShapeType="1"/>
          </p:cNvSpPr>
          <p:nvPr/>
        </p:nvSpPr>
        <p:spPr bwMode="gray">
          <a:xfrm>
            <a:off x="3509963" y="3251200"/>
            <a:ext cx="1916112" cy="0"/>
          </a:xfrm>
          <a:prstGeom prst="line">
            <a:avLst/>
          </a:prstGeom>
          <a:noFill/>
          <a:ln w="12700" cap="rnd">
            <a:solidFill>
              <a:srgbClr val="FFFFFF">
                <a:alpha val="50195"/>
              </a:srgbClr>
            </a:solidFill>
            <a:prstDash val="sysDot"/>
            <a:round/>
            <a:headEnd/>
            <a:tailEnd/>
          </a:ln>
          <a:effectLst>
            <a:outerShdw dist="28398" dir="20006097" algn="ctr" rotWithShape="0">
              <a:srgbClr val="000000">
                <a:alpha val="50000"/>
              </a:srgbClr>
            </a:outerShdw>
          </a:effectLst>
        </p:spPr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23569" name="Text Box 36"/>
          <p:cNvSpPr txBox="1">
            <a:spLocks noChangeArrowheads="1"/>
          </p:cNvSpPr>
          <p:nvPr/>
        </p:nvSpPr>
        <p:spPr bwMode="gray">
          <a:xfrm>
            <a:off x="6102350" y="2586038"/>
            <a:ext cx="1749425" cy="5810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1600">
                <a:solidFill>
                  <a:srgbClr val="FFFFFF"/>
                </a:solidFill>
                <a:ea typeface="宋体" charset="-122"/>
              </a:rPr>
              <a:t>Description of the contents</a:t>
            </a:r>
          </a:p>
        </p:txBody>
      </p:sp>
      <p:pic>
        <p:nvPicPr>
          <p:cNvPr id="23570" name="Picture 37" descr="Picture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gray">
          <a:xfrm>
            <a:off x="6132513" y="1619250"/>
            <a:ext cx="569912" cy="268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23" name="Line 38"/>
          <p:cNvSpPr>
            <a:spLocks noChangeShapeType="1"/>
          </p:cNvSpPr>
          <p:nvPr/>
        </p:nvSpPr>
        <p:spPr bwMode="gray">
          <a:xfrm>
            <a:off x="6002338" y="3248025"/>
            <a:ext cx="1916112" cy="0"/>
          </a:xfrm>
          <a:prstGeom prst="line">
            <a:avLst/>
          </a:prstGeom>
          <a:noFill/>
          <a:ln w="12700" cap="rnd">
            <a:solidFill>
              <a:srgbClr val="FFFFFF">
                <a:alpha val="50195"/>
              </a:srgbClr>
            </a:solidFill>
            <a:prstDash val="sysDot"/>
            <a:round/>
            <a:headEnd/>
            <a:tailEnd/>
          </a:ln>
          <a:effectLst>
            <a:outerShdw dist="28398" dir="20006097" algn="ctr" rotWithShape="0">
              <a:srgbClr val="000000">
                <a:alpha val="50000"/>
              </a:srgbClr>
            </a:outerShdw>
          </a:effectLst>
        </p:spPr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23572" name="Rectangle 39"/>
          <p:cNvSpPr>
            <a:spLocks noChangeArrowheads="1"/>
          </p:cNvSpPr>
          <p:nvPr/>
        </p:nvSpPr>
        <p:spPr bwMode="gray">
          <a:xfrm>
            <a:off x="3498850" y="3386138"/>
            <a:ext cx="1998663" cy="13700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20000"/>
              </a:lnSpc>
              <a:buClr>
                <a:srgbClr val="D7181F"/>
              </a:buClr>
              <a:buFont typeface="Wingdings" pitchFamily="2" charset="2"/>
              <a:buNone/>
            </a:pPr>
            <a:r>
              <a:rPr lang="en-US" altLang="zh-CN" sz="1400">
                <a:solidFill>
                  <a:srgbClr val="FFFFFF"/>
                </a:solidFill>
                <a:ea typeface="宋体" charset="-122"/>
              </a:rPr>
              <a:t> “ThemeGallery is a Design Digital Content &amp; Contents mall developed by Guild Design Inc.”</a:t>
            </a:r>
          </a:p>
        </p:txBody>
      </p:sp>
      <p:grpSp>
        <p:nvGrpSpPr>
          <p:cNvPr id="9" name="Group 40"/>
          <p:cNvGrpSpPr>
            <a:grpSpLocks/>
          </p:cNvGrpSpPr>
          <p:nvPr/>
        </p:nvGrpSpPr>
        <p:grpSpPr bwMode="auto">
          <a:xfrm>
            <a:off x="6019800" y="1606550"/>
            <a:ext cx="739775" cy="822325"/>
            <a:chOff x="2608" y="1076"/>
            <a:chExt cx="466" cy="518"/>
          </a:xfrm>
        </p:grpSpPr>
        <p:grpSp>
          <p:nvGrpSpPr>
            <p:cNvPr id="10" name="Group 41"/>
            <p:cNvGrpSpPr>
              <a:grpSpLocks/>
            </p:cNvGrpSpPr>
            <p:nvPr/>
          </p:nvGrpSpPr>
          <p:grpSpPr bwMode="auto">
            <a:xfrm>
              <a:off x="2608" y="1076"/>
              <a:ext cx="466" cy="518"/>
              <a:chOff x="2608" y="1076"/>
              <a:chExt cx="466" cy="518"/>
            </a:xfrm>
          </p:grpSpPr>
          <p:pic>
            <p:nvPicPr>
              <p:cNvPr id="23578" name="Picture 42" descr="light_shadow"/>
              <p:cNvPicPr>
                <a:picLocks noChangeAspect="1" noChangeArrowheads="1"/>
              </p:cNvPicPr>
              <p:nvPr/>
            </p:nvPicPr>
            <p:blipFill>
              <a:blip r:embed="rId6" cstate="print">
                <a:lum bright="-78000" contrast="-78000"/>
              </a:blip>
              <a:srcRect/>
              <a:stretch>
                <a:fillRect/>
              </a:stretch>
            </p:blipFill>
            <p:spPr bwMode="gray">
              <a:xfrm>
                <a:off x="2652" y="1482"/>
                <a:ext cx="384" cy="1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3579" name="Picture 43" descr="circuler_1"/>
              <p:cNvPicPr>
                <a:picLocks noChangeAspect="1" noChangeArrowheads="1"/>
              </p:cNvPicPr>
              <p:nvPr/>
            </p:nvPicPr>
            <p:blipFill>
              <a:blip r:embed="rId7" cstate="print"/>
              <a:srcRect/>
              <a:stretch>
                <a:fillRect/>
              </a:stretch>
            </p:blipFill>
            <p:spPr bwMode="gray">
              <a:xfrm>
                <a:off x="2608" y="1076"/>
                <a:ext cx="466" cy="47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37932" name="Oval 44"/>
              <p:cNvSpPr>
                <a:spLocks noChangeArrowheads="1"/>
              </p:cNvSpPr>
              <p:nvPr/>
            </p:nvSpPr>
            <p:spPr bwMode="gray">
              <a:xfrm>
                <a:off x="2608" y="1076"/>
                <a:ext cx="463" cy="479"/>
              </a:xfrm>
              <a:prstGeom prst="ellipse">
                <a:avLst/>
              </a:prstGeom>
              <a:gradFill rotWithShape="1">
                <a:gsLst>
                  <a:gs pos="0">
                    <a:schemeClr val="hlink">
                      <a:gamma/>
                      <a:shade val="46275"/>
                      <a:invGamma/>
                      <a:alpha val="89999"/>
                    </a:schemeClr>
                  </a:gs>
                  <a:gs pos="50000">
                    <a:schemeClr val="hlink">
                      <a:alpha val="55000"/>
                    </a:schemeClr>
                  </a:gs>
                  <a:gs pos="100000">
                    <a:schemeClr val="hlink">
                      <a:gamma/>
                      <a:shade val="46275"/>
                      <a:invGamma/>
                      <a:alpha val="89999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/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</p:grpSp>
        <p:pic>
          <p:nvPicPr>
            <p:cNvPr id="23577" name="Picture 45" descr="Picture2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gray">
            <a:xfrm>
              <a:off x="2665" y="1081"/>
              <a:ext cx="359" cy="1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3574" name="WordArt 46"/>
          <p:cNvSpPr>
            <a:spLocks noChangeArrowheads="1" noChangeShapeType="1" noTextEdit="1"/>
          </p:cNvSpPr>
          <p:nvPr/>
        </p:nvSpPr>
        <p:spPr bwMode="gray">
          <a:xfrm>
            <a:off x="6143625" y="1785938"/>
            <a:ext cx="530225" cy="42068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zh-CN" sz="3600" i="1" kern="10">
                <a:ln w="9525">
                  <a:noFill/>
                  <a:round/>
                  <a:headEnd/>
                  <a:tailEnd/>
                </a:ln>
                <a:solidFill>
                  <a:srgbClr val="FCFCFC">
                    <a:alpha val="79999"/>
                  </a:srgbClr>
                </a:solidFill>
                <a:latin typeface="Arial Black"/>
              </a:rPr>
              <a:t>03</a:t>
            </a:r>
            <a:endParaRPr lang="zh-CN" altLang="en-US" sz="3600" i="1" kern="10">
              <a:ln w="9525">
                <a:noFill/>
                <a:round/>
                <a:headEnd/>
                <a:tailEnd/>
              </a:ln>
              <a:solidFill>
                <a:srgbClr val="FCFCFC">
                  <a:alpha val="79999"/>
                </a:srgbClr>
              </a:solidFill>
              <a:latin typeface="Arial Black"/>
            </a:endParaRPr>
          </a:p>
        </p:txBody>
      </p:sp>
      <p:sp>
        <p:nvSpPr>
          <p:cNvPr id="23575" name="Rectangle 4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 altLang="zh-CN" smtClean="0">
              <a:ea typeface="宋体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 altLang="zh-CN" smtClean="0"/>
          </a:p>
        </p:txBody>
      </p:sp>
      <p:sp>
        <p:nvSpPr>
          <p:cNvPr id="70659" name="Rectangle 3"/>
          <p:cNvSpPr>
            <a:spLocks noChangeArrowheads="1"/>
          </p:cNvSpPr>
          <p:nvPr/>
        </p:nvSpPr>
        <p:spPr bwMode="gray">
          <a:xfrm>
            <a:off x="4922838" y="3467100"/>
            <a:ext cx="1835150" cy="431800"/>
          </a:xfrm>
          <a:prstGeom prst="rect">
            <a:avLst/>
          </a:prstGeom>
          <a:gradFill rotWithShape="1">
            <a:gsLst>
              <a:gs pos="0">
                <a:schemeClr val="folHlink"/>
              </a:gs>
              <a:gs pos="100000">
                <a:schemeClr val="folHlink">
                  <a:gamma/>
                  <a:tint val="0"/>
                  <a:invGamma/>
                </a:schemeClr>
              </a:gs>
            </a:gsLst>
            <a:lin ang="5400000" scaled="1"/>
          </a:gradFill>
          <a:ln>
            <a:noFill/>
          </a:ln>
          <a:effectLst/>
          <a:extLst/>
        </p:spPr>
        <p:txBody>
          <a:bodyPr wrap="none" anchor="ctr"/>
          <a:lstStyle/>
          <a:p>
            <a:pPr>
              <a:defRPr/>
            </a:pPr>
            <a:endParaRPr lang="zh-CN" altLang="en-US"/>
          </a:p>
        </p:txBody>
      </p:sp>
      <p:sp>
        <p:nvSpPr>
          <p:cNvPr id="70660" name="Rectangle 4"/>
          <p:cNvSpPr>
            <a:spLocks noChangeArrowheads="1"/>
          </p:cNvSpPr>
          <p:nvPr/>
        </p:nvSpPr>
        <p:spPr bwMode="gray">
          <a:xfrm>
            <a:off x="3116263" y="3956050"/>
            <a:ext cx="1806575" cy="431800"/>
          </a:xfrm>
          <a:prstGeom prst="rect">
            <a:avLst/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tint val="0"/>
                  <a:invGamma/>
                </a:schemeClr>
              </a:gs>
            </a:gsLst>
            <a:lin ang="5400000" scaled="1"/>
          </a:gradFill>
          <a:ln>
            <a:noFill/>
          </a:ln>
          <a:effectLst/>
          <a:extLst/>
        </p:spPr>
        <p:txBody>
          <a:bodyPr wrap="none" anchor="ctr"/>
          <a:lstStyle/>
          <a:p>
            <a:pPr>
              <a:defRPr/>
            </a:pPr>
            <a:endParaRPr lang="zh-CN" altLang="en-US"/>
          </a:p>
        </p:txBody>
      </p:sp>
      <p:sp>
        <p:nvSpPr>
          <p:cNvPr id="70661" name="Rectangle 5"/>
          <p:cNvSpPr>
            <a:spLocks noChangeArrowheads="1"/>
          </p:cNvSpPr>
          <p:nvPr/>
        </p:nvSpPr>
        <p:spPr bwMode="gray">
          <a:xfrm>
            <a:off x="1287463" y="4449763"/>
            <a:ext cx="1825625" cy="431800"/>
          </a:xfrm>
          <a:prstGeom prst="rect">
            <a:avLst/>
          </a:prstGeom>
          <a:gradFill rotWithShape="1">
            <a:gsLst>
              <a:gs pos="0">
                <a:schemeClr val="folHlink"/>
              </a:gs>
              <a:gs pos="100000">
                <a:schemeClr val="folHlink">
                  <a:gamma/>
                  <a:tint val="0"/>
                  <a:invGamma/>
                </a:schemeClr>
              </a:gs>
            </a:gsLst>
            <a:lin ang="5400000" scaled="1"/>
          </a:gradFill>
          <a:ln>
            <a:noFill/>
          </a:ln>
          <a:effectLst/>
          <a:extLst/>
        </p:spPr>
        <p:txBody>
          <a:bodyPr wrap="none" anchor="ctr"/>
          <a:lstStyle/>
          <a:p>
            <a:pPr algn="ctr">
              <a:defRPr/>
            </a:pPr>
            <a:endParaRPr lang="zh-CN" altLang="zh-CN"/>
          </a:p>
        </p:txBody>
      </p:sp>
      <p:sp>
        <p:nvSpPr>
          <p:cNvPr id="70662" name="AutoShape 6"/>
          <p:cNvSpPr>
            <a:spLocks noChangeArrowheads="1"/>
          </p:cNvSpPr>
          <p:nvPr/>
        </p:nvSpPr>
        <p:spPr bwMode="gray">
          <a:xfrm flipH="1">
            <a:off x="684213" y="3836988"/>
            <a:ext cx="2428875" cy="615950"/>
          </a:xfrm>
          <a:prstGeom prst="parallelogram">
            <a:avLst>
              <a:gd name="adj" fmla="val 98582"/>
            </a:avLst>
          </a:prstGeom>
          <a:gradFill rotWithShape="1">
            <a:gsLst>
              <a:gs pos="0">
                <a:schemeClr val="folHlink">
                  <a:gamma/>
                  <a:tint val="54510"/>
                  <a:invGamma/>
                  <a:alpha val="82001"/>
                </a:schemeClr>
              </a:gs>
              <a:gs pos="100000">
                <a:schemeClr val="folHlink">
                  <a:alpha val="50000"/>
                </a:schemeClr>
              </a:gs>
            </a:gsLst>
            <a:lin ang="18900000" scaled="1"/>
          </a:gradFill>
          <a:ln>
            <a:noFill/>
          </a:ln>
          <a:effectLst/>
          <a:extLst/>
        </p:spPr>
        <p:txBody>
          <a:bodyPr wrap="none" anchor="ctr"/>
          <a:lstStyle/>
          <a:p>
            <a:pPr>
              <a:defRPr/>
            </a:pPr>
            <a:endParaRPr lang="zh-CN" altLang="en-US"/>
          </a:p>
        </p:txBody>
      </p:sp>
      <p:sp>
        <p:nvSpPr>
          <p:cNvPr id="70663" name="AutoShape 7"/>
          <p:cNvSpPr>
            <a:spLocks noChangeArrowheads="1"/>
          </p:cNvSpPr>
          <p:nvPr/>
        </p:nvSpPr>
        <p:spPr bwMode="gray">
          <a:xfrm flipH="1">
            <a:off x="2497138" y="3327400"/>
            <a:ext cx="2428875" cy="646113"/>
          </a:xfrm>
          <a:prstGeom prst="parallelogram">
            <a:avLst>
              <a:gd name="adj" fmla="val 96330"/>
            </a:avLst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tint val="53725"/>
                  <a:invGamma/>
                </a:schemeClr>
              </a:gs>
            </a:gsLst>
            <a:lin ang="0" scaled="1"/>
          </a:gradFill>
          <a:ln>
            <a:noFill/>
          </a:ln>
          <a:effectLst/>
          <a:extLst/>
        </p:spPr>
        <p:txBody>
          <a:bodyPr wrap="none" anchor="ctr"/>
          <a:lstStyle/>
          <a:p>
            <a:pPr>
              <a:defRPr/>
            </a:pPr>
            <a:endParaRPr lang="zh-CN" altLang="en-US"/>
          </a:p>
        </p:txBody>
      </p:sp>
      <p:sp>
        <p:nvSpPr>
          <p:cNvPr id="70664" name="Freeform 8"/>
          <p:cNvSpPr>
            <a:spLocks/>
          </p:cNvSpPr>
          <p:nvPr/>
        </p:nvSpPr>
        <p:spPr bwMode="gray">
          <a:xfrm>
            <a:off x="2503488" y="3328988"/>
            <a:ext cx="612775" cy="1130300"/>
          </a:xfrm>
          <a:custGeom>
            <a:avLst/>
            <a:gdLst>
              <a:gd name="T0" fmla="*/ 0 w 201"/>
              <a:gd name="T1" fmla="*/ 167 h 370"/>
              <a:gd name="T2" fmla="*/ 201 w 201"/>
              <a:gd name="T3" fmla="*/ 370 h 370"/>
              <a:gd name="T4" fmla="*/ 201 w 201"/>
              <a:gd name="T5" fmla="*/ 210 h 370"/>
              <a:gd name="T6" fmla="*/ 0 w 201"/>
              <a:gd name="T7" fmla="*/ 0 h 370"/>
              <a:gd name="T8" fmla="*/ 0 w 201"/>
              <a:gd name="T9" fmla="*/ 167 h 3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1" h="370">
                <a:moveTo>
                  <a:pt x="0" y="167"/>
                </a:moveTo>
                <a:lnTo>
                  <a:pt x="201" y="370"/>
                </a:lnTo>
                <a:lnTo>
                  <a:pt x="201" y="210"/>
                </a:lnTo>
                <a:lnTo>
                  <a:pt x="0" y="0"/>
                </a:lnTo>
                <a:lnTo>
                  <a:pt x="0" y="167"/>
                </a:lnTo>
                <a:close/>
              </a:path>
            </a:pathLst>
          </a:custGeom>
          <a:gradFill rotWithShape="1">
            <a:gsLst>
              <a:gs pos="0">
                <a:schemeClr val="accent1">
                  <a:gamma/>
                  <a:shade val="46275"/>
                  <a:invGamma/>
                </a:schemeClr>
              </a:gs>
              <a:gs pos="100000">
                <a:schemeClr val="accent1"/>
              </a:gs>
            </a:gsLst>
            <a:lin ang="2700000" scaled="1"/>
          </a:gradFill>
          <a:ln>
            <a:noFill/>
          </a:ln>
          <a:effectLst/>
          <a:extLst/>
        </p:spPr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70665" name="AutoShape 9"/>
          <p:cNvSpPr>
            <a:spLocks noChangeArrowheads="1"/>
          </p:cNvSpPr>
          <p:nvPr/>
        </p:nvSpPr>
        <p:spPr bwMode="gray">
          <a:xfrm flipH="1">
            <a:off x="4310063" y="2811463"/>
            <a:ext cx="2438400" cy="657225"/>
          </a:xfrm>
          <a:prstGeom prst="parallelogram">
            <a:avLst>
              <a:gd name="adj" fmla="val 92256"/>
            </a:avLst>
          </a:prstGeom>
          <a:gradFill rotWithShape="1">
            <a:gsLst>
              <a:gs pos="0">
                <a:schemeClr val="folHlink"/>
              </a:gs>
              <a:gs pos="100000">
                <a:schemeClr val="folHlink">
                  <a:gamma/>
                  <a:tint val="53725"/>
                  <a:invGamma/>
                </a:schemeClr>
              </a:gs>
            </a:gsLst>
            <a:lin ang="0" scaled="1"/>
          </a:gradFill>
          <a:ln>
            <a:noFill/>
          </a:ln>
          <a:effectLst/>
          <a:extLst/>
        </p:spPr>
        <p:txBody>
          <a:bodyPr wrap="none" anchor="ctr"/>
          <a:lstStyle/>
          <a:p>
            <a:pPr>
              <a:defRPr/>
            </a:pPr>
            <a:endParaRPr lang="zh-CN" altLang="en-US"/>
          </a:p>
        </p:txBody>
      </p:sp>
      <p:sp>
        <p:nvSpPr>
          <p:cNvPr id="70666" name="Freeform 10"/>
          <p:cNvSpPr>
            <a:spLocks/>
          </p:cNvSpPr>
          <p:nvPr/>
        </p:nvSpPr>
        <p:spPr bwMode="gray">
          <a:xfrm>
            <a:off x="4306888" y="2806700"/>
            <a:ext cx="615950" cy="1163638"/>
          </a:xfrm>
          <a:custGeom>
            <a:avLst/>
            <a:gdLst>
              <a:gd name="T0" fmla="*/ 0 w 201"/>
              <a:gd name="T1" fmla="*/ 167 h 370"/>
              <a:gd name="T2" fmla="*/ 201 w 201"/>
              <a:gd name="T3" fmla="*/ 370 h 370"/>
              <a:gd name="T4" fmla="*/ 201 w 201"/>
              <a:gd name="T5" fmla="*/ 210 h 370"/>
              <a:gd name="T6" fmla="*/ 0 w 201"/>
              <a:gd name="T7" fmla="*/ 0 h 370"/>
              <a:gd name="T8" fmla="*/ 0 w 201"/>
              <a:gd name="T9" fmla="*/ 167 h 3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1" h="370">
                <a:moveTo>
                  <a:pt x="0" y="167"/>
                </a:moveTo>
                <a:lnTo>
                  <a:pt x="201" y="370"/>
                </a:lnTo>
                <a:lnTo>
                  <a:pt x="201" y="210"/>
                </a:lnTo>
                <a:lnTo>
                  <a:pt x="0" y="0"/>
                </a:lnTo>
                <a:lnTo>
                  <a:pt x="0" y="167"/>
                </a:lnTo>
                <a:close/>
              </a:path>
            </a:pathLst>
          </a:custGeom>
          <a:gradFill rotWithShape="1">
            <a:gsLst>
              <a:gs pos="0">
                <a:schemeClr val="folHlink">
                  <a:gamma/>
                  <a:shade val="46275"/>
                  <a:invGamma/>
                </a:schemeClr>
              </a:gs>
              <a:gs pos="100000">
                <a:schemeClr val="folHlink"/>
              </a:gs>
            </a:gsLst>
            <a:lin ang="2700000" scaled="1"/>
          </a:gradFill>
          <a:ln>
            <a:noFill/>
          </a:ln>
          <a:effectLst/>
          <a:extLst/>
        </p:spPr>
        <p:txBody>
          <a:bodyPr/>
          <a:lstStyle/>
          <a:p>
            <a:pPr>
              <a:defRPr/>
            </a:pPr>
            <a:endParaRPr lang="zh-CN" altLang="en-US"/>
          </a:p>
        </p:txBody>
      </p:sp>
      <p:pic>
        <p:nvPicPr>
          <p:cNvPr id="24587" name="Picture 11" descr="light_shadow"/>
          <p:cNvPicPr>
            <a:picLocks noChangeAspect="1" noChangeArrowheads="1"/>
          </p:cNvPicPr>
          <p:nvPr/>
        </p:nvPicPr>
        <p:blipFill>
          <a:blip r:embed="rId2" cstate="print">
            <a:lum bright="-76000" contrast="-4000"/>
            <a:grayscl/>
          </a:blip>
          <a:srcRect/>
          <a:stretch>
            <a:fillRect/>
          </a:stretch>
        </p:blipFill>
        <p:spPr bwMode="gray">
          <a:xfrm>
            <a:off x="1303338" y="3990975"/>
            <a:ext cx="1008062" cy="280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8" name="Picture 12" descr="circuler_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gray">
          <a:xfrm>
            <a:off x="1216025" y="3030538"/>
            <a:ext cx="1152525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0669" name="Oval 13"/>
          <p:cNvSpPr>
            <a:spLocks noChangeArrowheads="1"/>
          </p:cNvSpPr>
          <p:nvPr/>
        </p:nvSpPr>
        <p:spPr bwMode="gray">
          <a:xfrm>
            <a:off x="1216025" y="3030538"/>
            <a:ext cx="1144588" cy="1143000"/>
          </a:xfrm>
          <a:prstGeom prst="ellipse">
            <a:avLst/>
          </a:prstGeom>
          <a:gradFill rotWithShape="1">
            <a:gsLst>
              <a:gs pos="0">
                <a:schemeClr val="folHlink">
                  <a:alpha val="45000"/>
                </a:schemeClr>
              </a:gs>
              <a:gs pos="50000">
                <a:schemeClr val="folHlink">
                  <a:gamma/>
                  <a:tint val="54510"/>
                  <a:invGamma/>
                  <a:alpha val="89999"/>
                </a:schemeClr>
              </a:gs>
              <a:gs pos="100000">
                <a:schemeClr val="folHlink">
                  <a:alpha val="45000"/>
                </a:schemeClr>
              </a:gs>
            </a:gsLst>
            <a:lin ang="5400000" scaled="1"/>
          </a:gradFill>
          <a:ln>
            <a:noFill/>
          </a:ln>
          <a:effectLst/>
          <a:extLst/>
        </p:spPr>
        <p:txBody>
          <a:bodyPr wrap="none" anchor="ctr"/>
          <a:lstStyle/>
          <a:p>
            <a:pPr>
              <a:defRPr/>
            </a:pPr>
            <a:endParaRPr lang="zh-CN" altLang="en-US"/>
          </a:p>
        </p:txBody>
      </p:sp>
      <p:sp>
        <p:nvSpPr>
          <p:cNvPr id="24590" name="Freeform 14"/>
          <p:cNvSpPr>
            <a:spLocks/>
          </p:cNvSpPr>
          <p:nvPr/>
        </p:nvSpPr>
        <p:spPr bwMode="gray">
          <a:xfrm>
            <a:off x="1335088" y="3054350"/>
            <a:ext cx="898525" cy="395288"/>
          </a:xfrm>
          <a:custGeom>
            <a:avLst/>
            <a:gdLst>
              <a:gd name="T0" fmla="*/ 2147483647 w 1321"/>
              <a:gd name="T1" fmla="*/ 2147483647 h 712"/>
              <a:gd name="T2" fmla="*/ 2147483647 w 1321"/>
              <a:gd name="T3" fmla="*/ 2147483647 h 712"/>
              <a:gd name="T4" fmla="*/ 2147483647 w 1321"/>
              <a:gd name="T5" fmla="*/ 2147483647 h 712"/>
              <a:gd name="T6" fmla="*/ 2147483647 w 1321"/>
              <a:gd name="T7" fmla="*/ 2147483647 h 712"/>
              <a:gd name="T8" fmla="*/ 2147483647 w 1321"/>
              <a:gd name="T9" fmla="*/ 2147483647 h 712"/>
              <a:gd name="T10" fmla="*/ 2147483647 w 1321"/>
              <a:gd name="T11" fmla="*/ 2147483647 h 712"/>
              <a:gd name="T12" fmla="*/ 2147483647 w 1321"/>
              <a:gd name="T13" fmla="*/ 2147483647 h 712"/>
              <a:gd name="T14" fmla="*/ 2147483647 w 1321"/>
              <a:gd name="T15" fmla="*/ 2147483647 h 712"/>
              <a:gd name="T16" fmla="*/ 2147483647 w 1321"/>
              <a:gd name="T17" fmla="*/ 2147483647 h 712"/>
              <a:gd name="T18" fmla="*/ 2147483647 w 1321"/>
              <a:gd name="T19" fmla="*/ 2147483647 h 712"/>
              <a:gd name="T20" fmla="*/ 2147483647 w 1321"/>
              <a:gd name="T21" fmla="*/ 2147483647 h 712"/>
              <a:gd name="T22" fmla="*/ 2147483647 w 1321"/>
              <a:gd name="T23" fmla="*/ 2147483647 h 712"/>
              <a:gd name="T24" fmla="*/ 2147483647 w 1321"/>
              <a:gd name="T25" fmla="*/ 2147483647 h 712"/>
              <a:gd name="T26" fmla="*/ 2147483647 w 1321"/>
              <a:gd name="T27" fmla="*/ 2147483647 h 712"/>
              <a:gd name="T28" fmla="*/ 2147483647 w 1321"/>
              <a:gd name="T29" fmla="*/ 2147483647 h 712"/>
              <a:gd name="T30" fmla="*/ 2147483647 w 1321"/>
              <a:gd name="T31" fmla="*/ 2147483647 h 712"/>
              <a:gd name="T32" fmla="*/ 2147483647 w 1321"/>
              <a:gd name="T33" fmla="*/ 2147483647 h 712"/>
              <a:gd name="T34" fmla="*/ 2147483647 w 1321"/>
              <a:gd name="T35" fmla="*/ 2147483647 h 712"/>
              <a:gd name="T36" fmla="*/ 2147483647 w 1321"/>
              <a:gd name="T37" fmla="*/ 2147483647 h 712"/>
              <a:gd name="T38" fmla="*/ 2147483647 w 1321"/>
              <a:gd name="T39" fmla="*/ 2147483647 h 712"/>
              <a:gd name="T40" fmla="*/ 2147483647 w 1321"/>
              <a:gd name="T41" fmla="*/ 2147483647 h 712"/>
              <a:gd name="T42" fmla="*/ 2147483647 w 1321"/>
              <a:gd name="T43" fmla="*/ 2147483647 h 712"/>
              <a:gd name="T44" fmla="*/ 2147483647 w 1321"/>
              <a:gd name="T45" fmla="*/ 2147483647 h 712"/>
              <a:gd name="T46" fmla="*/ 2147483647 w 1321"/>
              <a:gd name="T47" fmla="*/ 2147483647 h 712"/>
              <a:gd name="T48" fmla="*/ 2147483647 w 1321"/>
              <a:gd name="T49" fmla="*/ 2147483647 h 712"/>
              <a:gd name="T50" fmla="*/ 2147483647 w 1321"/>
              <a:gd name="T51" fmla="*/ 2147483647 h 712"/>
              <a:gd name="T52" fmla="*/ 2147483647 w 1321"/>
              <a:gd name="T53" fmla="*/ 2147483647 h 712"/>
              <a:gd name="T54" fmla="*/ 2147483647 w 1321"/>
              <a:gd name="T55" fmla="*/ 2147483647 h 712"/>
              <a:gd name="T56" fmla="*/ 0 w 1321"/>
              <a:gd name="T57" fmla="*/ 2147483647 h 712"/>
              <a:gd name="T58" fmla="*/ 0 w 1321"/>
              <a:gd name="T59" fmla="*/ 2147483647 h 712"/>
              <a:gd name="T60" fmla="*/ 2147483647 w 1321"/>
              <a:gd name="T61" fmla="*/ 2147483647 h 712"/>
              <a:gd name="T62" fmla="*/ 2147483647 w 1321"/>
              <a:gd name="T63" fmla="*/ 2147483647 h 712"/>
              <a:gd name="T64" fmla="*/ 2147483647 w 1321"/>
              <a:gd name="T65" fmla="*/ 2147483647 h 712"/>
              <a:gd name="T66" fmla="*/ 2147483647 w 1321"/>
              <a:gd name="T67" fmla="*/ 2147483647 h 712"/>
              <a:gd name="T68" fmla="*/ 2147483647 w 1321"/>
              <a:gd name="T69" fmla="*/ 2147483647 h 712"/>
              <a:gd name="T70" fmla="*/ 2147483647 w 1321"/>
              <a:gd name="T71" fmla="*/ 2147483647 h 712"/>
              <a:gd name="T72" fmla="*/ 2147483647 w 1321"/>
              <a:gd name="T73" fmla="*/ 2147483647 h 712"/>
              <a:gd name="T74" fmla="*/ 2147483647 w 1321"/>
              <a:gd name="T75" fmla="*/ 2147483647 h 712"/>
              <a:gd name="T76" fmla="*/ 2147483647 w 1321"/>
              <a:gd name="T77" fmla="*/ 2147483647 h 712"/>
              <a:gd name="T78" fmla="*/ 2147483647 w 1321"/>
              <a:gd name="T79" fmla="*/ 2147483647 h 712"/>
              <a:gd name="T80" fmla="*/ 2147483647 w 1321"/>
              <a:gd name="T81" fmla="*/ 2147483647 h 712"/>
              <a:gd name="T82" fmla="*/ 2147483647 w 1321"/>
              <a:gd name="T83" fmla="*/ 0 h 712"/>
              <a:gd name="T84" fmla="*/ 2147483647 w 1321"/>
              <a:gd name="T85" fmla="*/ 0 h 712"/>
              <a:gd name="T86" fmla="*/ 2147483647 w 1321"/>
              <a:gd name="T87" fmla="*/ 2147483647 h 712"/>
              <a:gd name="T88" fmla="*/ 2147483647 w 1321"/>
              <a:gd name="T89" fmla="*/ 2147483647 h 712"/>
              <a:gd name="T90" fmla="*/ 2147483647 w 1321"/>
              <a:gd name="T91" fmla="*/ 2147483647 h 712"/>
              <a:gd name="T92" fmla="*/ 2147483647 w 1321"/>
              <a:gd name="T93" fmla="*/ 2147483647 h 712"/>
              <a:gd name="T94" fmla="*/ 2147483647 w 1321"/>
              <a:gd name="T95" fmla="*/ 2147483647 h 712"/>
              <a:gd name="T96" fmla="*/ 2147483647 w 1321"/>
              <a:gd name="T97" fmla="*/ 2147483647 h 712"/>
              <a:gd name="T98" fmla="*/ 2147483647 w 1321"/>
              <a:gd name="T99" fmla="*/ 2147483647 h 712"/>
              <a:gd name="T100" fmla="*/ 2147483647 w 1321"/>
              <a:gd name="T101" fmla="*/ 2147483647 h 712"/>
              <a:gd name="T102" fmla="*/ 2147483647 w 1321"/>
              <a:gd name="T103" fmla="*/ 2147483647 h 712"/>
              <a:gd name="T104" fmla="*/ 2147483647 w 1321"/>
              <a:gd name="T105" fmla="*/ 2147483647 h 712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w 1321"/>
              <a:gd name="T160" fmla="*/ 0 h 712"/>
              <a:gd name="T161" fmla="*/ 1321 w 1321"/>
              <a:gd name="T162" fmla="*/ 712 h 712"/>
            </a:gdLst>
            <a:ahLst/>
            <a:cxnLst>
              <a:cxn ang="T106">
                <a:pos x="T0" y="T1"/>
              </a:cxn>
              <a:cxn ang="T107">
                <a:pos x="T2" y="T3"/>
              </a:cxn>
              <a:cxn ang="T108">
                <a:pos x="T4" y="T5"/>
              </a:cxn>
              <a:cxn ang="T109">
                <a:pos x="T6" y="T7"/>
              </a:cxn>
              <a:cxn ang="T110">
                <a:pos x="T8" y="T9"/>
              </a:cxn>
              <a:cxn ang="T111">
                <a:pos x="T10" y="T11"/>
              </a:cxn>
              <a:cxn ang="T112">
                <a:pos x="T12" y="T13"/>
              </a:cxn>
              <a:cxn ang="T113">
                <a:pos x="T14" y="T15"/>
              </a:cxn>
              <a:cxn ang="T114">
                <a:pos x="T16" y="T17"/>
              </a:cxn>
              <a:cxn ang="T115">
                <a:pos x="T18" y="T19"/>
              </a:cxn>
              <a:cxn ang="T116">
                <a:pos x="T20" y="T21"/>
              </a:cxn>
              <a:cxn ang="T117">
                <a:pos x="T22" y="T23"/>
              </a:cxn>
              <a:cxn ang="T118">
                <a:pos x="T24" y="T25"/>
              </a:cxn>
              <a:cxn ang="T119">
                <a:pos x="T26" y="T27"/>
              </a:cxn>
              <a:cxn ang="T120">
                <a:pos x="T28" y="T29"/>
              </a:cxn>
              <a:cxn ang="T121">
                <a:pos x="T30" y="T31"/>
              </a:cxn>
              <a:cxn ang="T122">
                <a:pos x="T32" y="T33"/>
              </a:cxn>
              <a:cxn ang="T123">
                <a:pos x="T34" y="T35"/>
              </a:cxn>
              <a:cxn ang="T124">
                <a:pos x="T36" y="T37"/>
              </a:cxn>
              <a:cxn ang="T125">
                <a:pos x="T38" y="T39"/>
              </a:cxn>
              <a:cxn ang="T126">
                <a:pos x="T40" y="T41"/>
              </a:cxn>
              <a:cxn ang="T127">
                <a:pos x="T42" y="T43"/>
              </a:cxn>
              <a:cxn ang="T128">
                <a:pos x="T44" y="T45"/>
              </a:cxn>
              <a:cxn ang="T129">
                <a:pos x="T46" y="T47"/>
              </a:cxn>
              <a:cxn ang="T130">
                <a:pos x="T48" y="T49"/>
              </a:cxn>
              <a:cxn ang="T131">
                <a:pos x="T50" y="T51"/>
              </a:cxn>
              <a:cxn ang="T132">
                <a:pos x="T52" y="T53"/>
              </a:cxn>
              <a:cxn ang="T133">
                <a:pos x="T54" y="T55"/>
              </a:cxn>
              <a:cxn ang="T134">
                <a:pos x="T56" y="T57"/>
              </a:cxn>
              <a:cxn ang="T135">
                <a:pos x="T58" y="T59"/>
              </a:cxn>
              <a:cxn ang="T136">
                <a:pos x="T60" y="T61"/>
              </a:cxn>
              <a:cxn ang="T137">
                <a:pos x="T62" y="T63"/>
              </a:cxn>
              <a:cxn ang="T138">
                <a:pos x="T64" y="T65"/>
              </a:cxn>
              <a:cxn ang="T139">
                <a:pos x="T66" y="T67"/>
              </a:cxn>
              <a:cxn ang="T140">
                <a:pos x="T68" y="T69"/>
              </a:cxn>
              <a:cxn ang="T141">
                <a:pos x="T70" y="T71"/>
              </a:cxn>
              <a:cxn ang="T142">
                <a:pos x="T72" y="T73"/>
              </a:cxn>
              <a:cxn ang="T143">
                <a:pos x="T74" y="T75"/>
              </a:cxn>
              <a:cxn ang="T144">
                <a:pos x="T76" y="T77"/>
              </a:cxn>
              <a:cxn ang="T145">
                <a:pos x="T78" y="T79"/>
              </a:cxn>
              <a:cxn ang="T146">
                <a:pos x="T80" y="T81"/>
              </a:cxn>
              <a:cxn ang="T147">
                <a:pos x="T82" y="T83"/>
              </a:cxn>
              <a:cxn ang="T148">
                <a:pos x="T84" y="T85"/>
              </a:cxn>
              <a:cxn ang="T149">
                <a:pos x="T86" y="T87"/>
              </a:cxn>
              <a:cxn ang="T150">
                <a:pos x="T88" y="T89"/>
              </a:cxn>
              <a:cxn ang="T151">
                <a:pos x="T90" y="T91"/>
              </a:cxn>
              <a:cxn ang="T152">
                <a:pos x="T92" y="T93"/>
              </a:cxn>
              <a:cxn ang="T153">
                <a:pos x="T94" y="T95"/>
              </a:cxn>
              <a:cxn ang="T154">
                <a:pos x="T96" y="T97"/>
              </a:cxn>
              <a:cxn ang="T155">
                <a:pos x="T98" y="T99"/>
              </a:cxn>
              <a:cxn ang="T156">
                <a:pos x="T100" y="T101"/>
              </a:cxn>
              <a:cxn ang="T157">
                <a:pos x="T102" y="T103"/>
              </a:cxn>
              <a:cxn ang="T158">
                <a:pos x="T104" y="T105"/>
              </a:cxn>
            </a:cxnLst>
            <a:rect l="T159" t="T160" r="T161" b="T162"/>
            <a:pathLst>
              <a:path w="1321" h="712">
                <a:moveTo>
                  <a:pt x="1301" y="401"/>
                </a:moveTo>
                <a:lnTo>
                  <a:pt x="1317" y="442"/>
                </a:lnTo>
                <a:lnTo>
                  <a:pt x="1321" y="481"/>
                </a:lnTo>
                <a:lnTo>
                  <a:pt x="1315" y="516"/>
                </a:lnTo>
                <a:lnTo>
                  <a:pt x="1298" y="550"/>
                </a:lnTo>
                <a:lnTo>
                  <a:pt x="1272" y="579"/>
                </a:lnTo>
                <a:lnTo>
                  <a:pt x="1239" y="604"/>
                </a:lnTo>
                <a:lnTo>
                  <a:pt x="1196" y="628"/>
                </a:lnTo>
                <a:lnTo>
                  <a:pt x="1147" y="649"/>
                </a:lnTo>
                <a:lnTo>
                  <a:pt x="1092" y="667"/>
                </a:lnTo>
                <a:lnTo>
                  <a:pt x="1031" y="683"/>
                </a:lnTo>
                <a:lnTo>
                  <a:pt x="967" y="694"/>
                </a:lnTo>
                <a:lnTo>
                  <a:pt x="896" y="704"/>
                </a:lnTo>
                <a:lnTo>
                  <a:pt x="824" y="710"/>
                </a:lnTo>
                <a:lnTo>
                  <a:pt x="795" y="712"/>
                </a:lnTo>
                <a:lnTo>
                  <a:pt x="476" y="712"/>
                </a:lnTo>
                <a:lnTo>
                  <a:pt x="472" y="712"/>
                </a:lnTo>
                <a:lnTo>
                  <a:pt x="409" y="708"/>
                </a:lnTo>
                <a:lnTo>
                  <a:pt x="348" y="704"/>
                </a:lnTo>
                <a:lnTo>
                  <a:pt x="290" y="696"/>
                </a:lnTo>
                <a:lnTo>
                  <a:pt x="235" y="689"/>
                </a:lnTo>
                <a:lnTo>
                  <a:pt x="186" y="677"/>
                </a:lnTo>
                <a:lnTo>
                  <a:pt x="141" y="663"/>
                </a:lnTo>
                <a:lnTo>
                  <a:pt x="102" y="648"/>
                </a:lnTo>
                <a:lnTo>
                  <a:pt x="67" y="630"/>
                </a:lnTo>
                <a:lnTo>
                  <a:pt x="39" y="608"/>
                </a:lnTo>
                <a:lnTo>
                  <a:pt x="18" y="583"/>
                </a:lnTo>
                <a:lnTo>
                  <a:pt x="6" y="554"/>
                </a:lnTo>
                <a:lnTo>
                  <a:pt x="0" y="524"/>
                </a:lnTo>
                <a:lnTo>
                  <a:pt x="0" y="520"/>
                </a:lnTo>
                <a:lnTo>
                  <a:pt x="4" y="487"/>
                </a:lnTo>
                <a:lnTo>
                  <a:pt x="16" y="446"/>
                </a:lnTo>
                <a:lnTo>
                  <a:pt x="51" y="370"/>
                </a:lnTo>
                <a:lnTo>
                  <a:pt x="94" y="299"/>
                </a:lnTo>
                <a:lnTo>
                  <a:pt x="147" y="235"/>
                </a:lnTo>
                <a:lnTo>
                  <a:pt x="204" y="176"/>
                </a:lnTo>
                <a:lnTo>
                  <a:pt x="270" y="125"/>
                </a:lnTo>
                <a:lnTo>
                  <a:pt x="341" y="82"/>
                </a:lnTo>
                <a:lnTo>
                  <a:pt x="415" y="47"/>
                </a:lnTo>
                <a:lnTo>
                  <a:pt x="497" y="21"/>
                </a:lnTo>
                <a:lnTo>
                  <a:pt x="581" y="6"/>
                </a:lnTo>
                <a:lnTo>
                  <a:pt x="667" y="0"/>
                </a:lnTo>
                <a:lnTo>
                  <a:pt x="759" y="6"/>
                </a:lnTo>
                <a:lnTo>
                  <a:pt x="847" y="23"/>
                </a:lnTo>
                <a:lnTo>
                  <a:pt x="932" y="53"/>
                </a:lnTo>
                <a:lnTo>
                  <a:pt x="1010" y="90"/>
                </a:lnTo>
                <a:lnTo>
                  <a:pt x="1082" y="137"/>
                </a:lnTo>
                <a:lnTo>
                  <a:pt x="1149" y="194"/>
                </a:lnTo>
                <a:lnTo>
                  <a:pt x="1208" y="256"/>
                </a:lnTo>
                <a:lnTo>
                  <a:pt x="1258" y="325"/>
                </a:lnTo>
                <a:lnTo>
                  <a:pt x="1301" y="401"/>
                </a:lnTo>
                <a:close/>
              </a:path>
            </a:pathLst>
          </a:custGeom>
          <a:gradFill rotWithShape="1">
            <a:gsLst>
              <a:gs pos="0">
                <a:srgbClr val="FFFFFF"/>
              </a:gs>
              <a:gs pos="100000">
                <a:schemeClr val="folHlink">
                  <a:alpha val="17998"/>
                </a:schemeClr>
              </a:gs>
            </a:gsLst>
            <a:lin ang="5400000" scaled="1"/>
          </a:gradFill>
          <a:ln w="0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pic>
        <p:nvPicPr>
          <p:cNvPr id="24591" name="Picture 15" descr="light_shadow"/>
          <p:cNvPicPr>
            <a:picLocks noChangeAspect="1" noChangeArrowheads="1"/>
          </p:cNvPicPr>
          <p:nvPr/>
        </p:nvPicPr>
        <p:blipFill>
          <a:blip r:embed="rId2" cstate="print">
            <a:lum bright="-76000" contrast="-4000"/>
            <a:grayscl/>
          </a:blip>
          <a:srcRect/>
          <a:stretch>
            <a:fillRect/>
          </a:stretch>
        </p:blipFill>
        <p:spPr bwMode="gray">
          <a:xfrm>
            <a:off x="3146425" y="3487738"/>
            <a:ext cx="1008063" cy="280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92" name="Picture 16" descr="circuler_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gray">
          <a:xfrm>
            <a:off x="3059113" y="2527300"/>
            <a:ext cx="1152525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0673" name="Oval 17"/>
          <p:cNvSpPr>
            <a:spLocks noChangeArrowheads="1"/>
          </p:cNvSpPr>
          <p:nvPr/>
        </p:nvSpPr>
        <p:spPr bwMode="gray">
          <a:xfrm>
            <a:off x="3059113" y="2527300"/>
            <a:ext cx="1144587" cy="1143000"/>
          </a:xfrm>
          <a:prstGeom prst="ellipse">
            <a:avLst/>
          </a:prstGeom>
          <a:gradFill rotWithShape="1">
            <a:gsLst>
              <a:gs pos="0">
                <a:schemeClr val="accent1">
                  <a:gamma/>
                  <a:shade val="26275"/>
                  <a:invGamma/>
                  <a:alpha val="89999"/>
                </a:schemeClr>
              </a:gs>
              <a:gs pos="50000">
                <a:schemeClr val="accent1">
                  <a:alpha val="45000"/>
                </a:schemeClr>
              </a:gs>
              <a:gs pos="100000">
                <a:schemeClr val="accent1">
                  <a:gamma/>
                  <a:shade val="26275"/>
                  <a:invGamma/>
                  <a:alpha val="89999"/>
                </a:schemeClr>
              </a:gs>
            </a:gsLst>
            <a:lin ang="5400000" scaled="1"/>
          </a:gradFill>
          <a:ln>
            <a:noFill/>
          </a:ln>
          <a:effectLst/>
          <a:extLst/>
        </p:spPr>
        <p:txBody>
          <a:bodyPr wrap="none" anchor="ctr"/>
          <a:lstStyle/>
          <a:p>
            <a:pPr>
              <a:defRPr/>
            </a:pPr>
            <a:endParaRPr lang="zh-CN" altLang="en-US"/>
          </a:p>
        </p:txBody>
      </p:sp>
      <p:sp>
        <p:nvSpPr>
          <p:cNvPr id="24594" name="Freeform 18"/>
          <p:cNvSpPr>
            <a:spLocks/>
          </p:cNvSpPr>
          <p:nvPr/>
        </p:nvSpPr>
        <p:spPr bwMode="gray">
          <a:xfrm>
            <a:off x="3178175" y="2551113"/>
            <a:ext cx="898525" cy="395287"/>
          </a:xfrm>
          <a:custGeom>
            <a:avLst/>
            <a:gdLst>
              <a:gd name="T0" fmla="*/ 2147483647 w 1321"/>
              <a:gd name="T1" fmla="*/ 2147483647 h 712"/>
              <a:gd name="T2" fmla="*/ 2147483647 w 1321"/>
              <a:gd name="T3" fmla="*/ 2147483647 h 712"/>
              <a:gd name="T4" fmla="*/ 2147483647 w 1321"/>
              <a:gd name="T5" fmla="*/ 2147483647 h 712"/>
              <a:gd name="T6" fmla="*/ 2147483647 w 1321"/>
              <a:gd name="T7" fmla="*/ 2147483647 h 712"/>
              <a:gd name="T8" fmla="*/ 2147483647 w 1321"/>
              <a:gd name="T9" fmla="*/ 2147483647 h 712"/>
              <a:gd name="T10" fmla="*/ 2147483647 w 1321"/>
              <a:gd name="T11" fmla="*/ 2147483647 h 712"/>
              <a:gd name="T12" fmla="*/ 2147483647 w 1321"/>
              <a:gd name="T13" fmla="*/ 2147483647 h 712"/>
              <a:gd name="T14" fmla="*/ 2147483647 w 1321"/>
              <a:gd name="T15" fmla="*/ 2147483647 h 712"/>
              <a:gd name="T16" fmla="*/ 2147483647 w 1321"/>
              <a:gd name="T17" fmla="*/ 2147483647 h 712"/>
              <a:gd name="T18" fmla="*/ 2147483647 w 1321"/>
              <a:gd name="T19" fmla="*/ 2147483647 h 712"/>
              <a:gd name="T20" fmla="*/ 2147483647 w 1321"/>
              <a:gd name="T21" fmla="*/ 2147483647 h 712"/>
              <a:gd name="T22" fmla="*/ 2147483647 w 1321"/>
              <a:gd name="T23" fmla="*/ 2147483647 h 712"/>
              <a:gd name="T24" fmla="*/ 2147483647 w 1321"/>
              <a:gd name="T25" fmla="*/ 2147483647 h 712"/>
              <a:gd name="T26" fmla="*/ 2147483647 w 1321"/>
              <a:gd name="T27" fmla="*/ 2147483647 h 712"/>
              <a:gd name="T28" fmla="*/ 2147483647 w 1321"/>
              <a:gd name="T29" fmla="*/ 2147483647 h 712"/>
              <a:gd name="T30" fmla="*/ 2147483647 w 1321"/>
              <a:gd name="T31" fmla="*/ 2147483647 h 712"/>
              <a:gd name="T32" fmla="*/ 2147483647 w 1321"/>
              <a:gd name="T33" fmla="*/ 2147483647 h 712"/>
              <a:gd name="T34" fmla="*/ 2147483647 w 1321"/>
              <a:gd name="T35" fmla="*/ 2147483647 h 712"/>
              <a:gd name="T36" fmla="*/ 2147483647 w 1321"/>
              <a:gd name="T37" fmla="*/ 2147483647 h 712"/>
              <a:gd name="T38" fmla="*/ 2147483647 w 1321"/>
              <a:gd name="T39" fmla="*/ 2147483647 h 712"/>
              <a:gd name="T40" fmla="*/ 2147483647 w 1321"/>
              <a:gd name="T41" fmla="*/ 2147483647 h 712"/>
              <a:gd name="T42" fmla="*/ 2147483647 w 1321"/>
              <a:gd name="T43" fmla="*/ 2147483647 h 712"/>
              <a:gd name="T44" fmla="*/ 2147483647 w 1321"/>
              <a:gd name="T45" fmla="*/ 2147483647 h 712"/>
              <a:gd name="T46" fmla="*/ 2147483647 w 1321"/>
              <a:gd name="T47" fmla="*/ 2147483647 h 712"/>
              <a:gd name="T48" fmla="*/ 2147483647 w 1321"/>
              <a:gd name="T49" fmla="*/ 2147483647 h 712"/>
              <a:gd name="T50" fmla="*/ 2147483647 w 1321"/>
              <a:gd name="T51" fmla="*/ 2147483647 h 712"/>
              <a:gd name="T52" fmla="*/ 2147483647 w 1321"/>
              <a:gd name="T53" fmla="*/ 2147483647 h 712"/>
              <a:gd name="T54" fmla="*/ 2147483647 w 1321"/>
              <a:gd name="T55" fmla="*/ 2147483647 h 712"/>
              <a:gd name="T56" fmla="*/ 0 w 1321"/>
              <a:gd name="T57" fmla="*/ 2147483647 h 712"/>
              <a:gd name="T58" fmla="*/ 0 w 1321"/>
              <a:gd name="T59" fmla="*/ 2147483647 h 712"/>
              <a:gd name="T60" fmla="*/ 2147483647 w 1321"/>
              <a:gd name="T61" fmla="*/ 2147483647 h 712"/>
              <a:gd name="T62" fmla="*/ 2147483647 w 1321"/>
              <a:gd name="T63" fmla="*/ 2147483647 h 712"/>
              <a:gd name="T64" fmla="*/ 2147483647 w 1321"/>
              <a:gd name="T65" fmla="*/ 2147483647 h 712"/>
              <a:gd name="T66" fmla="*/ 2147483647 w 1321"/>
              <a:gd name="T67" fmla="*/ 2147483647 h 712"/>
              <a:gd name="T68" fmla="*/ 2147483647 w 1321"/>
              <a:gd name="T69" fmla="*/ 2147483647 h 712"/>
              <a:gd name="T70" fmla="*/ 2147483647 w 1321"/>
              <a:gd name="T71" fmla="*/ 2147483647 h 712"/>
              <a:gd name="T72" fmla="*/ 2147483647 w 1321"/>
              <a:gd name="T73" fmla="*/ 2147483647 h 712"/>
              <a:gd name="T74" fmla="*/ 2147483647 w 1321"/>
              <a:gd name="T75" fmla="*/ 2147483647 h 712"/>
              <a:gd name="T76" fmla="*/ 2147483647 w 1321"/>
              <a:gd name="T77" fmla="*/ 2147483647 h 712"/>
              <a:gd name="T78" fmla="*/ 2147483647 w 1321"/>
              <a:gd name="T79" fmla="*/ 2147483647 h 712"/>
              <a:gd name="T80" fmla="*/ 2147483647 w 1321"/>
              <a:gd name="T81" fmla="*/ 2147483647 h 712"/>
              <a:gd name="T82" fmla="*/ 2147483647 w 1321"/>
              <a:gd name="T83" fmla="*/ 0 h 712"/>
              <a:gd name="T84" fmla="*/ 2147483647 w 1321"/>
              <a:gd name="T85" fmla="*/ 0 h 712"/>
              <a:gd name="T86" fmla="*/ 2147483647 w 1321"/>
              <a:gd name="T87" fmla="*/ 2147483647 h 712"/>
              <a:gd name="T88" fmla="*/ 2147483647 w 1321"/>
              <a:gd name="T89" fmla="*/ 2147483647 h 712"/>
              <a:gd name="T90" fmla="*/ 2147483647 w 1321"/>
              <a:gd name="T91" fmla="*/ 2147483647 h 712"/>
              <a:gd name="T92" fmla="*/ 2147483647 w 1321"/>
              <a:gd name="T93" fmla="*/ 2147483647 h 712"/>
              <a:gd name="T94" fmla="*/ 2147483647 w 1321"/>
              <a:gd name="T95" fmla="*/ 2147483647 h 712"/>
              <a:gd name="T96" fmla="*/ 2147483647 w 1321"/>
              <a:gd name="T97" fmla="*/ 2147483647 h 712"/>
              <a:gd name="T98" fmla="*/ 2147483647 w 1321"/>
              <a:gd name="T99" fmla="*/ 2147483647 h 712"/>
              <a:gd name="T100" fmla="*/ 2147483647 w 1321"/>
              <a:gd name="T101" fmla="*/ 2147483647 h 712"/>
              <a:gd name="T102" fmla="*/ 2147483647 w 1321"/>
              <a:gd name="T103" fmla="*/ 2147483647 h 712"/>
              <a:gd name="T104" fmla="*/ 2147483647 w 1321"/>
              <a:gd name="T105" fmla="*/ 2147483647 h 712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w 1321"/>
              <a:gd name="T160" fmla="*/ 0 h 712"/>
              <a:gd name="T161" fmla="*/ 1321 w 1321"/>
              <a:gd name="T162" fmla="*/ 712 h 712"/>
            </a:gdLst>
            <a:ahLst/>
            <a:cxnLst>
              <a:cxn ang="T106">
                <a:pos x="T0" y="T1"/>
              </a:cxn>
              <a:cxn ang="T107">
                <a:pos x="T2" y="T3"/>
              </a:cxn>
              <a:cxn ang="T108">
                <a:pos x="T4" y="T5"/>
              </a:cxn>
              <a:cxn ang="T109">
                <a:pos x="T6" y="T7"/>
              </a:cxn>
              <a:cxn ang="T110">
                <a:pos x="T8" y="T9"/>
              </a:cxn>
              <a:cxn ang="T111">
                <a:pos x="T10" y="T11"/>
              </a:cxn>
              <a:cxn ang="T112">
                <a:pos x="T12" y="T13"/>
              </a:cxn>
              <a:cxn ang="T113">
                <a:pos x="T14" y="T15"/>
              </a:cxn>
              <a:cxn ang="T114">
                <a:pos x="T16" y="T17"/>
              </a:cxn>
              <a:cxn ang="T115">
                <a:pos x="T18" y="T19"/>
              </a:cxn>
              <a:cxn ang="T116">
                <a:pos x="T20" y="T21"/>
              </a:cxn>
              <a:cxn ang="T117">
                <a:pos x="T22" y="T23"/>
              </a:cxn>
              <a:cxn ang="T118">
                <a:pos x="T24" y="T25"/>
              </a:cxn>
              <a:cxn ang="T119">
                <a:pos x="T26" y="T27"/>
              </a:cxn>
              <a:cxn ang="T120">
                <a:pos x="T28" y="T29"/>
              </a:cxn>
              <a:cxn ang="T121">
                <a:pos x="T30" y="T31"/>
              </a:cxn>
              <a:cxn ang="T122">
                <a:pos x="T32" y="T33"/>
              </a:cxn>
              <a:cxn ang="T123">
                <a:pos x="T34" y="T35"/>
              </a:cxn>
              <a:cxn ang="T124">
                <a:pos x="T36" y="T37"/>
              </a:cxn>
              <a:cxn ang="T125">
                <a:pos x="T38" y="T39"/>
              </a:cxn>
              <a:cxn ang="T126">
                <a:pos x="T40" y="T41"/>
              </a:cxn>
              <a:cxn ang="T127">
                <a:pos x="T42" y="T43"/>
              </a:cxn>
              <a:cxn ang="T128">
                <a:pos x="T44" y="T45"/>
              </a:cxn>
              <a:cxn ang="T129">
                <a:pos x="T46" y="T47"/>
              </a:cxn>
              <a:cxn ang="T130">
                <a:pos x="T48" y="T49"/>
              </a:cxn>
              <a:cxn ang="T131">
                <a:pos x="T50" y="T51"/>
              </a:cxn>
              <a:cxn ang="T132">
                <a:pos x="T52" y="T53"/>
              </a:cxn>
              <a:cxn ang="T133">
                <a:pos x="T54" y="T55"/>
              </a:cxn>
              <a:cxn ang="T134">
                <a:pos x="T56" y="T57"/>
              </a:cxn>
              <a:cxn ang="T135">
                <a:pos x="T58" y="T59"/>
              </a:cxn>
              <a:cxn ang="T136">
                <a:pos x="T60" y="T61"/>
              </a:cxn>
              <a:cxn ang="T137">
                <a:pos x="T62" y="T63"/>
              </a:cxn>
              <a:cxn ang="T138">
                <a:pos x="T64" y="T65"/>
              </a:cxn>
              <a:cxn ang="T139">
                <a:pos x="T66" y="T67"/>
              </a:cxn>
              <a:cxn ang="T140">
                <a:pos x="T68" y="T69"/>
              </a:cxn>
              <a:cxn ang="T141">
                <a:pos x="T70" y="T71"/>
              </a:cxn>
              <a:cxn ang="T142">
                <a:pos x="T72" y="T73"/>
              </a:cxn>
              <a:cxn ang="T143">
                <a:pos x="T74" y="T75"/>
              </a:cxn>
              <a:cxn ang="T144">
                <a:pos x="T76" y="T77"/>
              </a:cxn>
              <a:cxn ang="T145">
                <a:pos x="T78" y="T79"/>
              </a:cxn>
              <a:cxn ang="T146">
                <a:pos x="T80" y="T81"/>
              </a:cxn>
              <a:cxn ang="T147">
                <a:pos x="T82" y="T83"/>
              </a:cxn>
              <a:cxn ang="T148">
                <a:pos x="T84" y="T85"/>
              </a:cxn>
              <a:cxn ang="T149">
                <a:pos x="T86" y="T87"/>
              </a:cxn>
              <a:cxn ang="T150">
                <a:pos x="T88" y="T89"/>
              </a:cxn>
              <a:cxn ang="T151">
                <a:pos x="T90" y="T91"/>
              </a:cxn>
              <a:cxn ang="T152">
                <a:pos x="T92" y="T93"/>
              </a:cxn>
              <a:cxn ang="T153">
                <a:pos x="T94" y="T95"/>
              </a:cxn>
              <a:cxn ang="T154">
                <a:pos x="T96" y="T97"/>
              </a:cxn>
              <a:cxn ang="T155">
                <a:pos x="T98" y="T99"/>
              </a:cxn>
              <a:cxn ang="T156">
                <a:pos x="T100" y="T101"/>
              </a:cxn>
              <a:cxn ang="T157">
                <a:pos x="T102" y="T103"/>
              </a:cxn>
              <a:cxn ang="T158">
                <a:pos x="T104" y="T105"/>
              </a:cxn>
            </a:cxnLst>
            <a:rect l="T159" t="T160" r="T161" b="T162"/>
            <a:pathLst>
              <a:path w="1321" h="712">
                <a:moveTo>
                  <a:pt x="1301" y="401"/>
                </a:moveTo>
                <a:lnTo>
                  <a:pt x="1317" y="442"/>
                </a:lnTo>
                <a:lnTo>
                  <a:pt x="1321" y="481"/>
                </a:lnTo>
                <a:lnTo>
                  <a:pt x="1315" y="516"/>
                </a:lnTo>
                <a:lnTo>
                  <a:pt x="1298" y="550"/>
                </a:lnTo>
                <a:lnTo>
                  <a:pt x="1272" y="579"/>
                </a:lnTo>
                <a:lnTo>
                  <a:pt x="1239" y="604"/>
                </a:lnTo>
                <a:lnTo>
                  <a:pt x="1196" y="628"/>
                </a:lnTo>
                <a:lnTo>
                  <a:pt x="1147" y="649"/>
                </a:lnTo>
                <a:lnTo>
                  <a:pt x="1092" y="667"/>
                </a:lnTo>
                <a:lnTo>
                  <a:pt x="1031" y="683"/>
                </a:lnTo>
                <a:lnTo>
                  <a:pt x="967" y="694"/>
                </a:lnTo>
                <a:lnTo>
                  <a:pt x="896" y="704"/>
                </a:lnTo>
                <a:lnTo>
                  <a:pt x="824" y="710"/>
                </a:lnTo>
                <a:lnTo>
                  <a:pt x="795" y="712"/>
                </a:lnTo>
                <a:lnTo>
                  <a:pt x="476" y="712"/>
                </a:lnTo>
                <a:lnTo>
                  <a:pt x="472" y="712"/>
                </a:lnTo>
                <a:lnTo>
                  <a:pt x="409" y="708"/>
                </a:lnTo>
                <a:lnTo>
                  <a:pt x="348" y="704"/>
                </a:lnTo>
                <a:lnTo>
                  <a:pt x="290" y="696"/>
                </a:lnTo>
                <a:lnTo>
                  <a:pt x="235" y="689"/>
                </a:lnTo>
                <a:lnTo>
                  <a:pt x="186" y="677"/>
                </a:lnTo>
                <a:lnTo>
                  <a:pt x="141" y="663"/>
                </a:lnTo>
                <a:lnTo>
                  <a:pt x="102" y="648"/>
                </a:lnTo>
                <a:lnTo>
                  <a:pt x="67" y="630"/>
                </a:lnTo>
                <a:lnTo>
                  <a:pt x="39" y="608"/>
                </a:lnTo>
                <a:lnTo>
                  <a:pt x="18" y="583"/>
                </a:lnTo>
                <a:lnTo>
                  <a:pt x="6" y="554"/>
                </a:lnTo>
                <a:lnTo>
                  <a:pt x="0" y="524"/>
                </a:lnTo>
                <a:lnTo>
                  <a:pt x="0" y="520"/>
                </a:lnTo>
                <a:lnTo>
                  <a:pt x="4" y="487"/>
                </a:lnTo>
                <a:lnTo>
                  <a:pt x="16" y="446"/>
                </a:lnTo>
                <a:lnTo>
                  <a:pt x="51" y="370"/>
                </a:lnTo>
                <a:lnTo>
                  <a:pt x="94" y="299"/>
                </a:lnTo>
                <a:lnTo>
                  <a:pt x="147" y="235"/>
                </a:lnTo>
                <a:lnTo>
                  <a:pt x="204" y="176"/>
                </a:lnTo>
                <a:lnTo>
                  <a:pt x="270" y="125"/>
                </a:lnTo>
                <a:lnTo>
                  <a:pt x="341" y="82"/>
                </a:lnTo>
                <a:lnTo>
                  <a:pt x="415" y="47"/>
                </a:lnTo>
                <a:lnTo>
                  <a:pt x="497" y="21"/>
                </a:lnTo>
                <a:lnTo>
                  <a:pt x="581" y="6"/>
                </a:lnTo>
                <a:lnTo>
                  <a:pt x="667" y="0"/>
                </a:lnTo>
                <a:lnTo>
                  <a:pt x="759" y="6"/>
                </a:lnTo>
                <a:lnTo>
                  <a:pt x="847" y="23"/>
                </a:lnTo>
                <a:lnTo>
                  <a:pt x="932" y="53"/>
                </a:lnTo>
                <a:lnTo>
                  <a:pt x="1010" y="90"/>
                </a:lnTo>
                <a:lnTo>
                  <a:pt x="1082" y="137"/>
                </a:lnTo>
                <a:lnTo>
                  <a:pt x="1149" y="194"/>
                </a:lnTo>
                <a:lnTo>
                  <a:pt x="1208" y="256"/>
                </a:lnTo>
                <a:lnTo>
                  <a:pt x="1258" y="325"/>
                </a:lnTo>
                <a:lnTo>
                  <a:pt x="1301" y="401"/>
                </a:lnTo>
                <a:close/>
              </a:path>
            </a:pathLst>
          </a:custGeom>
          <a:gradFill rotWithShape="1">
            <a:gsLst>
              <a:gs pos="0">
                <a:srgbClr val="FFFFFF"/>
              </a:gs>
              <a:gs pos="100000">
                <a:schemeClr val="accent1">
                  <a:alpha val="17998"/>
                </a:schemeClr>
              </a:gs>
            </a:gsLst>
            <a:lin ang="5400000" scaled="1"/>
          </a:gradFill>
          <a:ln w="0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pic>
        <p:nvPicPr>
          <p:cNvPr id="24595" name="Picture 19" descr="light_shadow"/>
          <p:cNvPicPr>
            <a:picLocks noChangeAspect="1" noChangeArrowheads="1"/>
          </p:cNvPicPr>
          <p:nvPr/>
        </p:nvPicPr>
        <p:blipFill>
          <a:blip r:embed="rId2" cstate="print">
            <a:lum bright="-76000" contrast="-4000"/>
            <a:grayscl/>
          </a:blip>
          <a:srcRect/>
          <a:stretch>
            <a:fillRect/>
          </a:stretch>
        </p:blipFill>
        <p:spPr bwMode="gray">
          <a:xfrm>
            <a:off x="5067300" y="3000375"/>
            <a:ext cx="1008063" cy="280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96" name="Picture 20" descr="circuler_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gray">
          <a:xfrm>
            <a:off x="4979988" y="2039938"/>
            <a:ext cx="1152525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0677" name="Oval 21"/>
          <p:cNvSpPr>
            <a:spLocks noChangeArrowheads="1"/>
          </p:cNvSpPr>
          <p:nvPr/>
        </p:nvSpPr>
        <p:spPr bwMode="gray">
          <a:xfrm>
            <a:off x="4979988" y="2039938"/>
            <a:ext cx="1144587" cy="1143000"/>
          </a:xfrm>
          <a:prstGeom prst="ellipse">
            <a:avLst/>
          </a:prstGeom>
          <a:gradFill rotWithShape="1">
            <a:gsLst>
              <a:gs pos="0">
                <a:schemeClr val="folHlink">
                  <a:gamma/>
                  <a:shade val="26275"/>
                  <a:invGamma/>
                  <a:alpha val="89999"/>
                </a:schemeClr>
              </a:gs>
              <a:gs pos="50000">
                <a:schemeClr val="folHlink">
                  <a:alpha val="45000"/>
                </a:schemeClr>
              </a:gs>
              <a:gs pos="100000">
                <a:schemeClr val="folHlink">
                  <a:gamma/>
                  <a:shade val="26275"/>
                  <a:invGamma/>
                  <a:alpha val="89999"/>
                </a:schemeClr>
              </a:gs>
            </a:gsLst>
            <a:lin ang="5400000" scaled="1"/>
          </a:gradFill>
          <a:ln>
            <a:noFill/>
          </a:ln>
          <a:effectLst/>
          <a:extLst/>
        </p:spPr>
        <p:txBody>
          <a:bodyPr wrap="none" anchor="ctr"/>
          <a:lstStyle/>
          <a:p>
            <a:pPr>
              <a:defRPr/>
            </a:pPr>
            <a:endParaRPr lang="zh-CN" altLang="en-US"/>
          </a:p>
        </p:txBody>
      </p:sp>
      <p:sp>
        <p:nvSpPr>
          <p:cNvPr id="24598" name="Freeform 22"/>
          <p:cNvSpPr>
            <a:spLocks/>
          </p:cNvSpPr>
          <p:nvPr/>
        </p:nvSpPr>
        <p:spPr bwMode="gray">
          <a:xfrm>
            <a:off x="5099050" y="2063750"/>
            <a:ext cx="898525" cy="395288"/>
          </a:xfrm>
          <a:custGeom>
            <a:avLst/>
            <a:gdLst>
              <a:gd name="T0" fmla="*/ 2147483647 w 1321"/>
              <a:gd name="T1" fmla="*/ 2147483647 h 712"/>
              <a:gd name="T2" fmla="*/ 2147483647 w 1321"/>
              <a:gd name="T3" fmla="*/ 2147483647 h 712"/>
              <a:gd name="T4" fmla="*/ 2147483647 w 1321"/>
              <a:gd name="T5" fmla="*/ 2147483647 h 712"/>
              <a:gd name="T6" fmla="*/ 2147483647 w 1321"/>
              <a:gd name="T7" fmla="*/ 2147483647 h 712"/>
              <a:gd name="T8" fmla="*/ 2147483647 w 1321"/>
              <a:gd name="T9" fmla="*/ 2147483647 h 712"/>
              <a:gd name="T10" fmla="*/ 2147483647 w 1321"/>
              <a:gd name="T11" fmla="*/ 2147483647 h 712"/>
              <a:gd name="T12" fmla="*/ 2147483647 w 1321"/>
              <a:gd name="T13" fmla="*/ 2147483647 h 712"/>
              <a:gd name="T14" fmla="*/ 2147483647 w 1321"/>
              <a:gd name="T15" fmla="*/ 2147483647 h 712"/>
              <a:gd name="T16" fmla="*/ 2147483647 w 1321"/>
              <a:gd name="T17" fmla="*/ 2147483647 h 712"/>
              <a:gd name="T18" fmla="*/ 2147483647 w 1321"/>
              <a:gd name="T19" fmla="*/ 2147483647 h 712"/>
              <a:gd name="T20" fmla="*/ 2147483647 w 1321"/>
              <a:gd name="T21" fmla="*/ 2147483647 h 712"/>
              <a:gd name="T22" fmla="*/ 2147483647 w 1321"/>
              <a:gd name="T23" fmla="*/ 2147483647 h 712"/>
              <a:gd name="T24" fmla="*/ 2147483647 w 1321"/>
              <a:gd name="T25" fmla="*/ 2147483647 h 712"/>
              <a:gd name="T26" fmla="*/ 2147483647 w 1321"/>
              <a:gd name="T27" fmla="*/ 2147483647 h 712"/>
              <a:gd name="T28" fmla="*/ 2147483647 w 1321"/>
              <a:gd name="T29" fmla="*/ 2147483647 h 712"/>
              <a:gd name="T30" fmla="*/ 2147483647 w 1321"/>
              <a:gd name="T31" fmla="*/ 2147483647 h 712"/>
              <a:gd name="T32" fmla="*/ 2147483647 w 1321"/>
              <a:gd name="T33" fmla="*/ 2147483647 h 712"/>
              <a:gd name="T34" fmla="*/ 2147483647 w 1321"/>
              <a:gd name="T35" fmla="*/ 2147483647 h 712"/>
              <a:gd name="T36" fmla="*/ 2147483647 w 1321"/>
              <a:gd name="T37" fmla="*/ 2147483647 h 712"/>
              <a:gd name="T38" fmla="*/ 2147483647 w 1321"/>
              <a:gd name="T39" fmla="*/ 2147483647 h 712"/>
              <a:gd name="T40" fmla="*/ 2147483647 w 1321"/>
              <a:gd name="T41" fmla="*/ 2147483647 h 712"/>
              <a:gd name="T42" fmla="*/ 2147483647 w 1321"/>
              <a:gd name="T43" fmla="*/ 2147483647 h 712"/>
              <a:gd name="T44" fmla="*/ 2147483647 w 1321"/>
              <a:gd name="T45" fmla="*/ 2147483647 h 712"/>
              <a:gd name="T46" fmla="*/ 2147483647 w 1321"/>
              <a:gd name="T47" fmla="*/ 2147483647 h 712"/>
              <a:gd name="T48" fmla="*/ 2147483647 w 1321"/>
              <a:gd name="T49" fmla="*/ 2147483647 h 712"/>
              <a:gd name="T50" fmla="*/ 2147483647 w 1321"/>
              <a:gd name="T51" fmla="*/ 2147483647 h 712"/>
              <a:gd name="T52" fmla="*/ 2147483647 w 1321"/>
              <a:gd name="T53" fmla="*/ 2147483647 h 712"/>
              <a:gd name="T54" fmla="*/ 2147483647 w 1321"/>
              <a:gd name="T55" fmla="*/ 2147483647 h 712"/>
              <a:gd name="T56" fmla="*/ 0 w 1321"/>
              <a:gd name="T57" fmla="*/ 2147483647 h 712"/>
              <a:gd name="T58" fmla="*/ 0 w 1321"/>
              <a:gd name="T59" fmla="*/ 2147483647 h 712"/>
              <a:gd name="T60" fmla="*/ 2147483647 w 1321"/>
              <a:gd name="T61" fmla="*/ 2147483647 h 712"/>
              <a:gd name="T62" fmla="*/ 2147483647 w 1321"/>
              <a:gd name="T63" fmla="*/ 2147483647 h 712"/>
              <a:gd name="T64" fmla="*/ 2147483647 w 1321"/>
              <a:gd name="T65" fmla="*/ 2147483647 h 712"/>
              <a:gd name="T66" fmla="*/ 2147483647 w 1321"/>
              <a:gd name="T67" fmla="*/ 2147483647 h 712"/>
              <a:gd name="T68" fmla="*/ 2147483647 w 1321"/>
              <a:gd name="T69" fmla="*/ 2147483647 h 712"/>
              <a:gd name="T70" fmla="*/ 2147483647 w 1321"/>
              <a:gd name="T71" fmla="*/ 2147483647 h 712"/>
              <a:gd name="T72" fmla="*/ 2147483647 w 1321"/>
              <a:gd name="T73" fmla="*/ 2147483647 h 712"/>
              <a:gd name="T74" fmla="*/ 2147483647 w 1321"/>
              <a:gd name="T75" fmla="*/ 2147483647 h 712"/>
              <a:gd name="T76" fmla="*/ 2147483647 w 1321"/>
              <a:gd name="T77" fmla="*/ 2147483647 h 712"/>
              <a:gd name="T78" fmla="*/ 2147483647 w 1321"/>
              <a:gd name="T79" fmla="*/ 2147483647 h 712"/>
              <a:gd name="T80" fmla="*/ 2147483647 w 1321"/>
              <a:gd name="T81" fmla="*/ 2147483647 h 712"/>
              <a:gd name="T82" fmla="*/ 2147483647 w 1321"/>
              <a:gd name="T83" fmla="*/ 0 h 712"/>
              <a:gd name="T84" fmla="*/ 2147483647 w 1321"/>
              <a:gd name="T85" fmla="*/ 0 h 712"/>
              <a:gd name="T86" fmla="*/ 2147483647 w 1321"/>
              <a:gd name="T87" fmla="*/ 2147483647 h 712"/>
              <a:gd name="T88" fmla="*/ 2147483647 w 1321"/>
              <a:gd name="T89" fmla="*/ 2147483647 h 712"/>
              <a:gd name="T90" fmla="*/ 2147483647 w 1321"/>
              <a:gd name="T91" fmla="*/ 2147483647 h 712"/>
              <a:gd name="T92" fmla="*/ 2147483647 w 1321"/>
              <a:gd name="T93" fmla="*/ 2147483647 h 712"/>
              <a:gd name="T94" fmla="*/ 2147483647 w 1321"/>
              <a:gd name="T95" fmla="*/ 2147483647 h 712"/>
              <a:gd name="T96" fmla="*/ 2147483647 w 1321"/>
              <a:gd name="T97" fmla="*/ 2147483647 h 712"/>
              <a:gd name="T98" fmla="*/ 2147483647 w 1321"/>
              <a:gd name="T99" fmla="*/ 2147483647 h 712"/>
              <a:gd name="T100" fmla="*/ 2147483647 w 1321"/>
              <a:gd name="T101" fmla="*/ 2147483647 h 712"/>
              <a:gd name="T102" fmla="*/ 2147483647 w 1321"/>
              <a:gd name="T103" fmla="*/ 2147483647 h 712"/>
              <a:gd name="T104" fmla="*/ 2147483647 w 1321"/>
              <a:gd name="T105" fmla="*/ 2147483647 h 712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w 1321"/>
              <a:gd name="T160" fmla="*/ 0 h 712"/>
              <a:gd name="T161" fmla="*/ 1321 w 1321"/>
              <a:gd name="T162" fmla="*/ 712 h 712"/>
            </a:gdLst>
            <a:ahLst/>
            <a:cxnLst>
              <a:cxn ang="T106">
                <a:pos x="T0" y="T1"/>
              </a:cxn>
              <a:cxn ang="T107">
                <a:pos x="T2" y="T3"/>
              </a:cxn>
              <a:cxn ang="T108">
                <a:pos x="T4" y="T5"/>
              </a:cxn>
              <a:cxn ang="T109">
                <a:pos x="T6" y="T7"/>
              </a:cxn>
              <a:cxn ang="T110">
                <a:pos x="T8" y="T9"/>
              </a:cxn>
              <a:cxn ang="T111">
                <a:pos x="T10" y="T11"/>
              </a:cxn>
              <a:cxn ang="T112">
                <a:pos x="T12" y="T13"/>
              </a:cxn>
              <a:cxn ang="T113">
                <a:pos x="T14" y="T15"/>
              </a:cxn>
              <a:cxn ang="T114">
                <a:pos x="T16" y="T17"/>
              </a:cxn>
              <a:cxn ang="T115">
                <a:pos x="T18" y="T19"/>
              </a:cxn>
              <a:cxn ang="T116">
                <a:pos x="T20" y="T21"/>
              </a:cxn>
              <a:cxn ang="T117">
                <a:pos x="T22" y="T23"/>
              </a:cxn>
              <a:cxn ang="T118">
                <a:pos x="T24" y="T25"/>
              </a:cxn>
              <a:cxn ang="T119">
                <a:pos x="T26" y="T27"/>
              </a:cxn>
              <a:cxn ang="T120">
                <a:pos x="T28" y="T29"/>
              </a:cxn>
              <a:cxn ang="T121">
                <a:pos x="T30" y="T31"/>
              </a:cxn>
              <a:cxn ang="T122">
                <a:pos x="T32" y="T33"/>
              </a:cxn>
              <a:cxn ang="T123">
                <a:pos x="T34" y="T35"/>
              </a:cxn>
              <a:cxn ang="T124">
                <a:pos x="T36" y="T37"/>
              </a:cxn>
              <a:cxn ang="T125">
                <a:pos x="T38" y="T39"/>
              </a:cxn>
              <a:cxn ang="T126">
                <a:pos x="T40" y="T41"/>
              </a:cxn>
              <a:cxn ang="T127">
                <a:pos x="T42" y="T43"/>
              </a:cxn>
              <a:cxn ang="T128">
                <a:pos x="T44" y="T45"/>
              </a:cxn>
              <a:cxn ang="T129">
                <a:pos x="T46" y="T47"/>
              </a:cxn>
              <a:cxn ang="T130">
                <a:pos x="T48" y="T49"/>
              </a:cxn>
              <a:cxn ang="T131">
                <a:pos x="T50" y="T51"/>
              </a:cxn>
              <a:cxn ang="T132">
                <a:pos x="T52" y="T53"/>
              </a:cxn>
              <a:cxn ang="T133">
                <a:pos x="T54" y="T55"/>
              </a:cxn>
              <a:cxn ang="T134">
                <a:pos x="T56" y="T57"/>
              </a:cxn>
              <a:cxn ang="T135">
                <a:pos x="T58" y="T59"/>
              </a:cxn>
              <a:cxn ang="T136">
                <a:pos x="T60" y="T61"/>
              </a:cxn>
              <a:cxn ang="T137">
                <a:pos x="T62" y="T63"/>
              </a:cxn>
              <a:cxn ang="T138">
                <a:pos x="T64" y="T65"/>
              </a:cxn>
              <a:cxn ang="T139">
                <a:pos x="T66" y="T67"/>
              </a:cxn>
              <a:cxn ang="T140">
                <a:pos x="T68" y="T69"/>
              </a:cxn>
              <a:cxn ang="T141">
                <a:pos x="T70" y="T71"/>
              </a:cxn>
              <a:cxn ang="T142">
                <a:pos x="T72" y="T73"/>
              </a:cxn>
              <a:cxn ang="T143">
                <a:pos x="T74" y="T75"/>
              </a:cxn>
              <a:cxn ang="T144">
                <a:pos x="T76" y="T77"/>
              </a:cxn>
              <a:cxn ang="T145">
                <a:pos x="T78" y="T79"/>
              </a:cxn>
              <a:cxn ang="T146">
                <a:pos x="T80" y="T81"/>
              </a:cxn>
              <a:cxn ang="T147">
                <a:pos x="T82" y="T83"/>
              </a:cxn>
              <a:cxn ang="T148">
                <a:pos x="T84" y="T85"/>
              </a:cxn>
              <a:cxn ang="T149">
                <a:pos x="T86" y="T87"/>
              </a:cxn>
              <a:cxn ang="T150">
                <a:pos x="T88" y="T89"/>
              </a:cxn>
              <a:cxn ang="T151">
                <a:pos x="T90" y="T91"/>
              </a:cxn>
              <a:cxn ang="T152">
                <a:pos x="T92" y="T93"/>
              </a:cxn>
              <a:cxn ang="T153">
                <a:pos x="T94" y="T95"/>
              </a:cxn>
              <a:cxn ang="T154">
                <a:pos x="T96" y="T97"/>
              </a:cxn>
              <a:cxn ang="T155">
                <a:pos x="T98" y="T99"/>
              </a:cxn>
              <a:cxn ang="T156">
                <a:pos x="T100" y="T101"/>
              </a:cxn>
              <a:cxn ang="T157">
                <a:pos x="T102" y="T103"/>
              </a:cxn>
              <a:cxn ang="T158">
                <a:pos x="T104" y="T105"/>
              </a:cxn>
            </a:cxnLst>
            <a:rect l="T159" t="T160" r="T161" b="T162"/>
            <a:pathLst>
              <a:path w="1321" h="712">
                <a:moveTo>
                  <a:pt x="1301" y="401"/>
                </a:moveTo>
                <a:lnTo>
                  <a:pt x="1317" y="442"/>
                </a:lnTo>
                <a:lnTo>
                  <a:pt x="1321" y="481"/>
                </a:lnTo>
                <a:lnTo>
                  <a:pt x="1315" y="516"/>
                </a:lnTo>
                <a:lnTo>
                  <a:pt x="1298" y="550"/>
                </a:lnTo>
                <a:lnTo>
                  <a:pt x="1272" y="579"/>
                </a:lnTo>
                <a:lnTo>
                  <a:pt x="1239" y="604"/>
                </a:lnTo>
                <a:lnTo>
                  <a:pt x="1196" y="628"/>
                </a:lnTo>
                <a:lnTo>
                  <a:pt x="1147" y="649"/>
                </a:lnTo>
                <a:lnTo>
                  <a:pt x="1092" y="667"/>
                </a:lnTo>
                <a:lnTo>
                  <a:pt x="1031" y="683"/>
                </a:lnTo>
                <a:lnTo>
                  <a:pt x="967" y="694"/>
                </a:lnTo>
                <a:lnTo>
                  <a:pt x="896" y="704"/>
                </a:lnTo>
                <a:lnTo>
                  <a:pt x="824" y="710"/>
                </a:lnTo>
                <a:lnTo>
                  <a:pt x="795" y="712"/>
                </a:lnTo>
                <a:lnTo>
                  <a:pt x="476" y="712"/>
                </a:lnTo>
                <a:lnTo>
                  <a:pt x="472" y="712"/>
                </a:lnTo>
                <a:lnTo>
                  <a:pt x="409" y="708"/>
                </a:lnTo>
                <a:lnTo>
                  <a:pt x="348" y="704"/>
                </a:lnTo>
                <a:lnTo>
                  <a:pt x="290" y="696"/>
                </a:lnTo>
                <a:lnTo>
                  <a:pt x="235" y="689"/>
                </a:lnTo>
                <a:lnTo>
                  <a:pt x="186" y="677"/>
                </a:lnTo>
                <a:lnTo>
                  <a:pt x="141" y="663"/>
                </a:lnTo>
                <a:lnTo>
                  <a:pt x="102" y="648"/>
                </a:lnTo>
                <a:lnTo>
                  <a:pt x="67" y="630"/>
                </a:lnTo>
                <a:lnTo>
                  <a:pt x="39" y="608"/>
                </a:lnTo>
                <a:lnTo>
                  <a:pt x="18" y="583"/>
                </a:lnTo>
                <a:lnTo>
                  <a:pt x="6" y="554"/>
                </a:lnTo>
                <a:lnTo>
                  <a:pt x="0" y="524"/>
                </a:lnTo>
                <a:lnTo>
                  <a:pt x="0" y="520"/>
                </a:lnTo>
                <a:lnTo>
                  <a:pt x="4" y="487"/>
                </a:lnTo>
                <a:lnTo>
                  <a:pt x="16" y="446"/>
                </a:lnTo>
                <a:lnTo>
                  <a:pt x="51" y="370"/>
                </a:lnTo>
                <a:lnTo>
                  <a:pt x="94" y="299"/>
                </a:lnTo>
                <a:lnTo>
                  <a:pt x="147" y="235"/>
                </a:lnTo>
                <a:lnTo>
                  <a:pt x="204" y="176"/>
                </a:lnTo>
                <a:lnTo>
                  <a:pt x="270" y="125"/>
                </a:lnTo>
                <a:lnTo>
                  <a:pt x="341" y="82"/>
                </a:lnTo>
                <a:lnTo>
                  <a:pt x="415" y="47"/>
                </a:lnTo>
                <a:lnTo>
                  <a:pt x="497" y="21"/>
                </a:lnTo>
                <a:lnTo>
                  <a:pt x="581" y="6"/>
                </a:lnTo>
                <a:lnTo>
                  <a:pt x="667" y="0"/>
                </a:lnTo>
                <a:lnTo>
                  <a:pt x="759" y="6"/>
                </a:lnTo>
                <a:lnTo>
                  <a:pt x="847" y="23"/>
                </a:lnTo>
                <a:lnTo>
                  <a:pt x="932" y="53"/>
                </a:lnTo>
                <a:lnTo>
                  <a:pt x="1010" y="90"/>
                </a:lnTo>
                <a:lnTo>
                  <a:pt x="1082" y="137"/>
                </a:lnTo>
                <a:lnTo>
                  <a:pt x="1149" y="194"/>
                </a:lnTo>
                <a:lnTo>
                  <a:pt x="1208" y="256"/>
                </a:lnTo>
                <a:lnTo>
                  <a:pt x="1258" y="325"/>
                </a:lnTo>
                <a:lnTo>
                  <a:pt x="1301" y="401"/>
                </a:lnTo>
                <a:close/>
              </a:path>
            </a:pathLst>
          </a:custGeom>
          <a:gradFill rotWithShape="1">
            <a:gsLst>
              <a:gs pos="0">
                <a:srgbClr val="FFFFFF"/>
              </a:gs>
              <a:gs pos="100000">
                <a:schemeClr val="folHlink">
                  <a:alpha val="17998"/>
                </a:schemeClr>
              </a:gs>
            </a:gsLst>
            <a:lin ang="5400000" scaled="1"/>
          </a:gradFill>
          <a:ln w="0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599" name="Text Box 23"/>
          <p:cNvSpPr txBox="1">
            <a:spLocks noChangeArrowheads="1"/>
          </p:cNvSpPr>
          <p:nvPr/>
        </p:nvSpPr>
        <p:spPr bwMode="auto">
          <a:xfrm>
            <a:off x="1365250" y="3463925"/>
            <a:ext cx="955675" cy="304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altLang="zh-CN" sz="1400">
                <a:solidFill>
                  <a:srgbClr val="D13F11"/>
                </a:solidFill>
              </a:rPr>
              <a:t>A </a:t>
            </a:r>
            <a:r>
              <a:rPr lang="en-US" altLang="zh-CN" sz="1400"/>
              <a:t>Group</a:t>
            </a:r>
          </a:p>
        </p:txBody>
      </p:sp>
      <p:sp>
        <p:nvSpPr>
          <p:cNvPr id="24600" name="Text Box 24"/>
          <p:cNvSpPr txBox="1">
            <a:spLocks noChangeArrowheads="1"/>
          </p:cNvSpPr>
          <p:nvPr/>
        </p:nvSpPr>
        <p:spPr bwMode="auto">
          <a:xfrm>
            <a:off x="3203575" y="2959100"/>
            <a:ext cx="955675" cy="304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altLang="zh-CN" sz="1400">
                <a:solidFill>
                  <a:srgbClr val="D13F11"/>
                </a:solidFill>
              </a:rPr>
              <a:t>B </a:t>
            </a:r>
            <a:r>
              <a:rPr lang="en-US" altLang="zh-CN" sz="1400"/>
              <a:t>Group</a:t>
            </a:r>
          </a:p>
        </p:txBody>
      </p:sp>
      <p:sp>
        <p:nvSpPr>
          <p:cNvPr id="24601" name="Text Box 25"/>
          <p:cNvSpPr txBox="1">
            <a:spLocks noChangeArrowheads="1"/>
          </p:cNvSpPr>
          <p:nvPr/>
        </p:nvSpPr>
        <p:spPr bwMode="auto">
          <a:xfrm>
            <a:off x="5129213" y="2462213"/>
            <a:ext cx="955675" cy="304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altLang="zh-CN" sz="1400">
                <a:solidFill>
                  <a:srgbClr val="D13F11"/>
                </a:solidFill>
              </a:rPr>
              <a:t>C </a:t>
            </a:r>
            <a:r>
              <a:rPr lang="en-US" altLang="zh-CN" sz="1400"/>
              <a:t>Group</a:t>
            </a:r>
          </a:p>
        </p:txBody>
      </p:sp>
      <p:sp>
        <p:nvSpPr>
          <p:cNvPr id="24602" name="Text Box 26"/>
          <p:cNvSpPr txBox="1">
            <a:spLocks noChangeArrowheads="1"/>
          </p:cNvSpPr>
          <p:nvPr/>
        </p:nvSpPr>
        <p:spPr bwMode="black">
          <a:xfrm>
            <a:off x="1358900" y="4651375"/>
            <a:ext cx="1690688" cy="140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20650" indent="-120650">
              <a:spcBef>
                <a:spcPct val="50000"/>
              </a:spcBef>
              <a:buClr>
                <a:srgbClr val="1C1C1C"/>
              </a:buClr>
              <a:buFontTx/>
              <a:buChar char="•"/>
            </a:pPr>
            <a:r>
              <a:rPr lang="en-US" altLang="zh-CN" sz="1000">
                <a:solidFill>
                  <a:schemeClr val="tx2"/>
                </a:solidFill>
                <a:latin typeface="Arial" charset="0"/>
                <a:ea typeface="宋体" charset="-122"/>
              </a:rPr>
              <a:t>Add your text in here</a:t>
            </a:r>
          </a:p>
          <a:p>
            <a:pPr marL="120650" indent="-120650">
              <a:spcBef>
                <a:spcPct val="50000"/>
              </a:spcBef>
              <a:buClr>
                <a:srgbClr val="1C1C1C"/>
              </a:buClr>
              <a:buFontTx/>
              <a:buChar char="•"/>
            </a:pPr>
            <a:endParaRPr lang="en-US" altLang="zh-CN" sz="800">
              <a:solidFill>
                <a:schemeClr val="tx2"/>
              </a:solidFill>
              <a:latin typeface="Arial" charset="0"/>
              <a:ea typeface="宋体" charset="-122"/>
            </a:endParaRPr>
          </a:p>
          <a:p>
            <a:pPr marL="120650" indent="-120650">
              <a:lnSpc>
                <a:spcPct val="60000"/>
              </a:lnSpc>
              <a:spcBef>
                <a:spcPct val="50000"/>
              </a:spcBef>
              <a:buClr>
                <a:srgbClr val="1C1C1C"/>
              </a:buClr>
            </a:pPr>
            <a:r>
              <a:rPr lang="en-US" altLang="zh-CN" sz="1000">
                <a:solidFill>
                  <a:srgbClr val="333333"/>
                </a:solidFill>
                <a:latin typeface="Arial" charset="0"/>
                <a:ea typeface="宋体" charset="-122"/>
              </a:rPr>
              <a:t>      - Your text in here</a:t>
            </a:r>
          </a:p>
          <a:p>
            <a:pPr marL="120650" indent="-120650">
              <a:lnSpc>
                <a:spcPct val="60000"/>
              </a:lnSpc>
              <a:spcBef>
                <a:spcPct val="50000"/>
              </a:spcBef>
              <a:buClr>
                <a:srgbClr val="1C1C1C"/>
              </a:buClr>
            </a:pPr>
            <a:r>
              <a:rPr lang="en-US" altLang="zh-CN" sz="1000">
                <a:solidFill>
                  <a:srgbClr val="333333"/>
                </a:solidFill>
                <a:latin typeface="Arial" charset="0"/>
                <a:ea typeface="宋体" charset="-122"/>
              </a:rPr>
              <a:t>      - Your text in here</a:t>
            </a:r>
          </a:p>
          <a:p>
            <a:pPr marL="120650" indent="-120650"/>
            <a:r>
              <a:rPr lang="en-US" altLang="zh-CN" sz="1000">
                <a:latin typeface="Arial" charset="0"/>
                <a:ea typeface="宋体" charset="-122"/>
              </a:rPr>
              <a:t>      </a:t>
            </a:r>
            <a:r>
              <a:rPr lang="en-US" altLang="zh-CN" sz="1000">
                <a:solidFill>
                  <a:srgbClr val="333333"/>
                </a:solidFill>
                <a:latin typeface="Arial" charset="0"/>
                <a:ea typeface="宋体" charset="-122"/>
              </a:rPr>
              <a:t>- Your text in here</a:t>
            </a:r>
          </a:p>
          <a:p>
            <a:pPr marL="120650" indent="-120650"/>
            <a:r>
              <a:rPr lang="en-US" altLang="zh-CN" sz="1000">
                <a:solidFill>
                  <a:srgbClr val="333333"/>
                </a:solidFill>
                <a:latin typeface="Arial" charset="0"/>
                <a:ea typeface="宋体" charset="-122"/>
              </a:rPr>
              <a:t>      - Your text in here</a:t>
            </a:r>
          </a:p>
          <a:p>
            <a:pPr marL="120650" indent="-120650">
              <a:lnSpc>
                <a:spcPct val="60000"/>
              </a:lnSpc>
              <a:spcBef>
                <a:spcPct val="50000"/>
              </a:spcBef>
              <a:buClr>
                <a:srgbClr val="1C1C1C"/>
              </a:buClr>
            </a:pPr>
            <a:endParaRPr lang="en-US" altLang="zh-CN" sz="1000">
              <a:solidFill>
                <a:srgbClr val="333333"/>
              </a:solidFill>
              <a:latin typeface="Arial" charset="0"/>
              <a:ea typeface="宋体" charset="-122"/>
            </a:endParaRPr>
          </a:p>
          <a:p>
            <a:pPr marL="120650" indent="-120650">
              <a:lnSpc>
                <a:spcPct val="60000"/>
              </a:lnSpc>
              <a:spcBef>
                <a:spcPct val="50000"/>
              </a:spcBef>
              <a:buClr>
                <a:srgbClr val="1C1C1C"/>
              </a:buClr>
            </a:pPr>
            <a:endParaRPr lang="en-US" altLang="zh-CN" sz="1000">
              <a:solidFill>
                <a:srgbClr val="333333"/>
              </a:solidFill>
              <a:latin typeface="Arial" charset="0"/>
              <a:ea typeface="宋体" charset="-122"/>
            </a:endParaRPr>
          </a:p>
        </p:txBody>
      </p:sp>
      <p:sp>
        <p:nvSpPr>
          <p:cNvPr id="24603" name="Text Box 27"/>
          <p:cNvSpPr txBox="1">
            <a:spLocks noChangeArrowheads="1"/>
          </p:cNvSpPr>
          <p:nvPr/>
        </p:nvSpPr>
        <p:spPr bwMode="black">
          <a:xfrm>
            <a:off x="3181350" y="4175125"/>
            <a:ext cx="1741488" cy="1206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20650" indent="-120650">
              <a:spcBef>
                <a:spcPct val="50000"/>
              </a:spcBef>
              <a:buClr>
                <a:srgbClr val="1C1C1C"/>
              </a:buClr>
              <a:buFontTx/>
              <a:buChar char="•"/>
            </a:pPr>
            <a:r>
              <a:rPr lang="en-US" altLang="zh-CN" sz="1000">
                <a:solidFill>
                  <a:srgbClr val="333333"/>
                </a:solidFill>
                <a:latin typeface="Arial" charset="0"/>
                <a:ea typeface="宋体" charset="-122"/>
              </a:rPr>
              <a:t>Add your text in here</a:t>
            </a:r>
          </a:p>
          <a:p>
            <a:pPr marL="120650" indent="-120650">
              <a:spcBef>
                <a:spcPct val="50000"/>
              </a:spcBef>
              <a:buClr>
                <a:srgbClr val="1C1C1C"/>
              </a:buClr>
              <a:buFontTx/>
              <a:buChar char="•"/>
            </a:pPr>
            <a:endParaRPr lang="en-US" altLang="zh-CN" sz="800">
              <a:solidFill>
                <a:srgbClr val="333333"/>
              </a:solidFill>
              <a:latin typeface="Arial" charset="0"/>
              <a:ea typeface="宋体" charset="-122"/>
            </a:endParaRPr>
          </a:p>
          <a:p>
            <a:pPr marL="120650" indent="-120650"/>
            <a:r>
              <a:rPr lang="en-US" altLang="zh-CN" sz="1000">
                <a:latin typeface="Arial" charset="0"/>
                <a:ea typeface="宋体" charset="-122"/>
              </a:rPr>
              <a:t>      </a:t>
            </a:r>
            <a:r>
              <a:rPr lang="en-US" altLang="zh-CN" sz="1000">
                <a:solidFill>
                  <a:srgbClr val="333333"/>
                </a:solidFill>
                <a:latin typeface="Arial" charset="0"/>
                <a:ea typeface="宋体" charset="-122"/>
              </a:rPr>
              <a:t>- Your text in here</a:t>
            </a:r>
          </a:p>
          <a:p>
            <a:pPr marL="120650" indent="-120650"/>
            <a:r>
              <a:rPr lang="en-US" altLang="zh-CN" sz="1000">
                <a:solidFill>
                  <a:srgbClr val="333333"/>
                </a:solidFill>
                <a:latin typeface="Arial" charset="0"/>
                <a:ea typeface="宋体" charset="-122"/>
              </a:rPr>
              <a:t>      - Your text in here</a:t>
            </a:r>
          </a:p>
          <a:p>
            <a:pPr marL="120650" indent="-120650"/>
            <a:r>
              <a:rPr lang="en-US" altLang="zh-CN" sz="1000">
                <a:solidFill>
                  <a:srgbClr val="333333"/>
                </a:solidFill>
                <a:latin typeface="Arial" charset="0"/>
                <a:ea typeface="宋体" charset="-122"/>
              </a:rPr>
              <a:t>      - Your text in here</a:t>
            </a:r>
          </a:p>
          <a:p>
            <a:pPr marL="120650" indent="-120650"/>
            <a:r>
              <a:rPr lang="en-US" altLang="zh-CN" sz="1000">
                <a:solidFill>
                  <a:srgbClr val="333333"/>
                </a:solidFill>
                <a:latin typeface="Arial" charset="0"/>
                <a:ea typeface="宋体" charset="-122"/>
              </a:rPr>
              <a:t>      - Your text in here</a:t>
            </a:r>
          </a:p>
          <a:p>
            <a:pPr marL="120650" indent="-120650">
              <a:lnSpc>
                <a:spcPct val="60000"/>
              </a:lnSpc>
              <a:spcBef>
                <a:spcPct val="50000"/>
              </a:spcBef>
              <a:buClr>
                <a:srgbClr val="1C1C1C"/>
              </a:buClr>
              <a:buFontTx/>
              <a:buChar char="•"/>
            </a:pPr>
            <a:endParaRPr lang="en-US" altLang="zh-CN" sz="1000">
              <a:solidFill>
                <a:srgbClr val="333333"/>
              </a:solidFill>
              <a:latin typeface="Arial" charset="0"/>
              <a:ea typeface="宋体" charset="-122"/>
            </a:endParaRPr>
          </a:p>
        </p:txBody>
      </p:sp>
      <p:sp>
        <p:nvSpPr>
          <p:cNvPr id="24604" name="Text Box 28"/>
          <p:cNvSpPr txBox="1">
            <a:spLocks noChangeArrowheads="1"/>
          </p:cNvSpPr>
          <p:nvPr/>
        </p:nvSpPr>
        <p:spPr bwMode="black">
          <a:xfrm>
            <a:off x="4986338" y="3800475"/>
            <a:ext cx="1762125" cy="1069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20650" indent="-120650">
              <a:spcBef>
                <a:spcPct val="50000"/>
              </a:spcBef>
              <a:buClr>
                <a:srgbClr val="1C1C1C"/>
              </a:buClr>
              <a:buFontTx/>
              <a:buChar char="•"/>
            </a:pPr>
            <a:r>
              <a:rPr lang="en-US" altLang="zh-CN" sz="1000">
                <a:solidFill>
                  <a:srgbClr val="333333"/>
                </a:solidFill>
                <a:latin typeface="Arial" charset="0"/>
                <a:ea typeface="宋体" charset="-122"/>
              </a:rPr>
              <a:t>Add your text in here</a:t>
            </a:r>
          </a:p>
          <a:p>
            <a:pPr marL="120650" indent="-120650">
              <a:spcBef>
                <a:spcPct val="50000"/>
              </a:spcBef>
              <a:buClr>
                <a:srgbClr val="1C1C1C"/>
              </a:buClr>
              <a:buFontTx/>
              <a:buChar char="•"/>
            </a:pPr>
            <a:endParaRPr lang="en-US" altLang="zh-CN" sz="800">
              <a:solidFill>
                <a:srgbClr val="333333"/>
              </a:solidFill>
              <a:latin typeface="Arial" charset="0"/>
              <a:ea typeface="宋体" charset="-122"/>
            </a:endParaRPr>
          </a:p>
          <a:p>
            <a:pPr marL="120650" indent="-120650">
              <a:lnSpc>
                <a:spcPct val="60000"/>
              </a:lnSpc>
              <a:spcBef>
                <a:spcPct val="50000"/>
              </a:spcBef>
              <a:buClr>
                <a:srgbClr val="1C1C1C"/>
              </a:buClr>
            </a:pPr>
            <a:r>
              <a:rPr lang="en-US" altLang="zh-CN" sz="1000">
                <a:solidFill>
                  <a:srgbClr val="333333"/>
                </a:solidFill>
                <a:latin typeface="Arial" charset="0"/>
                <a:ea typeface="宋体" charset="-122"/>
              </a:rPr>
              <a:t>      - Your text in here</a:t>
            </a:r>
          </a:p>
          <a:p>
            <a:pPr marL="120650" indent="-120650">
              <a:lnSpc>
                <a:spcPct val="60000"/>
              </a:lnSpc>
              <a:spcBef>
                <a:spcPct val="50000"/>
              </a:spcBef>
              <a:buClr>
                <a:srgbClr val="1C1C1C"/>
              </a:buClr>
            </a:pPr>
            <a:r>
              <a:rPr lang="en-US" altLang="zh-CN" sz="1000">
                <a:solidFill>
                  <a:srgbClr val="333333"/>
                </a:solidFill>
                <a:latin typeface="Arial" charset="0"/>
                <a:ea typeface="宋体" charset="-122"/>
              </a:rPr>
              <a:t>      - Your text in here</a:t>
            </a:r>
          </a:p>
          <a:p>
            <a:pPr marL="120650" indent="-120650" eaLnBrk="0" hangingPunct="0">
              <a:buClr>
                <a:srgbClr val="1C1C1C"/>
              </a:buClr>
            </a:pPr>
            <a:r>
              <a:rPr lang="en-US" altLang="zh-CN" sz="1000">
                <a:solidFill>
                  <a:srgbClr val="333333"/>
                </a:solidFill>
                <a:latin typeface="Arial" charset="0"/>
                <a:ea typeface="宋体" charset="-122"/>
              </a:rPr>
              <a:t>      - Your text in here</a:t>
            </a:r>
          </a:p>
          <a:p>
            <a:pPr marL="120650" indent="-120650" eaLnBrk="0" hangingPunct="0">
              <a:buClr>
                <a:srgbClr val="1C1C1C"/>
              </a:buClr>
            </a:pPr>
            <a:r>
              <a:rPr lang="en-US" altLang="zh-CN" sz="1000">
                <a:solidFill>
                  <a:srgbClr val="333333"/>
                </a:solidFill>
                <a:latin typeface="Arial" charset="0"/>
                <a:ea typeface="宋体" charset="-122"/>
              </a:rPr>
              <a:t>      - Your text in here</a:t>
            </a:r>
          </a:p>
        </p:txBody>
      </p:sp>
      <p:grpSp>
        <p:nvGrpSpPr>
          <p:cNvPr id="2" name="Group 29"/>
          <p:cNvGrpSpPr>
            <a:grpSpLocks/>
          </p:cNvGrpSpPr>
          <p:nvPr/>
        </p:nvGrpSpPr>
        <p:grpSpPr bwMode="auto">
          <a:xfrm rot="-1297425" flipH="1" flipV="1">
            <a:off x="1282700" y="3868738"/>
            <a:ext cx="1062038" cy="254000"/>
            <a:chOff x="2532" y="1051"/>
            <a:chExt cx="893" cy="246"/>
          </a:xfrm>
        </p:grpSpPr>
        <p:grpSp>
          <p:nvGrpSpPr>
            <p:cNvPr id="3" name="Group 30"/>
            <p:cNvGrpSpPr>
              <a:grpSpLocks/>
            </p:cNvGrpSpPr>
            <p:nvPr/>
          </p:nvGrpSpPr>
          <p:grpSpPr bwMode="auto">
            <a:xfrm>
              <a:off x="2532" y="1051"/>
              <a:ext cx="743" cy="185"/>
              <a:chOff x="1565" y="2568"/>
              <a:chExt cx="1118" cy="279"/>
            </a:xfrm>
          </p:grpSpPr>
          <p:sp>
            <p:nvSpPr>
              <p:cNvPr id="24656" name="AutoShape 31"/>
              <p:cNvSpPr>
                <a:spLocks noChangeArrowheads="1"/>
              </p:cNvSpPr>
              <p:nvPr/>
            </p:nvSpPr>
            <p:spPr bwMode="white">
              <a:xfrm rot="5263130">
                <a:off x="1859" y="2274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chemeClr val="bg1">
                  <a:alpha val="3922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4657" name="AutoShape 32"/>
              <p:cNvSpPr>
                <a:spLocks noChangeArrowheads="1"/>
              </p:cNvSpPr>
              <p:nvPr/>
            </p:nvSpPr>
            <p:spPr bwMode="white">
              <a:xfrm rot="6078281">
                <a:off x="1995" y="2274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chemeClr val="bg1">
                  <a:alpha val="3922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4658" name="AutoShape 33"/>
              <p:cNvSpPr>
                <a:spLocks noChangeArrowheads="1"/>
              </p:cNvSpPr>
              <p:nvPr/>
            </p:nvSpPr>
            <p:spPr bwMode="white">
              <a:xfrm rot="6373927">
                <a:off x="2071" y="2296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chemeClr val="bg1">
                  <a:alpha val="3922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4659" name="AutoShape 34"/>
              <p:cNvSpPr>
                <a:spLocks noChangeArrowheads="1"/>
              </p:cNvSpPr>
              <p:nvPr/>
            </p:nvSpPr>
            <p:spPr bwMode="white">
              <a:xfrm rot="6906312">
                <a:off x="2161" y="2326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chemeClr val="bg1">
                  <a:alpha val="3922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grpSp>
          <p:nvGrpSpPr>
            <p:cNvPr id="4" name="Group 35"/>
            <p:cNvGrpSpPr>
              <a:grpSpLocks/>
            </p:cNvGrpSpPr>
            <p:nvPr/>
          </p:nvGrpSpPr>
          <p:grpSpPr bwMode="auto">
            <a:xfrm rot="1353540">
              <a:off x="2682" y="1111"/>
              <a:ext cx="743" cy="186"/>
              <a:chOff x="1565" y="2568"/>
              <a:chExt cx="1118" cy="279"/>
            </a:xfrm>
          </p:grpSpPr>
          <p:sp>
            <p:nvSpPr>
              <p:cNvPr id="24652" name="AutoShape 36"/>
              <p:cNvSpPr>
                <a:spLocks noChangeArrowheads="1"/>
              </p:cNvSpPr>
              <p:nvPr/>
            </p:nvSpPr>
            <p:spPr bwMode="white">
              <a:xfrm rot="5263130">
                <a:off x="1859" y="2274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chemeClr val="bg1">
                  <a:alpha val="3922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4653" name="AutoShape 37"/>
              <p:cNvSpPr>
                <a:spLocks noChangeArrowheads="1"/>
              </p:cNvSpPr>
              <p:nvPr/>
            </p:nvSpPr>
            <p:spPr bwMode="white">
              <a:xfrm rot="6078281">
                <a:off x="1995" y="2274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chemeClr val="bg1">
                  <a:alpha val="3922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4654" name="AutoShape 38"/>
              <p:cNvSpPr>
                <a:spLocks noChangeArrowheads="1"/>
              </p:cNvSpPr>
              <p:nvPr/>
            </p:nvSpPr>
            <p:spPr bwMode="white">
              <a:xfrm rot="6373927">
                <a:off x="2071" y="2296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chemeClr val="bg1">
                  <a:alpha val="3922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4655" name="AutoShape 39"/>
              <p:cNvSpPr>
                <a:spLocks noChangeArrowheads="1"/>
              </p:cNvSpPr>
              <p:nvPr/>
            </p:nvSpPr>
            <p:spPr bwMode="white">
              <a:xfrm rot="6906312">
                <a:off x="2161" y="2326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chemeClr val="bg1">
                  <a:alpha val="0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</p:grpSp>
      <p:grpSp>
        <p:nvGrpSpPr>
          <p:cNvPr id="5" name="Group 40"/>
          <p:cNvGrpSpPr>
            <a:grpSpLocks/>
          </p:cNvGrpSpPr>
          <p:nvPr/>
        </p:nvGrpSpPr>
        <p:grpSpPr bwMode="auto">
          <a:xfrm rot="-1297425" flipH="1" flipV="1">
            <a:off x="3173413" y="3394075"/>
            <a:ext cx="1062037" cy="254000"/>
            <a:chOff x="2532" y="1051"/>
            <a:chExt cx="893" cy="246"/>
          </a:xfrm>
        </p:grpSpPr>
        <p:grpSp>
          <p:nvGrpSpPr>
            <p:cNvPr id="6" name="Group 41"/>
            <p:cNvGrpSpPr>
              <a:grpSpLocks/>
            </p:cNvGrpSpPr>
            <p:nvPr/>
          </p:nvGrpSpPr>
          <p:grpSpPr bwMode="auto">
            <a:xfrm>
              <a:off x="2532" y="1051"/>
              <a:ext cx="743" cy="185"/>
              <a:chOff x="1565" y="2568"/>
              <a:chExt cx="1118" cy="279"/>
            </a:xfrm>
          </p:grpSpPr>
          <p:sp>
            <p:nvSpPr>
              <p:cNvPr id="24646" name="AutoShape 42"/>
              <p:cNvSpPr>
                <a:spLocks noChangeArrowheads="1"/>
              </p:cNvSpPr>
              <p:nvPr/>
            </p:nvSpPr>
            <p:spPr bwMode="white">
              <a:xfrm rot="5263130">
                <a:off x="1859" y="2274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5F5F5F">
                  <a:alpha val="3922"/>
                </a:srgb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4647" name="AutoShape 43"/>
              <p:cNvSpPr>
                <a:spLocks noChangeArrowheads="1"/>
              </p:cNvSpPr>
              <p:nvPr/>
            </p:nvSpPr>
            <p:spPr bwMode="white">
              <a:xfrm rot="6078281">
                <a:off x="1995" y="2274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5F5F5F">
                  <a:alpha val="3922"/>
                </a:srgb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4648" name="AutoShape 44"/>
              <p:cNvSpPr>
                <a:spLocks noChangeArrowheads="1"/>
              </p:cNvSpPr>
              <p:nvPr/>
            </p:nvSpPr>
            <p:spPr bwMode="white">
              <a:xfrm rot="6373927">
                <a:off x="2071" y="2296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5F5F5F">
                  <a:alpha val="3922"/>
                </a:srgb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4649" name="AutoShape 45"/>
              <p:cNvSpPr>
                <a:spLocks noChangeArrowheads="1"/>
              </p:cNvSpPr>
              <p:nvPr/>
            </p:nvSpPr>
            <p:spPr bwMode="white">
              <a:xfrm rot="6906312">
                <a:off x="2161" y="2326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5F5F5F">
                  <a:alpha val="3922"/>
                </a:srgb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grpSp>
          <p:nvGrpSpPr>
            <p:cNvPr id="7" name="Group 46"/>
            <p:cNvGrpSpPr>
              <a:grpSpLocks/>
            </p:cNvGrpSpPr>
            <p:nvPr/>
          </p:nvGrpSpPr>
          <p:grpSpPr bwMode="auto">
            <a:xfrm rot="1353540">
              <a:off x="2682" y="1111"/>
              <a:ext cx="743" cy="186"/>
              <a:chOff x="1565" y="2568"/>
              <a:chExt cx="1118" cy="279"/>
            </a:xfrm>
          </p:grpSpPr>
          <p:sp>
            <p:nvSpPr>
              <p:cNvPr id="24642" name="AutoShape 47"/>
              <p:cNvSpPr>
                <a:spLocks noChangeArrowheads="1"/>
              </p:cNvSpPr>
              <p:nvPr/>
            </p:nvSpPr>
            <p:spPr bwMode="white">
              <a:xfrm rot="5263130">
                <a:off x="1859" y="2274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5F5F5F">
                  <a:alpha val="3922"/>
                </a:srgb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4643" name="AutoShape 48"/>
              <p:cNvSpPr>
                <a:spLocks noChangeArrowheads="1"/>
              </p:cNvSpPr>
              <p:nvPr/>
            </p:nvSpPr>
            <p:spPr bwMode="white">
              <a:xfrm rot="6078281">
                <a:off x="1995" y="2274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5F5F5F">
                  <a:alpha val="3922"/>
                </a:srgb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4644" name="AutoShape 49"/>
              <p:cNvSpPr>
                <a:spLocks noChangeArrowheads="1"/>
              </p:cNvSpPr>
              <p:nvPr/>
            </p:nvSpPr>
            <p:spPr bwMode="white">
              <a:xfrm rot="6373927">
                <a:off x="2071" y="2296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5F5F5F">
                  <a:alpha val="3922"/>
                </a:srgb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4645" name="AutoShape 50"/>
              <p:cNvSpPr>
                <a:spLocks noChangeArrowheads="1"/>
              </p:cNvSpPr>
              <p:nvPr/>
            </p:nvSpPr>
            <p:spPr bwMode="white">
              <a:xfrm rot="6906312">
                <a:off x="2161" y="2326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5F5F5F">
                  <a:alpha val="3922"/>
                </a:srgb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</p:grpSp>
      <p:grpSp>
        <p:nvGrpSpPr>
          <p:cNvPr id="8" name="Group 51"/>
          <p:cNvGrpSpPr>
            <a:grpSpLocks/>
          </p:cNvGrpSpPr>
          <p:nvPr/>
        </p:nvGrpSpPr>
        <p:grpSpPr bwMode="auto">
          <a:xfrm rot="-1297425" flipH="1" flipV="1">
            <a:off x="5022850" y="2890838"/>
            <a:ext cx="1062038" cy="254000"/>
            <a:chOff x="2532" y="1051"/>
            <a:chExt cx="893" cy="246"/>
          </a:xfrm>
        </p:grpSpPr>
        <p:grpSp>
          <p:nvGrpSpPr>
            <p:cNvPr id="9" name="Group 52"/>
            <p:cNvGrpSpPr>
              <a:grpSpLocks/>
            </p:cNvGrpSpPr>
            <p:nvPr/>
          </p:nvGrpSpPr>
          <p:grpSpPr bwMode="auto">
            <a:xfrm>
              <a:off x="2532" y="1051"/>
              <a:ext cx="743" cy="185"/>
              <a:chOff x="1565" y="2568"/>
              <a:chExt cx="1118" cy="279"/>
            </a:xfrm>
          </p:grpSpPr>
          <p:sp>
            <p:nvSpPr>
              <p:cNvPr id="24636" name="AutoShape 53"/>
              <p:cNvSpPr>
                <a:spLocks noChangeArrowheads="1"/>
              </p:cNvSpPr>
              <p:nvPr/>
            </p:nvSpPr>
            <p:spPr bwMode="white">
              <a:xfrm rot="5263130">
                <a:off x="1859" y="2274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5F5F5F">
                  <a:alpha val="3922"/>
                </a:srgb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4637" name="AutoShape 54"/>
              <p:cNvSpPr>
                <a:spLocks noChangeArrowheads="1"/>
              </p:cNvSpPr>
              <p:nvPr/>
            </p:nvSpPr>
            <p:spPr bwMode="white">
              <a:xfrm rot="6078281">
                <a:off x="1995" y="2274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5F5F5F">
                  <a:alpha val="3922"/>
                </a:srgb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4638" name="AutoShape 55"/>
              <p:cNvSpPr>
                <a:spLocks noChangeArrowheads="1"/>
              </p:cNvSpPr>
              <p:nvPr/>
            </p:nvSpPr>
            <p:spPr bwMode="white">
              <a:xfrm rot="6373927">
                <a:off x="2071" y="2296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5F5F5F">
                  <a:alpha val="3922"/>
                </a:srgb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4639" name="AutoShape 56"/>
              <p:cNvSpPr>
                <a:spLocks noChangeArrowheads="1"/>
              </p:cNvSpPr>
              <p:nvPr/>
            </p:nvSpPr>
            <p:spPr bwMode="white">
              <a:xfrm rot="6906312">
                <a:off x="2161" y="2326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5F5F5F">
                  <a:alpha val="3922"/>
                </a:srgb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grpSp>
          <p:nvGrpSpPr>
            <p:cNvPr id="10" name="Group 57"/>
            <p:cNvGrpSpPr>
              <a:grpSpLocks/>
            </p:cNvGrpSpPr>
            <p:nvPr/>
          </p:nvGrpSpPr>
          <p:grpSpPr bwMode="auto">
            <a:xfrm rot="1353540">
              <a:off x="2682" y="1111"/>
              <a:ext cx="743" cy="186"/>
              <a:chOff x="1565" y="2568"/>
              <a:chExt cx="1118" cy="279"/>
            </a:xfrm>
          </p:grpSpPr>
          <p:sp>
            <p:nvSpPr>
              <p:cNvPr id="24632" name="AutoShape 58"/>
              <p:cNvSpPr>
                <a:spLocks noChangeArrowheads="1"/>
              </p:cNvSpPr>
              <p:nvPr/>
            </p:nvSpPr>
            <p:spPr bwMode="white">
              <a:xfrm rot="5263130">
                <a:off x="1859" y="2274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5F5F5F">
                  <a:alpha val="3922"/>
                </a:srgb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4633" name="AutoShape 59"/>
              <p:cNvSpPr>
                <a:spLocks noChangeArrowheads="1"/>
              </p:cNvSpPr>
              <p:nvPr/>
            </p:nvSpPr>
            <p:spPr bwMode="white">
              <a:xfrm rot="6078281">
                <a:off x="1995" y="2274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5F5F5F">
                  <a:alpha val="3922"/>
                </a:srgb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4634" name="AutoShape 60"/>
              <p:cNvSpPr>
                <a:spLocks noChangeArrowheads="1"/>
              </p:cNvSpPr>
              <p:nvPr/>
            </p:nvSpPr>
            <p:spPr bwMode="white">
              <a:xfrm rot="6373927">
                <a:off x="2071" y="2296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5F5F5F">
                  <a:alpha val="3922"/>
                </a:srgb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4635" name="AutoShape 61"/>
              <p:cNvSpPr>
                <a:spLocks noChangeArrowheads="1"/>
              </p:cNvSpPr>
              <p:nvPr/>
            </p:nvSpPr>
            <p:spPr bwMode="white">
              <a:xfrm rot="6906312">
                <a:off x="2161" y="2326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5F5F5F">
                  <a:alpha val="3922"/>
                </a:srgb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</p:grpSp>
      <p:sp>
        <p:nvSpPr>
          <p:cNvPr id="24608" name="Rectangle 62"/>
          <p:cNvSpPr>
            <a:spLocks noChangeArrowheads="1"/>
          </p:cNvSpPr>
          <p:nvPr/>
        </p:nvSpPr>
        <p:spPr bwMode="auto">
          <a:xfrm>
            <a:off x="755650" y="1052513"/>
            <a:ext cx="5105400" cy="6096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altLang="zh-CN" sz="2000">
                <a:solidFill>
                  <a:schemeClr val="tx2"/>
                </a:solidFill>
              </a:rPr>
              <a:t>ThemeGallery</a:t>
            </a:r>
            <a:r>
              <a:rPr lang="en-US" altLang="zh-CN" sz="1400">
                <a:solidFill>
                  <a:srgbClr val="1C1C1C"/>
                </a:solidFill>
              </a:rPr>
              <a:t> is a Design Digital Content &amp; Contents mall developed by Guild Design Inc.</a:t>
            </a:r>
          </a:p>
        </p:txBody>
      </p:sp>
      <p:sp>
        <p:nvSpPr>
          <p:cNvPr id="70719" name="Rectangle 63"/>
          <p:cNvSpPr>
            <a:spLocks noChangeArrowheads="1"/>
          </p:cNvSpPr>
          <p:nvPr/>
        </p:nvSpPr>
        <p:spPr bwMode="gray">
          <a:xfrm>
            <a:off x="6757988" y="2973388"/>
            <a:ext cx="1835150" cy="431800"/>
          </a:xfrm>
          <a:prstGeom prst="rect">
            <a:avLst/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tint val="0"/>
                  <a:invGamma/>
                </a:schemeClr>
              </a:gs>
            </a:gsLst>
            <a:lin ang="5400000" scaled="1"/>
          </a:gradFill>
          <a:ln>
            <a:noFill/>
          </a:ln>
          <a:effectLst/>
          <a:extLst/>
        </p:spPr>
        <p:txBody>
          <a:bodyPr wrap="none" anchor="ctr"/>
          <a:lstStyle/>
          <a:p>
            <a:pPr>
              <a:defRPr/>
            </a:pPr>
            <a:endParaRPr lang="zh-CN" altLang="en-US"/>
          </a:p>
        </p:txBody>
      </p:sp>
      <p:sp>
        <p:nvSpPr>
          <p:cNvPr id="70720" name="AutoShape 64"/>
          <p:cNvSpPr>
            <a:spLocks noChangeArrowheads="1"/>
          </p:cNvSpPr>
          <p:nvPr/>
        </p:nvSpPr>
        <p:spPr bwMode="gray">
          <a:xfrm flipH="1">
            <a:off x="6145213" y="2317750"/>
            <a:ext cx="2438400" cy="657225"/>
          </a:xfrm>
          <a:prstGeom prst="parallelogram">
            <a:avLst>
              <a:gd name="adj" fmla="val 92256"/>
            </a:avLst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tint val="53725"/>
                  <a:invGamma/>
                </a:schemeClr>
              </a:gs>
            </a:gsLst>
            <a:lin ang="0" scaled="1"/>
          </a:gradFill>
          <a:ln>
            <a:noFill/>
          </a:ln>
          <a:effectLst/>
          <a:extLst/>
        </p:spPr>
        <p:txBody>
          <a:bodyPr wrap="none" anchor="ctr"/>
          <a:lstStyle/>
          <a:p>
            <a:pPr>
              <a:defRPr/>
            </a:pPr>
            <a:endParaRPr lang="zh-CN" altLang="en-US"/>
          </a:p>
        </p:txBody>
      </p:sp>
      <p:sp>
        <p:nvSpPr>
          <p:cNvPr id="70721" name="Freeform 65"/>
          <p:cNvSpPr>
            <a:spLocks/>
          </p:cNvSpPr>
          <p:nvPr/>
        </p:nvSpPr>
        <p:spPr bwMode="gray">
          <a:xfrm>
            <a:off x="6142038" y="2312988"/>
            <a:ext cx="615950" cy="1163637"/>
          </a:xfrm>
          <a:custGeom>
            <a:avLst/>
            <a:gdLst>
              <a:gd name="T0" fmla="*/ 0 w 201"/>
              <a:gd name="T1" fmla="*/ 167 h 370"/>
              <a:gd name="T2" fmla="*/ 201 w 201"/>
              <a:gd name="T3" fmla="*/ 370 h 370"/>
              <a:gd name="T4" fmla="*/ 201 w 201"/>
              <a:gd name="T5" fmla="*/ 210 h 370"/>
              <a:gd name="T6" fmla="*/ 0 w 201"/>
              <a:gd name="T7" fmla="*/ 0 h 370"/>
              <a:gd name="T8" fmla="*/ 0 w 201"/>
              <a:gd name="T9" fmla="*/ 167 h 3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1" h="370">
                <a:moveTo>
                  <a:pt x="0" y="167"/>
                </a:moveTo>
                <a:lnTo>
                  <a:pt x="201" y="370"/>
                </a:lnTo>
                <a:lnTo>
                  <a:pt x="201" y="210"/>
                </a:lnTo>
                <a:lnTo>
                  <a:pt x="0" y="0"/>
                </a:lnTo>
                <a:lnTo>
                  <a:pt x="0" y="167"/>
                </a:lnTo>
                <a:close/>
              </a:path>
            </a:pathLst>
          </a:custGeom>
          <a:gradFill rotWithShape="1">
            <a:gsLst>
              <a:gs pos="0">
                <a:schemeClr val="accent1">
                  <a:gamma/>
                  <a:shade val="46275"/>
                  <a:invGamma/>
                </a:schemeClr>
              </a:gs>
              <a:gs pos="100000">
                <a:schemeClr val="accent1"/>
              </a:gs>
            </a:gsLst>
            <a:lin ang="2700000" scaled="1"/>
          </a:gradFill>
          <a:ln>
            <a:noFill/>
          </a:ln>
          <a:effectLst/>
          <a:extLst/>
        </p:spPr>
        <p:txBody>
          <a:bodyPr/>
          <a:lstStyle/>
          <a:p>
            <a:pPr>
              <a:defRPr/>
            </a:pPr>
            <a:endParaRPr lang="zh-CN" altLang="en-US"/>
          </a:p>
        </p:txBody>
      </p:sp>
      <p:pic>
        <p:nvPicPr>
          <p:cNvPr id="24612" name="Picture 66" descr="light_shadow"/>
          <p:cNvPicPr>
            <a:picLocks noChangeAspect="1" noChangeArrowheads="1"/>
          </p:cNvPicPr>
          <p:nvPr/>
        </p:nvPicPr>
        <p:blipFill>
          <a:blip r:embed="rId2" cstate="print">
            <a:lum bright="-76000" contrast="-4000"/>
            <a:grayscl/>
          </a:blip>
          <a:srcRect/>
          <a:stretch>
            <a:fillRect/>
          </a:stretch>
        </p:blipFill>
        <p:spPr bwMode="gray">
          <a:xfrm>
            <a:off x="6902450" y="2506663"/>
            <a:ext cx="1008063" cy="280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613" name="Picture 67" descr="circuler_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gray">
          <a:xfrm>
            <a:off x="6815138" y="1546225"/>
            <a:ext cx="1152525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0724" name="Oval 68"/>
          <p:cNvSpPr>
            <a:spLocks noChangeArrowheads="1"/>
          </p:cNvSpPr>
          <p:nvPr/>
        </p:nvSpPr>
        <p:spPr bwMode="gray">
          <a:xfrm>
            <a:off x="6815138" y="1546225"/>
            <a:ext cx="1144587" cy="1143000"/>
          </a:xfrm>
          <a:prstGeom prst="ellipse">
            <a:avLst/>
          </a:prstGeom>
          <a:gradFill rotWithShape="1">
            <a:gsLst>
              <a:gs pos="0">
                <a:schemeClr val="accent1">
                  <a:gamma/>
                  <a:shade val="26275"/>
                  <a:invGamma/>
                  <a:alpha val="89999"/>
                </a:schemeClr>
              </a:gs>
              <a:gs pos="50000">
                <a:schemeClr val="accent1">
                  <a:alpha val="45000"/>
                </a:schemeClr>
              </a:gs>
              <a:gs pos="100000">
                <a:schemeClr val="accent1">
                  <a:gamma/>
                  <a:shade val="26275"/>
                  <a:invGamma/>
                  <a:alpha val="89999"/>
                </a:schemeClr>
              </a:gs>
            </a:gsLst>
            <a:lin ang="5400000" scaled="1"/>
          </a:gradFill>
          <a:ln>
            <a:noFill/>
          </a:ln>
          <a:effectLst/>
          <a:extLst/>
        </p:spPr>
        <p:txBody>
          <a:bodyPr wrap="none" anchor="ctr"/>
          <a:lstStyle/>
          <a:p>
            <a:pPr>
              <a:defRPr/>
            </a:pPr>
            <a:endParaRPr lang="zh-CN" altLang="en-US"/>
          </a:p>
        </p:txBody>
      </p:sp>
      <p:sp>
        <p:nvSpPr>
          <p:cNvPr id="24615" name="Freeform 69"/>
          <p:cNvSpPr>
            <a:spLocks/>
          </p:cNvSpPr>
          <p:nvPr/>
        </p:nvSpPr>
        <p:spPr bwMode="gray">
          <a:xfrm>
            <a:off x="6934200" y="1570038"/>
            <a:ext cx="898525" cy="395287"/>
          </a:xfrm>
          <a:custGeom>
            <a:avLst/>
            <a:gdLst>
              <a:gd name="T0" fmla="*/ 2147483647 w 1321"/>
              <a:gd name="T1" fmla="*/ 2147483647 h 712"/>
              <a:gd name="T2" fmla="*/ 2147483647 w 1321"/>
              <a:gd name="T3" fmla="*/ 2147483647 h 712"/>
              <a:gd name="T4" fmla="*/ 2147483647 w 1321"/>
              <a:gd name="T5" fmla="*/ 2147483647 h 712"/>
              <a:gd name="T6" fmla="*/ 2147483647 w 1321"/>
              <a:gd name="T7" fmla="*/ 2147483647 h 712"/>
              <a:gd name="T8" fmla="*/ 2147483647 w 1321"/>
              <a:gd name="T9" fmla="*/ 2147483647 h 712"/>
              <a:gd name="T10" fmla="*/ 2147483647 w 1321"/>
              <a:gd name="T11" fmla="*/ 2147483647 h 712"/>
              <a:gd name="T12" fmla="*/ 2147483647 w 1321"/>
              <a:gd name="T13" fmla="*/ 2147483647 h 712"/>
              <a:gd name="T14" fmla="*/ 2147483647 w 1321"/>
              <a:gd name="T15" fmla="*/ 2147483647 h 712"/>
              <a:gd name="T16" fmla="*/ 2147483647 w 1321"/>
              <a:gd name="T17" fmla="*/ 2147483647 h 712"/>
              <a:gd name="T18" fmla="*/ 2147483647 w 1321"/>
              <a:gd name="T19" fmla="*/ 2147483647 h 712"/>
              <a:gd name="T20" fmla="*/ 2147483647 w 1321"/>
              <a:gd name="T21" fmla="*/ 2147483647 h 712"/>
              <a:gd name="T22" fmla="*/ 2147483647 w 1321"/>
              <a:gd name="T23" fmla="*/ 2147483647 h 712"/>
              <a:gd name="T24" fmla="*/ 2147483647 w 1321"/>
              <a:gd name="T25" fmla="*/ 2147483647 h 712"/>
              <a:gd name="T26" fmla="*/ 2147483647 w 1321"/>
              <a:gd name="T27" fmla="*/ 2147483647 h 712"/>
              <a:gd name="T28" fmla="*/ 2147483647 w 1321"/>
              <a:gd name="T29" fmla="*/ 2147483647 h 712"/>
              <a:gd name="T30" fmla="*/ 2147483647 w 1321"/>
              <a:gd name="T31" fmla="*/ 2147483647 h 712"/>
              <a:gd name="T32" fmla="*/ 2147483647 w 1321"/>
              <a:gd name="T33" fmla="*/ 2147483647 h 712"/>
              <a:gd name="T34" fmla="*/ 2147483647 w 1321"/>
              <a:gd name="T35" fmla="*/ 2147483647 h 712"/>
              <a:gd name="T36" fmla="*/ 2147483647 w 1321"/>
              <a:gd name="T37" fmla="*/ 2147483647 h 712"/>
              <a:gd name="T38" fmla="*/ 2147483647 w 1321"/>
              <a:gd name="T39" fmla="*/ 2147483647 h 712"/>
              <a:gd name="T40" fmla="*/ 2147483647 w 1321"/>
              <a:gd name="T41" fmla="*/ 2147483647 h 712"/>
              <a:gd name="T42" fmla="*/ 2147483647 w 1321"/>
              <a:gd name="T43" fmla="*/ 2147483647 h 712"/>
              <a:gd name="T44" fmla="*/ 2147483647 w 1321"/>
              <a:gd name="T45" fmla="*/ 2147483647 h 712"/>
              <a:gd name="T46" fmla="*/ 2147483647 w 1321"/>
              <a:gd name="T47" fmla="*/ 2147483647 h 712"/>
              <a:gd name="T48" fmla="*/ 2147483647 w 1321"/>
              <a:gd name="T49" fmla="*/ 2147483647 h 712"/>
              <a:gd name="T50" fmla="*/ 2147483647 w 1321"/>
              <a:gd name="T51" fmla="*/ 2147483647 h 712"/>
              <a:gd name="T52" fmla="*/ 2147483647 w 1321"/>
              <a:gd name="T53" fmla="*/ 2147483647 h 712"/>
              <a:gd name="T54" fmla="*/ 2147483647 w 1321"/>
              <a:gd name="T55" fmla="*/ 2147483647 h 712"/>
              <a:gd name="T56" fmla="*/ 0 w 1321"/>
              <a:gd name="T57" fmla="*/ 2147483647 h 712"/>
              <a:gd name="T58" fmla="*/ 0 w 1321"/>
              <a:gd name="T59" fmla="*/ 2147483647 h 712"/>
              <a:gd name="T60" fmla="*/ 2147483647 w 1321"/>
              <a:gd name="T61" fmla="*/ 2147483647 h 712"/>
              <a:gd name="T62" fmla="*/ 2147483647 w 1321"/>
              <a:gd name="T63" fmla="*/ 2147483647 h 712"/>
              <a:gd name="T64" fmla="*/ 2147483647 w 1321"/>
              <a:gd name="T65" fmla="*/ 2147483647 h 712"/>
              <a:gd name="T66" fmla="*/ 2147483647 w 1321"/>
              <a:gd name="T67" fmla="*/ 2147483647 h 712"/>
              <a:gd name="T68" fmla="*/ 2147483647 w 1321"/>
              <a:gd name="T69" fmla="*/ 2147483647 h 712"/>
              <a:gd name="T70" fmla="*/ 2147483647 w 1321"/>
              <a:gd name="T71" fmla="*/ 2147483647 h 712"/>
              <a:gd name="T72" fmla="*/ 2147483647 w 1321"/>
              <a:gd name="T73" fmla="*/ 2147483647 h 712"/>
              <a:gd name="T74" fmla="*/ 2147483647 w 1321"/>
              <a:gd name="T75" fmla="*/ 2147483647 h 712"/>
              <a:gd name="T76" fmla="*/ 2147483647 w 1321"/>
              <a:gd name="T77" fmla="*/ 2147483647 h 712"/>
              <a:gd name="T78" fmla="*/ 2147483647 w 1321"/>
              <a:gd name="T79" fmla="*/ 2147483647 h 712"/>
              <a:gd name="T80" fmla="*/ 2147483647 w 1321"/>
              <a:gd name="T81" fmla="*/ 2147483647 h 712"/>
              <a:gd name="T82" fmla="*/ 2147483647 w 1321"/>
              <a:gd name="T83" fmla="*/ 0 h 712"/>
              <a:gd name="T84" fmla="*/ 2147483647 w 1321"/>
              <a:gd name="T85" fmla="*/ 0 h 712"/>
              <a:gd name="T86" fmla="*/ 2147483647 w 1321"/>
              <a:gd name="T87" fmla="*/ 2147483647 h 712"/>
              <a:gd name="T88" fmla="*/ 2147483647 w 1321"/>
              <a:gd name="T89" fmla="*/ 2147483647 h 712"/>
              <a:gd name="T90" fmla="*/ 2147483647 w 1321"/>
              <a:gd name="T91" fmla="*/ 2147483647 h 712"/>
              <a:gd name="T92" fmla="*/ 2147483647 w 1321"/>
              <a:gd name="T93" fmla="*/ 2147483647 h 712"/>
              <a:gd name="T94" fmla="*/ 2147483647 w 1321"/>
              <a:gd name="T95" fmla="*/ 2147483647 h 712"/>
              <a:gd name="T96" fmla="*/ 2147483647 w 1321"/>
              <a:gd name="T97" fmla="*/ 2147483647 h 712"/>
              <a:gd name="T98" fmla="*/ 2147483647 w 1321"/>
              <a:gd name="T99" fmla="*/ 2147483647 h 712"/>
              <a:gd name="T100" fmla="*/ 2147483647 w 1321"/>
              <a:gd name="T101" fmla="*/ 2147483647 h 712"/>
              <a:gd name="T102" fmla="*/ 2147483647 w 1321"/>
              <a:gd name="T103" fmla="*/ 2147483647 h 712"/>
              <a:gd name="T104" fmla="*/ 2147483647 w 1321"/>
              <a:gd name="T105" fmla="*/ 2147483647 h 712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w 1321"/>
              <a:gd name="T160" fmla="*/ 0 h 712"/>
              <a:gd name="T161" fmla="*/ 1321 w 1321"/>
              <a:gd name="T162" fmla="*/ 712 h 712"/>
            </a:gdLst>
            <a:ahLst/>
            <a:cxnLst>
              <a:cxn ang="T106">
                <a:pos x="T0" y="T1"/>
              </a:cxn>
              <a:cxn ang="T107">
                <a:pos x="T2" y="T3"/>
              </a:cxn>
              <a:cxn ang="T108">
                <a:pos x="T4" y="T5"/>
              </a:cxn>
              <a:cxn ang="T109">
                <a:pos x="T6" y="T7"/>
              </a:cxn>
              <a:cxn ang="T110">
                <a:pos x="T8" y="T9"/>
              </a:cxn>
              <a:cxn ang="T111">
                <a:pos x="T10" y="T11"/>
              </a:cxn>
              <a:cxn ang="T112">
                <a:pos x="T12" y="T13"/>
              </a:cxn>
              <a:cxn ang="T113">
                <a:pos x="T14" y="T15"/>
              </a:cxn>
              <a:cxn ang="T114">
                <a:pos x="T16" y="T17"/>
              </a:cxn>
              <a:cxn ang="T115">
                <a:pos x="T18" y="T19"/>
              </a:cxn>
              <a:cxn ang="T116">
                <a:pos x="T20" y="T21"/>
              </a:cxn>
              <a:cxn ang="T117">
                <a:pos x="T22" y="T23"/>
              </a:cxn>
              <a:cxn ang="T118">
                <a:pos x="T24" y="T25"/>
              </a:cxn>
              <a:cxn ang="T119">
                <a:pos x="T26" y="T27"/>
              </a:cxn>
              <a:cxn ang="T120">
                <a:pos x="T28" y="T29"/>
              </a:cxn>
              <a:cxn ang="T121">
                <a:pos x="T30" y="T31"/>
              </a:cxn>
              <a:cxn ang="T122">
                <a:pos x="T32" y="T33"/>
              </a:cxn>
              <a:cxn ang="T123">
                <a:pos x="T34" y="T35"/>
              </a:cxn>
              <a:cxn ang="T124">
                <a:pos x="T36" y="T37"/>
              </a:cxn>
              <a:cxn ang="T125">
                <a:pos x="T38" y="T39"/>
              </a:cxn>
              <a:cxn ang="T126">
                <a:pos x="T40" y="T41"/>
              </a:cxn>
              <a:cxn ang="T127">
                <a:pos x="T42" y="T43"/>
              </a:cxn>
              <a:cxn ang="T128">
                <a:pos x="T44" y="T45"/>
              </a:cxn>
              <a:cxn ang="T129">
                <a:pos x="T46" y="T47"/>
              </a:cxn>
              <a:cxn ang="T130">
                <a:pos x="T48" y="T49"/>
              </a:cxn>
              <a:cxn ang="T131">
                <a:pos x="T50" y="T51"/>
              </a:cxn>
              <a:cxn ang="T132">
                <a:pos x="T52" y="T53"/>
              </a:cxn>
              <a:cxn ang="T133">
                <a:pos x="T54" y="T55"/>
              </a:cxn>
              <a:cxn ang="T134">
                <a:pos x="T56" y="T57"/>
              </a:cxn>
              <a:cxn ang="T135">
                <a:pos x="T58" y="T59"/>
              </a:cxn>
              <a:cxn ang="T136">
                <a:pos x="T60" y="T61"/>
              </a:cxn>
              <a:cxn ang="T137">
                <a:pos x="T62" y="T63"/>
              </a:cxn>
              <a:cxn ang="T138">
                <a:pos x="T64" y="T65"/>
              </a:cxn>
              <a:cxn ang="T139">
                <a:pos x="T66" y="T67"/>
              </a:cxn>
              <a:cxn ang="T140">
                <a:pos x="T68" y="T69"/>
              </a:cxn>
              <a:cxn ang="T141">
                <a:pos x="T70" y="T71"/>
              </a:cxn>
              <a:cxn ang="T142">
                <a:pos x="T72" y="T73"/>
              </a:cxn>
              <a:cxn ang="T143">
                <a:pos x="T74" y="T75"/>
              </a:cxn>
              <a:cxn ang="T144">
                <a:pos x="T76" y="T77"/>
              </a:cxn>
              <a:cxn ang="T145">
                <a:pos x="T78" y="T79"/>
              </a:cxn>
              <a:cxn ang="T146">
                <a:pos x="T80" y="T81"/>
              </a:cxn>
              <a:cxn ang="T147">
                <a:pos x="T82" y="T83"/>
              </a:cxn>
              <a:cxn ang="T148">
                <a:pos x="T84" y="T85"/>
              </a:cxn>
              <a:cxn ang="T149">
                <a:pos x="T86" y="T87"/>
              </a:cxn>
              <a:cxn ang="T150">
                <a:pos x="T88" y="T89"/>
              </a:cxn>
              <a:cxn ang="T151">
                <a:pos x="T90" y="T91"/>
              </a:cxn>
              <a:cxn ang="T152">
                <a:pos x="T92" y="T93"/>
              </a:cxn>
              <a:cxn ang="T153">
                <a:pos x="T94" y="T95"/>
              </a:cxn>
              <a:cxn ang="T154">
                <a:pos x="T96" y="T97"/>
              </a:cxn>
              <a:cxn ang="T155">
                <a:pos x="T98" y="T99"/>
              </a:cxn>
              <a:cxn ang="T156">
                <a:pos x="T100" y="T101"/>
              </a:cxn>
              <a:cxn ang="T157">
                <a:pos x="T102" y="T103"/>
              </a:cxn>
              <a:cxn ang="T158">
                <a:pos x="T104" y="T105"/>
              </a:cxn>
            </a:cxnLst>
            <a:rect l="T159" t="T160" r="T161" b="T162"/>
            <a:pathLst>
              <a:path w="1321" h="712">
                <a:moveTo>
                  <a:pt x="1301" y="401"/>
                </a:moveTo>
                <a:lnTo>
                  <a:pt x="1317" y="442"/>
                </a:lnTo>
                <a:lnTo>
                  <a:pt x="1321" y="481"/>
                </a:lnTo>
                <a:lnTo>
                  <a:pt x="1315" y="516"/>
                </a:lnTo>
                <a:lnTo>
                  <a:pt x="1298" y="550"/>
                </a:lnTo>
                <a:lnTo>
                  <a:pt x="1272" y="579"/>
                </a:lnTo>
                <a:lnTo>
                  <a:pt x="1239" y="604"/>
                </a:lnTo>
                <a:lnTo>
                  <a:pt x="1196" y="628"/>
                </a:lnTo>
                <a:lnTo>
                  <a:pt x="1147" y="649"/>
                </a:lnTo>
                <a:lnTo>
                  <a:pt x="1092" y="667"/>
                </a:lnTo>
                <a:lnTo>
                  <a:pt x="1031" y="683"/>
                </a:lnTo>
                <a:lnTo>
                  <a:pt x="967" y="694"/>
                </a:lnTo>
                <a:lnTo>
                  <a:pt x="896" y="704"/>
                </a:lnTo>
                <a:lnTo>
                  <a:pt x="824" y="710"/>
                </a:lnTo>
                <a:lnTo>
                  <a:pt x="795" y="712"/>
                </a:lnTo>
                <a:lnTo>
                  <a:pt x="476" y="712"/>
                </a:lnTo>
                <a:lnTo>
                  <a:pt x="472" y="712"/>
                </a:lnTo>
                <a:lnTo>
                  <a:pt x="409" y="708"/>
                </a:lnTo>
                <a:lnTo>
                  <a:pt x="348" y="704"/>
                </a:lnTo>
                <a:lnTo>
                  <a:pt x="290" y="696"/>
                </a:lnTo>
                <a:lnTo>
                  <a:pt x="235" y="689"/>
                </a:lnTo>
                <a:lnTo>
                  <a:pt x="186" y="677"/>
                </a:lnTo>
                <a:lnTo>
                  <a:pt x="141" y="663"/>
                </a:lnTo>
                <a:lnTo>
                  <a:pt x="102" y="648"/>
                </a:lnTo>
                <a:lnTo>
                  <a:pt x="67" y="630"/>
                </a:lnTo>
                <a:lnTo>
                  <a:pt x="39" y="608"/>
                </a:lnTo>
                <a:lnTo>
                  <a:pt x="18" y="583"/>
                </a:lnTo>
                <a:lnTo>
                  <a:pt x="6" y="554"/>
                </a:lnTo>
                <a:lnTo>
                  <a:pt x="0" y="524"/>
                </a:lnTo>
                <a:lnTo>
                  <a:pt x="0" y="520"/>
                </a:lnTo>
                <a:lnTo>
                  <a:pt x="4" y="487"/>
                </a:lnTo>
                <a:lnTo>
                  <a:pt x="16" y="446"/>
                </a:lnTo>
                <a:lnTo>
                  <a:pt x="51" y="370"/>
                </a:lnTo>
                <a:lnTo>
                  <a:pt x="94" y="299"/>
                </a:lnTo>
                <a:lnTo>
                  <a:pt x="147" y="235"/>
                </a:lnTo>
                <a:lnTo>
                  <a:pt x="204" y="176"/>
                </a:lnTo>
                <a:lnTo>
                  <a:pt x="270" y="125"/>
                </a:lnTo>
                <a:lnTo>
                  <a:pt x="341" y="82"/>
                </a:lnTo>
                <a:lnTo>
                  <a:pt x="415" y="47"/>
                </a:lnTo>
                <a:lnTo>
                  <a:pt x="497" y="21"/>
                </a:lnTo>
                <a:lnTo>
                  <a:pt x="581" y="6"/>
                </a:lnTo>
                <a:lnTo>
                  <a:pt x="667" y="0"/>
                </a:lnTo>
                <a:lnTo>
                  <a:pt x="759" y="6"/>
                </a:lnTo>
                <a:lnTo>
                  <a:pt x="847" y="23"/>
                </a:lnTo>
                <a:lnTo>
                  <a:pt x="932" y="53"/>
                </a:lnTo>
                <a:lnTo>
                  <a:pt x="1010" y="90"/>
                </a:lnTo>
                <a:lnTo>
                  <a:pt x="1082" y="137"/>
                </a:lnTo>
                <a:lnTo>
                  <a:pt x="1149" y="194"/>
                </a:lnTo>
                <a:lnTo>
                  <a:pt x="1208" y="256"/>
                </a:lnTo>
                <a:lnTo>
                  <a:pt x="1258" y="325"/>
                </a:lnTo>
                <a:lnTo>
                  <a:pt x="1301" y="401"/>
                </a:lnTo>
                <a:close/>
              </a:path>
            </a:pathLst>
          </a:custGeom>
          <a:gradFill rotWithShape="1">
            <a:gsLst>
              <a:gs pos="0">
                <a:srgbClr val="FFFFFF"/>
              </a:gs>
              <a:gs pos="100000">
                <a:schemeClr val="accent1">
                  <a:alpha val="17998"/>
                </a:schemeClr>
              </a:gs>
            </a:gsLst>
            <a:lin ang="5400000" scaled="1"/>
          </a:gradFill>
          <a:ln w="0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616" name="Text Box 70"/>
          <p:cNvSpPr txBox="1">
            <a:spLocks noChangeArrowheads="1"/>
          </p:cNvSpPr>
          <p:nvPr/>
        </p:nvSpPr>
        <p:spPr bwMode="auto">
          <a:xfrm>
            <a:off x="6964363" y="1968500"/>
            <a:ext cx="955675" cy="304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altLang="zh-CN" sz="1400">
                <a:solidFill>
                  <a:srgbClr val="D13F11"/>
                </a:solidFill>
              </a:rPr>
              <a:t>D </a:t>
            </a:r>
            <a:r>
              <a:rPr lang="en-US" altLang="zh-CN" sz="1400"/>
              <a:t>Group</a:t>
            </a:r>
          </a:p>
        </p:txBody>
      </p:sp>
      <p:sp>
        <p:nvSpPr>
          <p:cNvPr id="24617" name="Text Box 71"/>
          <p:cNvSpPr txBox="1">
            <a:spLocks noChangeArrowheads="1"/>
          </p:cNvSpPr>
          <p:nvPr/>
        </p:nvSpPr>
        <p:spPr bwMode="black">
          <a:xfrm>
            <a:off x="6821488" y="3306763"/>
            <a:ext cx="1762125" cy="1069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20650" indent="-120650">
              <a:spcBef>
                <a:spcPct val="50000"/>
              </a:spcBef>
              <a:buClr>
                <a:srgbClr val="1C1C1C"/>
              </a:buClr>
              <a:buFontTx/>
              <a:buChar char="•"/>
            </a:pPr>
            <a:r>
              <a:rPr lang="en-US" altLang="zh-CN" sz="1000">
                <a:solidFill>
                  <a:srgbClr val="333333"/>
                </a:solidFill>
                <a:latin typeface="Arial" charset="0"/>
                <a:ea typeface="宋体" charset="-122"/>
              </a:rPr>
              <a:t>Add your text in here</a:t>
            </a:r>
          </a:p>
          <a:p>
            <a:pPr marL="120650" indent="-120650">
              <a:spcBef>
                <a:spcPct val="50000"/>
              </a:spcBef>
              <a:buClr>
                <a:srgbClr val="1C1C1C"/>
              </a:buClr>
              <a:buFontTx/>
              <a:buChar char="•"/>
            </a:pPr>
            <a:endParaRPr lang="en-US" altLang="zh-CN" sz="800">
              <a:solidFill>
                <a:srgbClr val="333333"/>
              </a:solidFill>
              <a:latin typeface="Arial" charset="0"/>
              <a:ea typeface="宋体" charset="-122"/>
            </a:endParaRPr>
          </a:p>
          <a:p>
            <a:pPr marL="120650" indent="-120650">
              <a:lnSpc>
                <a:spcPct val="60000"/>
              </a:lnSpc>
              <a:spcBef>
                <a:spcPct val="50000"/>
              </a:spcBef>
              <a:buClr>
                <a:srgbClr val="1C1C1C"/>
              </a:buClr>
            </a:pPr>
            <a:r>
              <a:rPr lang="en-US" altLang="zh-CN" sz="1000">
                <a:solidFill>
                  <a:srgbClr val="333333"/>
                </a:solidFill>
                <a:latin typeface="Arial" charset="0"/>
                <a:ea typeface="宋体" charset="-122"/>
              </a:rPr>
              <a:t>      - Your text in here</a:t>
            </a:r>
          </a:p>
          <a:p>
            <a:pPr marL="120650" indent="-120650">
              <a:lnSpc>
                <a:spcPct val="60000"/>
              </a:lnSpc>
              <a:spcBef>
                <a:spcPct val="50000"/>
              </a:spcBef>
              <a:buClr>
                <a:srgbClr val="1C1C1C"/>
              </a:buClr>
            </a:pPr>
            <a:r>
              <a:rPr lang="en-US" altLang="zh-CN" sz="1000">
                <a:solidFill>
                  <a:srgbClr val="333333"/>
                </a:solidFill>
                <a:latin typeface="Arial" charset="0"/>
                <a:ea typeface="宋体" charset="-122"/>
              </a:rPr>
              <a:t>      - Your text in here</a:t>
            </a:r>
          </a:p>
          <a:p>
            <a:pPr marL="120650" indent="-120650" eaLnBrk="0" hangingPunct="0">
              <a:buClr>
                <a:srgbClr val="1C1C1C"/>
              </a:buClr>
            </a:pPr>
            <a:r>
              <a:rPr lang="en-US" altLang="zh-CN" sz="1000">
                <a:solidFill>
                  <a:srgbClr val="333333"/>
                </a:solidFill>
                <a:latin typeface="Arial" charset="0"/>
                <a:ea typeface="宋体" charset="-122"/>
              </a:rPr>
              <a:t>      - Your text in here</a:t>
            </a:r>
          </a:p>
          <a:p>
            <a:pPr marL="120650" indent="-120650" eaLnBrk="0" hangingPunct="0">
              <a:buClr>
                <a:srgbClr val="1C1C1C"/>
              </a:buClr>
            </a:pPr>
            <a:r>
              <a:rPr lang="en-US" altLang="zh-CN" sz="1000">
                <a:solidFill>
                  <a:srgbClr val="333333"/>
                </a:solidFill>
                <a:latin typeface="Arial" charset="0"/>
                <a:ea typeface="宋体" charset="-122"/>
              </a:rPr>
              <a:t>      - Your text in here</a:t>
            </a:r>
          </a:p>
        </p:txBody>
      </p:sp>
      <p:grpSp>
        <p:nvGrpSpPr>
          <p:cNvPr id="11" name="Group 72"/>
          <p:cNvGrpSpPr>
            <a:grpSpLocks/>
          </p:cNvGrpSpPr>
          <p:nvPr/>
        </p:nvGrpSpPr>
        <p:grpSpPr bwMode="auto">
          <a:xfrm rot="-1297425" flipH="1" flipV="1">
            <a:off x="6858000" y="2397125"/>
            <a:ext cx="1062038" cy="254000"/>
            <a:chOff x="2532" y="1051"/>
            <a:chExt cx="893" cy="246"/>
          </a:xfrm>
        </p:grpSpPr>
        <p:grpSp>
          <p:nvGrpSpPr>
            <p:cNvPr id="12" name="Group 73"/>
            <p:cNvGrpSpPr>
              <a:grpSpLocks/>
            </p:cNvGrpSpPr>
            <p:nvPr/>
          </p:nvGrpSpPr>
          <p:grpSpPr bwMode="auto">
            <a:xfrm>
              <a:off x="2532" y="1051"/>
              <a:ext cx="743" cy="185"/>
              <a:chOff x="1565" y="2568"/>
              <a:chExt cx="1118" cy="279"/>
            </a:xfrm>
          </p:grpSpPr>
          <p:sp>
            <p:nvSpPr>
              <p:cNvPr id="24626" name="AutoShape 74"/>
              <p:cNvSpPr>
                <a:spLocks noChangeArrowheads="1"/>
              </p:cNvSpPr>
              <p:nvPr/>
            </p:nvSpPr>
            <p:spPr bwMode="white">
              <a:xfrm rot="5263130">
                <a:off x="1859" y="2274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5F5F5F">
                  <a:alpha val="3922"/>
                </a:srgb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4627" name="AutoShape 75"/>
              <p:cNvSpPr>
                <a:spLocks noChangeArrowheads="1"/>
              </p:cNvSpPr>
              <p:nvPr/>
            </p:nvSpPr>
            <p:spPr bwMode="white">
              <a:xfrm rot="6078281">
                <a:off x="1995" y="2274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5F5F5F">
                  <a:alpha val="3922"/>
                </a:srgb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4628" name="AutoShape 76"/>
              <p:cNvSpPr>
                <a:spLocks noChangeArrowheads="1"/>
              </p:cNvSpPr>
              <p:nvPr/>
            </p:nvSpPr>
            <p:spPr bwMode="white">
              <a:xfrm rot="6373927">
                <a:off x="2071" y="2296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5F5F5F">
                  <a:alpha val="3922"/>
                </a:srgb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4629" name="AutoShape 77"/>
              <p:cNvSpPr>
                <a:spLocks noChangeArrowheads="1"/>
              </p:cNvSpPr>
              <p:nvPr/>
            </p:nvSpPr>
            <p:spPr bwMode="white">
              <a:xfrm rot="6906312">
                <a:off x="2161" y="2326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5F5F5F">
                  <a:alpha val="3922"/>
                </a:srgb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grpSp>
          <p:nvGrpSpPr>
            <p:cNvPr id="13" name="Group 78"/>
            <p:cNvGrpSpPr>
              <a:grpSpLocks/>
            </p:cNvGrpSpPr>
            <p:nvPr/>
          </p:nvGrpSpPr>
          <p:grpSpPr bwMode="auto">
            <a:xfrm rot="1353540">
              <a:off x="2682" y="1111"/>
              <a:ext cx="743" cy="186"/>
              <a:chOff x="1565" y="2568"/>
              <a:chExt cx="1118" cy="279"/>
            </a:xfrm>
          </p:grpSpPr>
          <p:sp>
            <p:nvSpPr>
              <p:cNvPr id="24622" name="AutoShape 79"/>
              <p:cNvSpPr>
                <a:spLocks noChangeArrowheads="1"/>
              </p:cNvSpPr>
              <p:nvPr/>
            </p:nvSpPr>
            <p:spPr bwMode="white">
              <a:xfrm rot="5263130">
                <a:off x="1859" y="2274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5F5F5F">
                  <a:alpha val="3922"/>
                </a:srgb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4623" name="AutoShape 80"/>
              <p:cNvSpPr>
                <a:spLocks noChangeArrowheads="1"/>
              </p:cNvSpPr>
              <p:nvPr/>
            </p:nvSpPr>
            <p:spPr bwMode="white">
              <a:xfrm rot="6078281">
                <a:off x="1995" y="2274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5F5F5F">
                  <a:alpha val="3922"/>
                </a:srgb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4624" name="AutoShape 81"/>
              <p:cNvSpPr>
                <a:spLocks noChangeArrowheads="1"/>
              </p:cNvSpPr>
              <p:nvPr/>
            </p:nvSpPr>
            <p:spPr bwMode="white">
              <a:xfrm rot="6373927">
                <a:off x="2071" y="2296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5F5F5F">
                  <a:alpha val="3922"/>
                </a:srgb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4625" name="AutoShape 82"/>
              <p:cNvSpPr>
                <a:spLocks noChangeArrowheads="1"/>
              </p:cNvSpPr>
              <p:nvPr/>
            </p:nvSpPr>
            <p:spPr bwMode="white">
              <a:xfrm rot="6906312">
                <a:off x="2161" y="2326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5F5F5F">
                  <a:alpha val="3922"/>
                </a:srgb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</p:grpSp>
      <p:sp>
        <p:nvSpPr>
          <p:cNvPr id="70739" name="Freeform 83"/>
          <p:cNvSpPr>
            <a:spLocks/>
          </p:cNvSpPr>
          <p:nvPr/>
        </p:nvSpPr>
        <p:spPr bwMode="gray">
          <a:xfrm>
            <a:off x="684213" y="3821113"/>
            <a:ext cx="612775" cy="1130300"/>
          </a:xfrm>
          <a:custGeom>
            <a:avLst/>
            <a:gdLst>
              <a:gd name="T0" fmla="*/ 3 w 386"/>
              <a:gd name="T1" fmla="*/ 292 h 712"/>
              <a:gd name="T2" fmla="*/ 386 w 386"/>
              <a:gd name="T3" fmla="*/ 712 h 712"/>
              <a:gd name="T4" fmla="*/ 386 w 386"/>
              <a:gd name="T5" fmla="*/ 404 h 712"/>
              <a:gd name="T6" fmla="*/ 0 w 386"/>
              <a:gd name="T7" fmla="*/ 0 h 712"/>
              <a:gd name="T8" fmla="*/ 3 w 386"/>
              <a:gd name="T9" fmla="*/ 292 h 7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86" h="712">
                <a:moveTo>
                  <a:pt x="3" y="292"/>
                </a:moveTo>
                <a:lnTo>
                  <a:pt x="386" y="712"/>
                </a:lnTo>
                <a:lnTo>
                  <a:pt x="386" y="404"/>
                </a:lnTo>
                <a:lnTo>
                  <a:pt x="0" y="0"/>
                </a:lnTo>
                <a:lnTo>
                  <a:pt x="3" y="292"/>
                </a:lnTo>
                <a:close/>
              </a:path>
            </a:pathLst>
          </a:custGeom>
          <a:gradFill rotWithShape="1">
            <a:gsLst>
              <a:gs pos="0">
                <a:schemeClr val="folHlink">
                  <a:alpha val="80000"/>
                </a:schemeClr>
              </a:gs>
              <a:gs pos="100000">
                <a:schemeClr val="folHlink">
                  <a:gamma/>
                  <a:tint val="48627"/>
                  <a:invGamma/>
                </a:schemeClr>
              </a:gs>
            </a:gsLst>
            <a:lin ang="2700000" scaled="1"/>
          </a:gradFill>
          <a:ln>
            <a:noFill/>
          </a:ln>
          <a:effectLst/>
          <a:extLst/>
        </p:spPr>
        <p:txBody>
          <a:bodyPr/>
          <a:lstStyle/>
          <a:p>
            <a:pPr>
              <a:defRPr/>
            </a:pP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副标题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 altLang="zh-CN" smtClean="0">
              <a:ea typeface="宋体" charset="-122"/>
            </a:endParaRPr>
          </a:p>
        </p:txBody>
      </p:sp>
      <p:sp>
        <p:nvSpPr>
          <p:cNvPr id="25603" name="AutoShape 3"/>
          <p:cNvSpPr>
            <a:spLocks noChangeArrowheads="1"/>
          </p:cNvSpPr>
          <p:nvPr/>
        </p:nvSpPr>
        <p:spPr bwMode="gray">
          <a:xfrm>
            <a:off x="2554288" y="1574800"/>
            <a:ext cx="4991100" cy="1303338"/>
          </a:xfrm>
          <a:prstGeom prst="roundRect">
            <a:avLst>
              <a:gd name="adj" fmla="val 9144"/>
            </a:avLst>
          </a:prstGeom>
          <a:solidFill>
            <a:srgbClr val="F8F8F8"/>
          </a:solidFill>
          <a:ln w="28575">
            <a:solidFill>
              <a:schemeClr val="accent2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5604" name="AutoShape 4"/>
          <p:cNvSpPr>
            <a:spLocks noChangeArrowheads="1"/>
          </p:cNvSpPr>
          <p:nvPr/>
        </p:nvSpPr>
        <p:spPr bwMode="gray">
          <a:xfrm>
            <a:off x="2563813" y="2947988"/>
            <a:ext cx="4991100" cy="1327150"/>
          </a:xfrm>
          <a:prstGeom prst="roundRect">
            <a:avLst>
              <a:gd name="adj" fmla="val 9144"/>
            </a:avLst>
          </a:prstGeom>
          <a:solidFill>
            <a:srgbClr val="F8F8F8"/>
          </a:solidFill>
          <a:ln w="28575">
            <a:solidFill>
              <a:schemeClr val="hlink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0725" name="AutoShape 5"/>
          <p:cNvSpPr>
            <a:spLocks noChangeArrowheads="1"/>
          </p:cNvSpPr>
          <p:nvPr/>
        </p:nvSpPr>
        <p:spPr bwMode="gray">
          <a:xfrm>
            <a:off x="1792288" y="1052513"/>
            <a:ext cx="2438400" cy="1785937"/>
          </a:xfrm>
          <a:prstGeom prst="upArrow">
            <a:avLst>
              <a:gd name="adj1" fmla="val 50000"/>
              <a:gd name="adj2" fmla="val 18667"/>
            </a:avLst>
          </a:prstGeom>
          <a:gradFill rotWithShape="1">
            <a:gsLst>
              <a:gs pos="0">
                <a:schemeClr val="accent2">
                  <a:gamma/>
                  <a:shade val="66275"/>
                  <a:invGamma/>
                </a:schemeClr>
              </a:gs>
              <a:gs pos="100000">
                <a:schemeClr val="accent2"/>
              </a:gs>
            </a:gsLst>
            <a:lin ang="18900000" scaled="1"/>
          </a:gradFill>
          <a:ln>
            <a:noFill/>
          </a:ln>
          <a:effectLst/>
          <a:scene3d>
            <a:camera prst="legacyPerspectiveBottomRight"/>
            <a:lightRig rig="legacyFlat1" dir="t"/>
          </a:scene3d>
          <a:sp3d extrusionH="430200" prstMaterial="legacyMatte">
            <a:bevelT w="13500" h="13500" prst="angle"/>
            <a:bevelB w="13500" h="13500" prst="angle"/>
            <a:extrusionClr>
              <a:schemeClr val="accent2"/>
            </a:extrusionClr>
          </a:sp3d>
          <a:extLst/>
        </p:spPr>
        <p:txBody>
          <a:bodyPr wrap="none" anchor="ctr">
            <a:flatTx/>
          </a:bodyPr>
          <a:lstStyle/>
          <a:p>
            <a:pPr>
              <a:defRPr/>
            </a:pPr>
            <a:endParaRPr lang="zh-CN" altLang="en-US"/>
          </a:p>
        </p:txBody>
      </p:sp>
      <p:sp>
        <p:nvSpPr>
          <p:cNvPr id="30726" name="AutoShape 6"/>
          <p:cNvSpPr>
            <a:spLocks noChangeArrowheads="1"/>
          </p:cNvSpPr>
          <p:nvPr/>
        </p:nvSpPr>
        <p:spPr bwMode="gray">
          <a:xfrm>
            <a:off x="1192213" y="2433638"/>
            <a:ext cx="2438400" cy="1785937"/>
          </a:xfrm>
          <a:prstGeom prst="upArrow">
            <a:avLst>
              <a:gd name="adj1" fmla="val 50000"/>
              <a:gd name="adj2" fmla="val 18667"/>
            </a:avLst>
          </a:prstGeom>
          <a:gradFill rotWithShape="1">
            <a:gsLst>
              <a:gs pos="0">
                <a:schemeClr val="hlink">
                  <a:gamma/>
                  <a:shade val="56078"/>
                  <a:invGamma/>
                </a:schemeClr>
              </a:gs>
              <a:gs pos="100000">
                <a:schemeClr val="hlink"/>
              </a:gs>
            </a:gsLst>
            <a:lin ang="18900000" scaled="1"/>
          </a:gradFill>
          <a:ln>
            <a:noFill/>
          </a:ln>
          <a:effectLst/>
          <a:scene3d>
            <a:camera prst="legacyPerspectiveBottomRight"/>
            <a:lightRig rig="legacyFlat1" dir="t"/>
          </a:scene3d>
          <a:sp3d extrusionH="430200" prstMaterial="legacyMatte">
            <a:bevelT w="13500" h="13500" prst="angle"/>
            <a:bevelB w="13500" h="13500" prst="angle"/>
            <a:extrusionClr>
              <a:schemeClr val="hlink"/>
            </a:extrusionClr>
          </a:sp3d>
          <a:extLst/>
        </p:spPr>
        <p:txBody>
          <a:bodyPr wrap="none" anchor="ctr">
            <a:flatTx/>
          </a:bodyPr>
          <a:lstStyle/>
          <a:p>
            <a:pPr>
              <a:defRPr/>
            </a:pPr>
            <a:endParaRPr lang="zh-CN" altLang="en-US"/>
          </a:p>
        </p:txBody>
      </p:sp>
      <p:sp>
        <p:nvSpPr>
          <p:cNvPr id="25607" name="AutoShape 7"/>
          <p:cNvSpPr>
            <a:spLocks noChangeArrowheads="1"/>
          </p:cNvSpPr>
          <p:nvPr/>
        </p:nvSpPr>
        <p:spPr bwMode="gray">
          <a:xfrm>
            <a:off x="1882775" y="4343400"/>
            <a:ext cx="5662613" cy="1316038"/>
          </a:xfrm>
          <a:prstGeom prst="roundRect">
            <a:avLst>
              <a:gd name="adj" fmla="val 9144"/>
            </a:avLst>
          </a:prstGeom>
          <a:solidFill>
            <a:srgbClr val="F8F8F8"/>
          </a:solidFill>
          <a:ln w="28575">
            <a:solidFill>
              <a:schemeClr val="accent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0728" name="AutoShape 8"/>
          <p:cNvSpPr>
            <a:spLocks noChangeArrowheads="1"/>
          </p:cNvSpPr>
          <p:nvPr/>
        </p:nvSpPr>
        <p:spPr bwMode="gray">
          <a:xfrm>
            <a:off x="611188" y="3822700"/>
            <a:ext cx="2438400" cy="1785938"/>
          </a:xfrm>
          <a:prstGeom prst="upArrow">
            <a:avLst>
              <a:gd name="adj1" fmla="val 50000"/>
              <a:gd name="adj2" fmla="val 18667"/>
            </a:avLst>
          </a:prstGeom>
          <a:gradFill rotWithShape="1">
            <a:gsLst>
              <a:gs pos="0">
                <a:schemeClr val="accent1">
                  <a:gamma/>
                  <a:shade val="57255"/>
                  <a:invGamma/>
                </a:schemeClr>
              </a:gs>
              <a:gs pos="100000">
                <a:schemeClr val="accent1"/>
              </a:gs>
            </a:gsLst>
            <a:lin ang="18900000" scaled="1"/>
          </a:gradFill>
          <a:ln>
            <a:noFill/>
          </a:ln>
          <a:effectLst/>
          <a:scene3d>
            <a:camera prst="legacyPerspectiveBottomRight"/>
            <a:lightRig rig="legacyFlat1" dir="t"/>
          </a:scene3d>
          <a:sp3d extrusionH="430200" prstMaterial="legacyMatte">
            <a:bevelT w="13500" h="13500" prst="angle"/>
            <a:bevelB w="13500" h="13500" prst="angle"/>
            <a:extrusionClr>
              <a:schemeClr val="accent1"/>
            </a:extrusionClr>
          </a:sp3d>
          <a:extLst/>
        </p:spPr>
        <p:txBody>
          <a:bodyPr wrap="none" anchor="ctr">
            <a:flatTx/>
          </a:bodyPr>
          <a:lstStyle/>
          <a:p>
            <a:pPr>
              <a:defRPr/>
            </a:pPr>
            <a:endParaRPr lang="zh-CN" altLang="en-US"/>
          </a:p>
        </p:txBody>
      </p:sp>
      <p:sp>
        <p:nvSpPr>
          <p:cNvPr id="25609" name="WordArt 9"/>
          <p:cNvSpPr>
            <a:spLocks noChangeArrowheads="1" noChangeShapeType="1" noTextEdit="1"/>
          </p:cNvSpPr>
          <p:nvPr/>
        </p:nvSpPr>
        <p:spPr bwMode="gray">
          <a:xfrm rot="5400000">
            <a:off x="1536701" y="3175000"/>
            <a:ext cx="914400" cy="2317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zh-CN" sz="3600" kern="10">
                <a:ln w="9525">
                  <a:noFill/>
                  <a:round/>
                  <a:headEnd/>
                  <a:tailEnd/>
                </a:ln>
                <a:solidFill>
                  <a:srgbClr val="FFFFFF"/>
                </a:solidFill>
                <a:effectLst>
                  <a:prstShdw prst="shdw17" dist="17961" dir="13500000">
                    <a:srgbClr val="080808"/>
                  </a:prstShdw>
                </a:effectLst>
                <a:latin typeface="Arial Black"/>
              </a:rPr>
              <a:t>Growth</a:t>
            </a:r>
            <a:endParaRPr lang="zh-CN" altLang="en-US" sz="3600" kern="10">
              <a:ln w="9525">
                <a:noFill/>
                <a:round/>
                <a:headEnd/>
                <a:tailEnd/>
              </a:ln>
              <a:solidFill>
                <a:srgbClr val="FFFFFF"/>
              </a:solidFill>
              <a:effectLst>
                <a:prstShdw prst="shdw17" dist="17961" dir="13500000">
                  <a:srgbClr val="080808"/>
                </a:prstShdw>
              </a:effectLst>
              <a:latin typeface="Arial Black"/>
            </a:endParaRPr>
          </a:p>
        </p:txBody>
      </p:sp>
      <p:sp>
        <p:nvSpPr>
          <p:cNvPr id="25610" name="WordArt 10"/>
          <p:cNvSpPr>
            <a:spLocks noChangeArrowheads="1" noChangeShapeType="1" noTextEdit="1"/>
          </p:cNvSpPr>
          <p:nvPr/>
        </p:nvSpPr>
        <p:spPr bwMode="gray">
          <a:xfrm rot="5400000">
            <a:off x="1061245" y="4764881"/>
            <a:ext cx="684212" cy="2317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zh-CN" sz="3600" kern="10">
                <a:ln w="9525">
                  <a:noFill/>
                  <a:round/>
                  <a:headEnd/>
                  <a:tailEnd/>
                </a:ln>
                <a:solidFill>
                  <a:srgbClr val="FFFFFF"/>
                </a:solidFill>
                <a:effectLst>
                  <a:prstShdw prst="shdw17" dist="17961" dir="13500000">
                    <a:srgbClr val="080808"/>
                  </a:prstShdw>
                </a:effectLst>
                <a:latin typeface="Arial Black"/>
              </a:rPr>
              <a:t>Start</a:t>
            </a:r>
            <a:endParaRPr lang="zh-CN" altLang="en-US" sz="3600" kern="10">
              <a:ln w="9525">
                <a:noFill/>
                <a:round/>
                <a:headEnd/>
                <a:tailEnd/>
              </a:ln>
              <a:solidFill>
                <a:srgbClr val="FFFFFF"/>
              </a:solidFill>
              <a:effectLst>
                <a:prstShdw prst="shdw17" dist="17961" dir="13500000">
                  <a:srgbClr val="080808"/>
                </a:prstShdw>
              </a:effectLst>
              <a:latin typeface="Arial Black"/>
            </a:endParaRPr>
          </a:p>
        </p:txBody>
      </p:sp>
      <p:sp>
        <p:nvSpPr>
          <p:cNvPr id="25611" name="WordArt 11"/>
          <p:cNvSpPr>
            <a:spLocks noChangeArrowheads="1" noChangeShapeType="1" noTextEdit="1"/>
          </p:cNvSpPr>
          <p:nvPr/>
        </p:nvSpPr>
        <p:spPr bwMode="gray">
          <a:xfrm rot="5400000">
            <a:off x="2170113" y="1790700"/>
            <a:ext cx="788987" cy="2841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zh-CN" sz="2000" kern="10">
                <a:ln w="9525">
                  <a:noFill/>
                  <a:round/>
                  <a:headEnd/>
                  <a:tailEnd/>
                </a:ln>
                <a:solidFill>
                  <a:srgbClr val="FFFFFF"/>
                </a:solidFill>
                <a:effectLst>
                  <a:prstShdw prst="shdw17" dist="17961" dir="13500000">
                    <a:srgbClr val="080808"/>
                  </a:prstShdw>
                </a:effectLst>
                <a:latin typeface="Arial Black"/>
              </a:rPr>
              <a:t>Jump</a:t>
            </a:r>
            <a:endParaRPr lang="zh-CN" altLang="en-US" sz="2000" kern="10">
              <a:ln w="9525">
                <a:noFill/>
                <a:round/>
                <a:headEnd/>
                <a:tailEnd/>
              </a:ln>
              <a:solidFill>
                <a:srgbClr val="FFFFFF"/>
              </a:solidFill>
              <a:effectLst>
                <a:prstShdw prst="shdw17" dist="17961" dir="13500000">
                  <a:srgbClr val="080808"/>
                </a:prstShdw>
              </a:effectLst>
              <a:latin typeface="Arial Black"/>
            </a:endParaRPr>
          </a:p>
        </p:txBody>
      </p:sp>
      <p:sp>
        <p:nvSpPr>
          <p:cNvPr id="25612" name="Text Box 12"/>
          <p:cNvSpPr txBox="1">
            <a:spLocks noChangeArrowheads="1"/>
          </p:cNvSpPr>
          <p:nvPr/>
        </p:nvSpPr>
        <p:spPr bwMode="gray">
          <a:xfrm>
            <a:off x="2859088" y="1614488"/>
            <a:ext cx="762000" cy="1071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>
              <a:lnSpc>
                <a:spcPct val="120000"/>
              </a:lnSpc>
              <a:spcBef>
                <a:spcPct val="50000"/>
              </a:spcBef>
            </a:pPr>
            <a:r>
              <a:rPr lang="en-US" altLang="zh-CN" sz="1400">
                <a:solidFill>
                  <a:srgbClr val="FFFFFF"/>
                </a:solidFill>
                <a:ea typeface="宋体" charset="-122"/>
                <a:cs typeface="Arial" charset="0"/>
              </a:rPr>
              <a:t>2008</a:t>
            </a:r>
          </a:p>
          <a:p>
            <a:pPr algn="r">
              <a:lnSpc>
                <a:spcPct val="120000"/>
              </a:lnSpc>
              <a:spcBef>
                <a:spcPct val="50000"/>
              </a:spcBef>
            </a:pPr>
            <a:r>
              <a:rPr lang="en-US" altLang="zh-CN" sz="1400">
                <a:solidFill>
                  <a:srgbClr val="FFFFFF"/>
                </a:solidFill>
                <a:ea typeface="宋体" charset="-122"/>
                <a:cs typeface="Arial" charset="0"/>
              </a:rPr>
              <a:t>2007</a:t>
            </a:r>
          </a:p>
          <a:p>
            <a:pPr algn="r">
              <a:lnSpc>
                <a:spcPct val="120000"/>
              </a:lnSpc>
              <a:spcBef>
                <a:spcPct val="50000"/>
              </a:spcBef>
            </a:pPr>
            <a:r>
              <a:rPr lang="en-US" altLang="zh-CN" sz="1400">
                <a:solidFill>
                  <a:srgbClr val="FFFFFF"/>
                </a:solidFill>
                <a:ea typeface="宋体" charset="-122"/>
                <a:cs typeface="Arial" charset="0"/>
              </a:rPr>
              <a:t>2006       </a:t>
            </a:r>
          </a:p>
        </p:txBody>
      </p:sp>
      <p:sp>
        <p:nvSpPr>
          <p:cNvPr id="25613" name="Text Box 13"/>
          <p:cNvSpPr txBox="1">
            <a:spLocks noChangeArrowheads="1"/>
          </p:cNvSpPr>
          <p:nvPr/>
        </p:nvSpPr>
        <p:spPr bwMode="gray">
          <a:xfrm>
            <a:off x="2259013" y="2905125"/>
            <a:ext cx="762000" cy="1071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>
              <a:lnSpc>
                <a:spcPct val="120000"/>
              </a:lnSpc>
              <a:spcBef>
                <a:spcPct val="50000"/>
              </a:spcBef>
            </a:pPr>
            <a:r>
              <a:rPr lang="en-US" altLang="zh-CN" sz="1400">
                <a:solidFill>
                  <a:srgbClr val="FFFFFF"/>
                </a:solidFill>
                <a:ea typeface="宋体" charset="-122"/>
                <a:cs typeface="Arial" charset="0"/>
              </a:rPr>
              <a:t>2005</a:t>
            </a:r>
          </a:p>
          <a:p>
            <a:pPr algn="r">
              <a:lnSpc>
                <a:spcPct val="120000"/>
              </a:lnSpc>
              <a:spcBef>
                <a:spcPct val="50000"/>
              </a:spcBef>
            </a:pPr>
            <a:r>
              <a:rPr lang="en-US" altLang="zh-CN" sz="1400">
                <a:solidFill>
                  <a:srgbClr val="FFFFFF"/>
                </a:solidFill>
                <a:ea typeface="宋体" charset="-122"/>
                <a:cs typeface="Arial" charset="0"/>
              </a:rPr>
              <a:t>2004</a:t>
            </a:r>
          </a:p>
          <a:p>
            <a:pPr algn="r">
              <a:lnSpc>
                <a:spcPct val="120000"/>
              </a:lnSpc>
              <a:spcBef>
                <a:spcPct val="50000"/>
              </a:spcBef>
            </a:pPr>
            <a:r>
              <a:rPr lang="en-US" altLang="zh-CN" sz="1400">
                <a:solidFill>
                  <a:srgbClr val="FFFFFF"/>
                </a:solidFill>
                <a:ea typeface="宋体" charset="-122"/>
                <a:cs typeface="Arial" charset="0"/>
              </a:rPr>
              <a:t>2003       </a:t>
            </a:r>
          </a:p>
        </p:txBody>
      </p:sp>
      <p:sp>
        <p:nvSpPr>
          <p:cNvPr id="25614" name="Text Box 14"/>
          <p:cNvSpPr txBox="1">
            <a:spLocks noChangeArrowheads="1"/>
          </p:cNvSpPr>
          <p:nvPr/>
        </p:nvSpPr>
        <p:spPr bwMode="gray">
          <a:xfrm>
            <a:off x="1668463" y="4381500"/>
            <a:ext cx="762000" cy="1071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>
              <a:lnSpc>
                <a:spcPct val="120000"/>
              </a:lnSpc>
              <a:spcBef>
                <a:spcPct val="50000"/>
              </a:spcBef>
            </a:pPr>
            <a:r>
              <a:rPr lang="en-US" altLang="zh-CN" sz="1400">
                <a:solidFill>
                  <a:srgbClr val="FFFFFF"/>
                </a:solidFill>
                <a:ea typeface="宋体" charset="-122"/>
                <a:cs typeface="Arial" charset="0"/>
              </a:rPr>
              <a:t>2002</a:t>
            </a:r>
          </a:p>
          <a:p>
            <a:pPr algn="r">
              <a:lnSpc>
                <a:spcPct val="120000"/>
              </a:lnSpc>
              <a:spcBef>
                <a:spcPct val="50000"/>
              </a:spcBef>
            </a:pPr>
            <a:r>
              <a:rPr lang="en-US" altLang="zh-CN" sz="1400">
                <a:solidFill>
                  <a:srgbClr val="FFFFFF"/>
                </a:solidFill>
                <a:ea typeface="宋体" charset="-122"/>
                <a:cs typeface="Arial" charset="0"/>
              </a:rPr>
              <a:t>2001</a:t>
            </a:r>
          </a:p>
          <a:p>
            <a:pPr algn="r">
              <a:lnSpc>
                <a:spcPct val="120000"/>
              </a:lnSpc>
              <a:spcBef>
                <a:spcPct val="50000"/>
              </a:spcBef>
            </a:pPr>
            <a:r>
              <a:rPr lang="en-US" altLang="zh-CN" sz="1400">
                <a:solidFill>
                  <a:srgbClr val="FFFFFF"/>
                </a:solidFill>
                <a:ea typeface="宋体" charset="-122"/>
                <a:cs typeface="Arial" charset="0"/>
              </a:rPr>
              <a:t>2000       </a:t>
            </a:r>
          </a:p>
        </p:txBody>
      </p:sp>
      <p:sp>
        <p:nvSpPr>
          <p:cNvPr id="25615" name="Text Box 15"/>
          <p:cNvSpPr txBox="1">
            <a:spLocks noChangeArrowheads="1"/>
          </p:cNvSpPr>
          <p:nvPr/>
        </p:nvSpPr>
        <p:spPr bwMode="gray">
          <a:xfrm>
            <a:off x="2916238" y="4481513"/>
            <a:ext cx="3763962" cy="11414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10000"/>
              </a:lnSpc>
              <a:spcBef>
                <a:spcPct val="50000"/>
              </a:spcBef>
              <a:buFontTx/>
              <a:buChar char="•"/>
            </a:pPr>
            <a:r>
              <a:rPr lang="en-US" altLang="zh-CN" sz="1600">
                <a:solidFill>
                  <a:srgbClr val="000000"/>
                </a:solidFill>
                <a:ea typeface="宋体" charset="-122"/>
                <a:cs typeface="Arial" charset="0"/>
              </a:rPr>
              <a:t>  Description of the contents</a:t>
            </a:r>
          </a:p>
          <a:p>
            <a:pPr>
              <a:lnSpc>
                <a:spcPct val="110000"/>
              </a:lnSpc>
              <a:spcBef>
                <a:spcPct val="50000"/>
              </a:spcBef>
              <a:buFontTx/>
              <a:buChar char="•"/>
            </a:pPr>
            <a:r>
              <a:rPr lang="en-US" altLang="zh-CN" sz="1600">
                <a:solidFill>
                  <a:srgbClr val="000000"/>
                </a:solidFill>
                <a:ea typeface="宋体" charset="-122"/>
                <a:cs typeface="Arial" charset="0"/>
              </a:rPr>
              <a:t>  Description of the contents</a:t>
            </a:r>
          </a:p>
          <a:p>
            <a:pPr>
              <a:lnSpc>
                <a:spcPct val="110000"/>
              </a:lnSpc>
              <a:spcBef>
                <a:spcPct val="50000"/>
              </a:spcBef>
              <a:buFontTx/>
              <a:buChar char="•"/>
            </a:pPr>
            <a:r>
              <a:rPr lang="en-US" altLang="zh-CN" sz="1600">
                <a:solidFill>
                  <a:srgbClr val="000000"/>
                </a:solidFill>
                <a:ea typeface="宋体" charset="-122"/>
                <a:cs typeface="Arial" charset="0"/>
              </a:rPr>
              <a:t>  Description of the contents</a:t>
            </a:r>
          </a:p>
        </p:txBody>
      </p:sp>
      <p:sp>
        <p:nvSpPr>
          <p:cNvPr id="25616" name="Text Box 16"/>
          <p:cNvSpPr txBox="1">
            <a:spLocks noChangeArrowheads="1"/>
          </p:cNvSpPr>
          <p:nvPr/>
        </p:nvSpPr>
        <p:spPr bwMode="gray">
          <a:xfrm>
            <a:off x="3994150" y="1663700"/>
            <a:ext cx="3398838" cy="11414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10000"/>
              </a:lnSpc>
              <a:spcBef>
                <a:spcPct val="50000"/>
              </a:spcBef>
              <a:buFontTx/>
              <a:buChar char="•"/>
            </a:pPr>
            <a:r>
              <a:rPr lang="en-US" altLang="zh-CN" sz="1600">
                <a:solidFill>
                  <a:srgbClr val="000000"/>
                </a:solidFill>
                <a:ea typeface="宋体" charset="-122"/>
                <a:cs typeface="Arial" charset="0"/>
              </a:rPr>
              <a:t>  Description of the contents</a:t>
            </a:r>
          </a:p>
          <a:p>
            <a:pPr>
              <a:lnSpc>
                <a:spcPct val="110000"/>
              </a:lnSpc>
              <a:spcBef>
                <a:spcPct val="50000"/>
              </a:spcBef>
              <a:buFontTx/>
              <a:buChar char="•"/>
            </a:pPr>
            <a:r>
              <a:rPr lang="en-US" altLang="zh-CN" sz="1600">
                <a:solidFill>
                  <a:srgbClr val="000000"/>
                </a:solidFill>
                <a:ea typeface="宋体" charset="-122"/>
                <a:cs typeface="Arial" charset="0"/>
              </a:rPr>
              <a:t>  Description of the contents</a:t>
            </a:r>
          </a:p>
          <a:p>
            <a:pPr>
              <a:lnSpc>
                <a:spcPct val="110000"/>
              </a:lnSpc>
              <a:spcBef>
                <a:spcPct val="50000"/>
              </a:spcBef>
              <a:buFontTx/>
              <a:buChar char="•"/>
            </a:pPr>
            <a:r>
              <a:rPr lang="en-US" altLang="zh-CN" sz="1600">
                <a:solidFill>
                  <a:srgbClr val="000000"/>
                </a:solidFill>
                <a:ea typeface="宋体" charset="-122"/>
                <a:cs typeface="Arial" charset="0"/>
              </a:rPr>
              <a:t>  Description of the contents</a:t>
            </a:r>
          </a:p>
        </p:txBody>
      </p:sp>
      <p:sp>
        <p:nvSpPr>
          <p:cNvPr id="25617" name="Text Box 17"/>
          <p:cNvSpPr txBox="1">
            <a:spLocks noChangeArrowheads="1"/>
          </p:cNvSpPr>
          <p:nvPr/>
        </p:nvSpPr>
        <p:spPr bwMode="gray">
          <a:xfrm>
            <a:off x="3376613" y="3033713"/>
            <a:ext cx="3759200" cy="11414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10000"/>
              </a:lnSpc>
              <a:spcBef>
                <a:spcPct val="50000"/>
              </a:spcBef>
              <a:buFontTx/>
              <a:buChar char="•"/>
            </a:pPr>
            <a:r>
              <a:rPr lang="en-US" altLang="zh-CN" sz="1600">
                <a:solidFill>
                  <a:srgbClr val="000000"/>
                </a:solidFill>
                <a:ea typeface="宋体" charset="-122"/>
                <a:cs typeface="Arial" charset="0"/>
              </a:rPr>
              <a:t>  Description of the contents</a:t>
            </a:r>
          </a:p>
          <a:p>
            <a:pPr>
              <a:lnSpc>
                <a:spcPct val="110000"/>
              </a:lnSpc>
              <a:spcBef>
                <a:spcPct val="50000"/>
              </a:spcBef>
              <a:buFontTx/>
              <a:buChar char="•"/>
            </a:pPr>
            <a:r>
              <a:rPr lang="en-US" altLang="zh-CN" sz="1600">
                <a:solidFill>
                  <a:srgbClr val="000000"/>
                </a:solidFill>
                <a:ea typeface="宋体" charset="-122"/>
                <a:cs typeface="Arial" charset="0"/>
              </a:rPr>
              <a:t>  Description of the contents</a:t>
            </a:r>
          </a:p>
          <a:p>
            <a:pPr>
              <a:lnSpc>
                <a:spcPct val="110000"/>
              </a:lnSpc>
              <a:spcBef>
                <a:spcPct val="50000"/>
              </a:spcBef>
              <a:buFontTx/>
              <a:buChar char="•"/>
            </a:pPr>
            <a:r>
              <a:rPr lang="en-US" altLang="zh-CN" sz="1600">
                <a:solidFill>
                  <a:srgbClr val="000000"/>
                </a:solidFill>
                <a:ea typeface="宋体" charset="-122"/>
                <a:cs typeface="Arial" charset="0"/>
              </a:rPr>
              <a:t>  Description of the contents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 altLang="zh-CN" smtClean="0">
              <a:ea typeface="宋体" charset="-122"/>
            </a:endParaRPr>
          </a:p>
        </p:txBody>
      </p:sp>
      <p:sp>
        <p:nvSpPr>
          <p:cNvPr id="26627" name="AutoShape 3"/>
          <p:cNvSpPr>
            <a:spLocks noChangeArrowheads="1"/>
          </p:cNvSpPr>
          <p:nvPr/>
        </p:nvSpPr>
        <p:spPr bwMode="gray">
          <a:xfrm>
            <a:off x="2133600" y="1997075"/>
            <a:ext cx="4041775" cy="3690938"/>
          </a:xfrm>
          <a:prstGeom prst="diamond">
            <a:avLst/>
          </a:prstGeom>
          <a:noFill/>
          <a:ln w="57150" algn="ctr">
            <a:solidFill>
              <a:srgbClr val="808080"/>
            </a:solidFill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zh-CN" altLang="en-US"/>
          </a:p>
        </p:txBody>
      </p:sp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3390900" y="1706563"/>
            <a:ext cx="1771650" cy="1352550"/>
            <a:chOff x="2180" y="1267"/>
            <a:chExt cx="1350" cy="1030"/>
          </a:xfrm>
        </p:grpSpPr>
        <p:sp>
          <p:nvSpPr>
            <p:cNvPr id="2" name="Oval 5"/>
            <p:cNvSpPr>
              <a:spLocks noChangeArrowheads="1"/>
            </p:cNvSpPr>
            <p:nvPr/>
          </p:nvSpPr>
          <p:spPr bwMode="gray">
            <a:xfrm>
              <a:off x="2301" y="1267"/>
              <a:ext cx="1021" cy="1030"/>
            </a:xfrm>
            <a:prstGeom prst="ellipse">
              <a:avLst/>
            </a:prstGeom>
            <a:gradFill rotWithShape="0">
              <a:gsLst>
                <a:gs pos="0">
                  <a:schemeClr val="hlink">
                    <a:gamma/>
                    <a:shade val="66275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shade val="66275"/>
                    <a:invGamma/>
                  </a:schemeClr>
                </a:gs>
              </a:gsLst>
              <a:lin ang="2700000" scaled="1"/>
            </a:gradFill>
            <a:ln w="57150">
              <a:solidFill>
                <a:srgbClr val="EAEAEA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  <p:grpSp>
          <p:nvGrpSpPr>
            <p:cNvPr id="5" name="Group 6"/>
            <p:cNvGrpSpPr>
              <a:grpSpLocks/>
            </p:cNvGrpSpPr>
            <p:nvPr/>
          </p:nvGrpSpPr>
          <p:grpSpPr bwMode="auto">
            <a:xfrm rot="10082854">
              <a:off x="2180" y="2013"/>
              <a:ext cx="926" cy="237"/>
              <a:chOff x="2598" y="1026"/>
              <a:chExt cx="957" cy="242"/>
            </a:xfrm>
          </p:grpSpPr>
          <p:grpSp>
            <p:nvGrpSpPr>
              <p:cNvPr id="6" name="Group 7"/>
              <p:cNvGrpSpPr>
                <a:grpSpLocks/>
              </p:cNvGrpSpPr>
              <p:nvPr/>
            </p:nvGrpSpPr>
            <p:grpSpPr bwMode="auto">
              <a:xfrm rot="-9970459" flipH="1" flipV="1">
                <a:off x="2598" y="1026"/>
                <a:ext cx="957" cy="242"/>
                <a:chOff x="2532" y="1051"/>
                <a:chExt cx="893" cy="246"/>
              </a:xfrm>
            </p:grpSpPr>
            <p:grpSp>
              <p:nvGrpSpPr>
                <p:cNvPr id="7" name="Group 8"/>
                <p:cNvGrpSpPr>
                  <a:grpSpLocks/>
                </p:cNvGrpSpPr>
                <p:nvPr/>
              </p:nvGrpSpPr>
              <p:grpSpPr bwMode="auto">
                <a:xfrm>
                  <a:off x="2532" y="1051"/>
                  <a:ext cx="743" cy="185"/>
                  <a:chOff x="1565" y="2568"/>
                  <a:chExt cx="1118" cy="279"/>
                </a:xfrm>
              </p:grpSpPr>
              <p:sp>
                <p:nvSpPr>
                  <p:cNvPr id="26874" name="AutoShape 9"/>
                  <p:cNvSpPr>
                    <a:spLocks noChangeArrowheads="1"/>
                  </p:cNvSpPr>
                  <p:nvPr/>
                </p:nvSpPr>
                <p:spPr bwMode="gray">
                  <a:xfrm rot="5263130">
                    <a:off x="1859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6875" name="AutoShape 10"/>
                  <p:cNvSpPr>
                    <a:spLocks noChangeArrowheads="1"/>
                  </p:cNvSpPr>
                  <p:nvPr/>
                </p:nvSpPr>
                <p:spPr bwMode="gray">
                  <a:xfrm rot="6078281">
                    <a:off x="1995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6876" name="AutoShape 11"/>
                  <p:cNvSpPr>
                    <a:spLocks noChangeArrowheads="1"/>
                  </p:cNvSpPr>
                  <p:nvPr/>
                </p:nvSpPr>
                <p:spPr bwMode="gray">
                  <a:xfrm rot="6373927">
                    <a:off x="2071" y="229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6877" name="AutoShape 12"/>
                  <p:cNvSpPr>
                    <a:spLocks noChangeArrowheads="1"/>
                  </p:cNvSpPr>
                  <p:nvPr/>
                </p:nvSpPr>
                <p:spPr bwMode="gray">
                  <a:xfrm rot="6906312">
                    <a:off x="2161" y="232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zh-CN" altLang="en-US"/>
                  </a:p>
                </p:txBody>
              </p:sp>
            </p:grpSp>
            <p:grpSp>
              <p:nvGrpSpPr>
                <p:cNvPr id="8" name="Group 13"/>
                <p:cNvGrpSpPr>
                  <a:grpSpLocks/>
                </p:cNvGrpSpPr>
                <p:nvPr/>
              </p:nvGrpSpPr>
              <p:grpSpPr bwMode="auto">
                <a:xfrm rot="1353540">
                  <a:off x="2682" y="1111"/>
                  <a:ext cx="743" cy="186"/>
                  <a:chOff x="1565" y="2568"/>
                  <a:chExt cx="1118" cy="279"/>
                </a:xfrm>
              </p:grpSpPr>
              <p:sp>
                <p:nvSpPr>
                  <p:cNvPr id="26870" name="AutoShape 14"/>
                  <p:cNvSpPr>
                    <a:spLocks noChangeArrowheads="1"/>
                  </p:cNvSpPr>
                  <p:nvPr/>
                </p:nvSpPr>
                <p:spPr bwMode="gray">
                  <a:xfrm rot="5263130">
                    <a:off x="1859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6871" name="AutoShape 15"/>
                  <p:cNvSpPr>
                    <a:spLocks noChangeArrowheads="1"/>
                  </p:cNvSpPr>
                  <p:nvPr/>
                </p:nvSpPr>
                <p:spPr bwMode="gray">
                  <a:xfrm rot="6078281">
                    <a:off x="1995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6872" name="AutoShape 16"/>
                  <p:cNvSpPr>
                    <a:spLocks noChangeArrowheads="1"/>
                  </p:cNvSpPr>
                  <p:nvPr/>
                </p:nvSpPr>
                <p:spPr bwMode="gray">
                  <a:xfrm rot="6373927">
                    <a:off x="2071" y="229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6873" name="AutoShape 17"/>
                  <p:cNvSpPr>
                    <a:spLocks noChangeArrowheads="1"/>
                  </p:cNvSpPr>
                  <p:nvPr/>
                </p:nvSpPr>
                <p:spPr bwMode="gray">
                  <a:xfrm rot="6906312">
                    <a:off x="2161" y="232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zh-CN" altLang="en-US"/>
                  </a:p>
                </p:txBody>
              </p:sp>
            </p:grpSp>
          </p:grpSp>
          <p:grpSp>
            <p:nvGrpSpPr>
              <p:cNvPr id="9" name="Group 18"/>
              <p:cNvGrpSpPr>
                <a:grpSpLocks/>
              </p:cNvGrpSpPr>
              <p:nvPr/>
            </p:nvGrpSpPr>
            <p:grpSpPr bwMode="auto">
              <a:xfrm rot="-9970459" flipH="1" flipV="1">
                <a:off x="2688" y="1056"/>
                <a:ext cx="784" cy="198"/>
                <a:chOff x="2532" y="1051"/>
                <a:chExt cx="893" cy="246"/>
              </a:xfrm>
            </p:grpSpPr>
            <p:grpSp>
              <p:nvGrpSpPr>
                <p:cNvPr id="10" name="Group 19"/>
                <p:cNvGrpSpPr>
                  <a:grpSpLocks/>
                </p:cNvGrpSpPr>
                <p:nvPr/>
              </p:nvGrpSpPr>
              <p:grpSpPr bwMode="auto">
                <a:xfrm>
                  <a:off x="2532" y="1051"/>
                  <a:ext cx="743" cy="185"/>
                  <a:chOff x="1565" y="2568"/>
                  <a:chExt cx="1118" cy="279"/>
                </a:xfrm>
              </p:grpSpPr>
              <p:sp>
                <p:nvSpPr>
                  <p:cNvPr id="26864" name="AutoShape 20"/>
                  <p:cNvSpPr>
                    <a:spLocks noChangeArrowheads="1"/>
                  </p:cNvSpPr>
                  <p:nvPr/>
                </p:nvSpPr>
                <p:spPr bwMode="gray">
                  <a:xfrm rot="5263130">
                    <a:off x="1859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6865" name="AutoShape 21"/>
                  <p:cNvSpPr>
                    <a:spLocks noChangeArrowheads="1"/>
                  </p:cNvSpPr>
                  <p:nvPr/>
                </p:nvSpPr>
                <p:spPr bwMode="gray">
                  <a:xfrm rot="6078281">
                    <a:off x="1995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6866" name="AutoShape 22"/>
                  <p:cNvSpPr>
                    <a:spLocks noChangeArrowheads="1"/>
                  </p:cNvSpPr>
                  <p:nvPr/>
                </p:nvSpPr>
                <p:spPr bwMode="gray">
                  <a:xfrm rot="6373927">
                    <a:off x="2071" y="229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6867" name="AutoShape 23"/>
                  <p:cNvSpPr>
                    <a:spLocks noChangeArrowheads="1"/>
                  </p:cNvSpPr>
                  <p:nvPr/>
                </p:nvSpPr>
                <p:spPr bwMode="gray">
                  <a:xfrm rot="6906312">
                    <a:off x="2161" y="232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zh-CN" altLang="en-US"/>
                  </a:p>
                </p:txBody>
              </p:sp>
            </p:grpSp>
            <p:grpSp>
              <p:nvGrpSpPr>
                <p:cNvPr id="11" name="Group 24"/>
                <p:cNvGrpSpPr>
                  <a:grpSpLocks/>
                </p:cNvGrpSpPr>
                <p:nvPr/>
              </p:nvGrpSpPr>
              <p:grpSpPr bwMode="auto">
                <a:xfrm rot="1353540">
                  <a:off x="2682" y="1111"/>
                  <a:ext cx="743" cy="186"/>
                  <a:chOff x="1565" y="2568"/>
                  <a:chExt cx="1118" cy="279"/>
                </a:xfrm>
              </p:grpSpPr>
              <p:sp>
                <p:nvSpPr>
                  <p:cNvPr id="26860" name="AutoShape 25"/>
                  <p:cNvSpPr>
                    <a:spLocks noChangeArrowheads="1"/>
                  </p:cNvSpPr>
                  <p:nvPr/>
                </p:nvSpPr>
                <p:spPr bwMode="gray">
                  <a:xfrm rot="5263130">
                    <a:off x="1859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6861" name="AutoShape 26"/>
                  <p:cNvSpPr>
                    <a:spLocks noChangeArrowheads="1"/>
                  </p:cNvSpPr>
                  <p:nvPr/>
                </p:nvSpPr>
                <p:spPr bwMode="gray">
                  <a:xfrm rot="6078281">
                    <a:off x="1995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6862" name="AutoShape 27"/>
                  <p:cNvSpPr>
                    <a:spLocks noChangeArrowheads="1"/>
                  </p:cNvSpPr>
                  <p:nvPr/>
                </p:nvSpPr>
                <p:spPr bwMode="gray">
                  <a:xfrm rot="6373927">
                    <a:off x="2071" y="229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6863" name="AutoShape 28"/>
                  <p:cNvSpPr>
                    <a:spLocks noChangeArrowheads="1"/>
                  </p:cNvSpPr>
                  <p:nvPr/>
                </p:nvSpPr>
                <p:spPr bwMode="gray">
                  <a:xfrm rot="6906312">
                    <a:off x="2161" y="232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zh-CN" altLang="en-US"/>
                  </a:p>
                </p:txBody>
              </p:sp>
            </p:grpSp>
          </p:grpSp>
        </p:grpSp>
        <p:grpSp>
          <p:nvGrpSpPr>
            <p:cNvPr id="12" name="Group 29"/>
            <p:cNvGrpSpPr>
              <a:grpSpLocks/>
            </p:cNvGrpSpPr>
            <p:nvPr/>
          </p:nvGrpSpPr>
          <p:grpSpPr bwMode="auto">
            <a:xfrm>
              <a:off x="2604" y="1361"/>
              <a:ext cx="926" cy="237"/>
              <a:chOff x="2598" y="1026"/>
              <a:chExt cx="957" cy="242"/>
            </a:xfrm>
          </p:grpSpPr>
          <p:grpSp>
            <p:nvGrpSpPr>
              <p:cNvPr id="13" name="Group 30"/>
              <p:cNvGrpSpPr>
                <a:grpSpLocks/>
              </p:cNvGrpSpPr>
              <p:nvPr/>
            </p:nvGrpSpPr>
            <p:grpSpPr bwMode="auto">
              <a:xfrm rot="-9970459" flipH="1" flipV="1">
                <a:off x="2598" y="1026"/>
                <a:ext cx="957" cy="242"/>
                <a:chOff x="2532" y="1051"/>
                <a:chExt cx="893" cy="246"/>
              </a:xfrm>
            </p:grpSpPr>
            <p:grpSp>
              <p:nvGrpSpPr>
                <p:cNvPr id="14" name="Group 31"/>
                <p:cNvGrpSpPr>
                  <a:grpSpLocks/>
                </p:cNvGrpSpPr>
                <p:nvPr/>
              </p:nvGrpSpPr>
              <p:grpSpPr bwMode="auto">
                <a:xfrm>
                  <a:off x="2532" y="1051"/>
                  <a:ext cx="743" cy="185"/>
                  <a:chOff x="1565" y="2568"/>
                  <a:chExt cx="1118" cy="279"/>
                </a:xfrm>
              </p:grpSpPr>
              <p:sp>
                <p:nvSpPr>
                  <p:cNvPr id="26852" name="AutoShape 32"/>
                  <p:cNvSpPr>
                    <a:spLocks noChangeArrowheads="1"/>
                  </p:cNvSpPr>
                  <p:nvPr/>
                </p:nvSpPr>
                <p:spPr bwMode="gray">
                  <a:xfrm rot="5263130">
                    <a:off x="1859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6853" name="AutoShape 33"/>
                  <p:cNvSpPr>
                    <a:spLocks noChangeArrowheads="1"/>
                  </p:cNvSpPr>
                  <p:nvPr/>
                </p:nvSpPr>
                <p:spPr bwMode="gray">
                  <a:xfrm rot="6078281">
                    <a:off x="1995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6854" name="AutoShape 34"/>
                  <p:cNvSpPr>
                    <a:spLocks noChangeArrowheads="1"/>
                  </p:cNvSpPr>
                  <p:nvPr/>
                </p:nvSpPr>
                <p:spPr bwMode="gray">
                  <a:xfrm rot="6373927">
                    <a:off x="2071" y="229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6855" name="AutoShape 35"/>
                  <p:cNvSpPr>
                    <a:spLocks noChangeArrowheads="1"/>
                  </p:cNvSpPr>
                  <p:nvPr/>
                </p:nvSpPr>
                <p:spPr bwMode="gray">
                  <a:xfrm rot="6906312">
                    <a:off x="2161" y="232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zh-CN" altLang="en-US"/>
                  </a:p>
                </p:txBody>
              </p:sp>
            </p:grpSp>
            <p:grpSp>
              <p:nvGrpSpPr>
                <p:cNvPr id="15" name="Group 36"/>
                <p:cNvGrpSpPr>
                  <a:grpSpLocks/>
                </p:cNvGrpSpPr>
                <p:nvPr/>
              </p:nvGrpSpPr>
              <p:grpSpPr bwMode="auto">
                <a:xfrm rot="1353540">
                  <a:off x="2682" y="1111"/>
                  <a:ext cx="743" cy="186"/>
                  <a:chOff x="1565" y="2568"/>
                  <a:chExt cx="1118" cy="279"/>
                </a:xfrm>
              </p:grpSpPr>
              <p:sp>
                <p:nvSpPr>
                  <p:cNvPr id="26848" name="AutoShape 37"/>
                  <p:cNvSpPr>
                    <a:spLocks noChangeArrowheads="1"/>
                  </p:cNvSpPr>
                  <p:nvPr/>
                </p:nvSpPr>
                <p:spPr bwMode="gray">
                  <a:xfrm rot="5263130">
                    <a:off x="1859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6849" name="AutoShape 38"/>
                  <p:cNvSpPr>
                    <a:spLocks noChangeArrowheads="1"/>
                  </p:cNvSpPr>
                  <p:nvPr/>
                </p:nvSpPr>
                <p:spPr bwMode="gray">
                  <a:xfrm rot="6078281">
                    <a:off x="1995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6850" name="AutoShape 39"/>
                  <p:cNvSpPr>
                    <a:spLocks noChangeArrowheads="1"/>
                  </p:cNvSpPr>
                  <p:nvPr/>
                </p:nvSpPr>
                <p:spPr bwMode="gray">
                  <a:xfrm rot="6373927">
                    <a:off x="2071" y="229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6851" name="AutoShape 40"/>
                  <p:cNvSpPr>
                    <a:spLocks noChangeArrowheads="1"/>
                  </p:cNvSpPr>
                  <p:nvPr/>
                </p:nvSpPr>
                <p:spPr bwMode="gray">
                  <a:xfrm rot="6906312">
                    <a:off x="2161" y="232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zh-CN" altLang="en-US"/>
                  </a:p>
                </p:txBody>
              </p:sp>
            </p:grpSp>
          </p:grpSp>
          <p:grpSp>
            <p:nvGrpSpPr>
              <p:cNvPr id="16" name="Group 41"/>
              <p:cNvGrpSpPr>
                <a:grpSpLocks/>
              </p:cNvGrpSpPr>
              <p:nvPr/>
            </p:nvGrpSpPr>
            <p:grpSpPr bwMode="auto">
              <a:xfrm rot="-9970459" flipH="1" flipV="1">
                <a:off x="2688" y="1056"/>
                <a:ext cx="784" cy="198"/>
                <a:chOff x="2532" y="1051"/>
                <a:chExt cx="893" cy="246"/>
              </a:xfrm>
            </p:grpSpPr>
            <p:grpSp>
              <p:nvGrpSpPr>
                <p:cNvPr id="17" name="Group 42"/>
                <p:cNvGrpSpPr>
                  <a:grpSpLocks/>
                </p:cNvGrpSpPr>
                <p:nvPr/>
              </p:nvGrpSpPr>
              <p:grpSpPr bwMode="auto">
                <a:xfrm>
                  <a:off x="2532" y="1051"/>
                  <a:ext cx="743" cy="185"/>
                  <a:chOff x="1565" y="2568"/>
                  <a:chExt cx="1118" cy="279"/>
                </a:xfrm>
              </p:grpSpPr>
              <p:sp>
                <p:nvSpPr>
                  <p:cNvPr id="26842" name="AutoShape 43"/>
                  <p:cNvSpPr>
                    <a:spLocks noChangeArrowheads="1"/>
                  </p:cNvSpPr>
                  <p:nvPr/>
                </p:nvSpPr>
                <p:spPr bwMode="gray">
                  <a:xfrm rot="5263130">
                    <a:off x="1859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6843" name="AutoShape 44"/>
                  <p:cNvSpPr>
                    <a:spLocks noChangeArrowheads="1"/>
                  </p:cNvSpPr>
                  <p:nvPr/>
                </p:nvSpPr>
                <p:spPr bwMode="gray">
                  <a:xfrm rot="6078281">
                    <a:off x="1995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6844" name="AutoShape 45"/>
                  <p:cNvSpPr>
                    <a:spLocks noChangeArrowheads="1"/>
                  </p:cNvSpPr>
                  <p:nvPr/>
                </p:nvSpPr>
                <p:spPr bwMode="gray">
                  <a:xfrm rot="6373927">
                    <a:off x="2071" y="229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6845" name="AutoShape 46"/>
                  <p:cNvSpPr>
                    <a:spLocks noChangeArrowheads="1"/>
                  </p:cNvSpPr>
                  <p:nvPr/>
                </p:nvSpPr>
                <p:spPr bwMode="gray">
                  <a:xfrm rot="6906312">
                    <a:off x="2161" y="232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zh-CN" altLang="en-US"/>
                  </a:p>
                </p:txBody>
              </p:sp>
            </p:grpSp>
            <p:grpSp>
              <p:nvGrpSpPr>
                <p:cNvPr id="18" name="Group 47"/>
                <p:cNvGrpSpPr>
                  <a:grpSpLocks/>
                </p:cNvGrpSpPr>
                <p:nvPr/>
              </p:nvGrpSpPr>
              <p:grpSpPr bwMode="auto">
                <a:xfrm rot="1353540">
                  <a:off x="2682" y="1111"/>
                  <a:ext cx="743" cy="186"/>
                  <a:chOff x="1565" y="2568"/>
                  <a:chExt cx="1118" cy="279"/>
                </a:xfrm>
              </p:grpSpPr>
              <p:sp>
                <p:nvSpPr>
                  <p:cNvPr id="26838" name="AutoShape 48"/>
                  <p:cNvSpPr>
                    <a:spLocks noChangeArrowheads="1"/>
                  </p:cNvSpPr>
                  <p:nvPr/>
                </p:nvSpPr>
                <p:spPr bwMode="gray">
                  <a:xfrm rot="5263130">
                    <a:off x="1859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6839" name="AutoShape 49"/>
                  <p:cNvSpPr>
                    <a:spLocks noChangeArrowheads="1"/>
                  </p:cNvSpPr>
                  <p:nvPr/>
                </p:nvSpPr>
                <p:spPr bwMode="gray">
                  <a:xfrm rot="6078281">
                    <a:off x="1995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6840" name="AutoShape 50"/>
                  <p:cNvSpPr>
                    <a:spLocks noChangeArrowheads="1"/>
                  </p:cNvSpPr>
                  <p:nvPr/>
                </p:nvSpPr>
                <p:spPr bwMode="gray">
                  <a:xfrm rot="6373927">
                    <a:off x="2071" y="229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6841" name="AutoShape 51"/>
                  <p:cNvSpPr>
                    <a:spLocks noChangeArrowheads="1"/>
                  </p:cNvSpPr>
                  <p:nvPr/>
                </p:nvSpPr>
                <p:spPr bwMode="gray">
                  <a:xfrm rot="6906312">
                    <a:off x="2161" y="232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zh-CN" altLang="en-US"/>
                  </a:p>
                </p:txBody>
              </p:sp>
            </p:grpSp>
          </p:grpSp>
        </p:grpSp>
      </p:grpSp>
      <p:grpSp>
        <p:nvGrpSpPr>
          <p:cNvPr id="19" name="Group 52"/>
          <p:cNvGrpSpPr>
            <a:grpSpLocks/>
          </p:cNvGrpSpPr>
          <p:nvPr/>
        </p:nvGrpSpPr>
        <p:grpSpPr bwMode="auto">
          <a:xfrm>
            <a:off x="4948238" y="3132138"/>
            <a:ext cx="1778000" cy="1352550"/>
            <a:chOff x="3322" y="2165"/>
            <a:chExt cx="1354" cy="1031"/>
          </a:xfrm>
        </p:grpSpPr>
        <p:sp>
          <p:nvSpPr>
            <p:cNvPr id="3" name="Oval 53"/>
            <p:cNvSpPr>
              <a:spLocks noChangeArrowheads="1"/>
            </p:cNvSpPr>
            <p:nvPr/>
          </p:nvSpPr>
          <p:spPr bwMode="ltGray">
            <a:xfrm>
              <a:off x="3426" y="2165"/>
              <a:ext cx="1023" cy="1031"/>
            </a:xfrm>
            <a:prstGeom prst="ellipse">
              <a:avLst/>
            </a:prstGeom>
            <a:gradFill rotWithShape="0">
              <a:gsLst>
                <a:gs pos="0">
                  <a:schemeClr val="accent1">
                    <a:gamma/>
                    <a:shade val="69804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57150">
              <a:solidFill>
                <a:srgbClr val="EAEAEA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  <p:grpSp>
          <p:nvGrpSpPr>
            <p:cNvPr id="20" name="Group 54"/>
            <p:cNvGrpSpPr>
              <a:grpSpLocks/>
            </p:cNvGrpSpPr>
            <p:nvPr/>
          </p:nvGrpSpPr>
          <p:grpSpPr bwMode="auto">
            <a:xfrm rot="10082854">
              <a:off x="3322" y="2916"/>
              <a:ext cx="926" cy="237"/>
              <a:chOff x="2598" y="1026"/>
              <a:chExt cx="957" cy="242"/>
            </a:xfrm>
          </p:grpSpPr>
          <p:grpSp>
            <p:nvGrpSpPr>
              <p:cNvPr id="21" name="Group 55"/>
              <p:cNvGrpSpPr>
                <a:grpSpLocks/>
              </p:cNvGrpSpPr>
              <p:nvPr/>
            </p:nvGrpSpPr>
            <p:grpSpPr bwMode="auto">
              <a:xfrm rot="-9970459" flipH="1" flipV="1">
                <a:off x="2598" y="1026"/>
                <a:ext cx="957" cy="242"/>
                <a:chOff x="2532" y="1051"/>
                <a:chExt cx="893" cy="246"/>
              </a:xfrm>
            </p:grpSpPr>
            <p:grpSp>
              <p:nvGrpSpPr>
                <p:cNvPr id="22" name="Group 56"/>
                <p:cNvGrpSpPr>
                  <a:grpSpLocks/>
                </p:cNvGrpSpPr>
                <p:nvPr/>
              </p:nvGrpSpPr>
              <p:grpSpPr bwMode="auto">
                <a:xfrm>
                  <a:off x="2532" y="1051"/>
                  <a:ext cx="743" cy="185"/>
                  <a:chOff x="1565" y="2568"/>
                  <a:chExt cx="1118" cy="279"/>
                </a:xfrm>
              </p:grpSpPr>
              <p:sp>
                <p:nvSpPr>
                  <p:cNvPr id="26827" name="AutoShape 57"/>
                  <p:cNvSpPr>
                    <a:spLocks noChangeArrowheads="1"/>
                  </p:cNvSpPr>
                  <p:nvPr/>
                </p:nvSpPr>
                <p:spPr bwMode="ltGray">
                  <a:xfrm rot="5263130">
                    <a:off x="1859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6828" name="AutoShape 58"/>
                  <p:cNvSpPr>
                    <a:spLocks noChangeArrowheads="1"/>
                  </p:cNvSpPr>
                  <p:nvPr/>
                </p:nvSpPr>
                <p:spPr bwMode="ltGray">
                  <a:xfrm rot="6078281">
                    <a:off x="1995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6829" name="AutoShape 59"/>
                  <p:cNvSpPr>
                    <a:spLocks noChangeArrowheads="1"/>
                  </p:cNvSpPr>
                  <p:nvPr/>
                </p:nvSpPr>
                <p:spPr bwMode="ltGray">
                  <a:xfrm rot="6373927">
                    <a:off x="2071" y="229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6830" name="AutoShape 60"/>
                  <p:cNvSpPr>
                    <a:spLocks noChangeArrowheads="1"/>
                  </p:cNvSpPr>
                  <p:nvPr/>
                </p:nvSpPr>
                <p:spPr bwMode="ltGray">
                  <a:xfrm rot="6906312">
                    <a:off x="2161" y="232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zh-CN" altLang="en-US"/>
                  </a:p>
                </p:txBody>
              </p:sp>
            </p:grpSp>
            <p:grpSp>
              <p:nvGrpSpPr>
                <p:cNvPr id="23" name="Group 61"/>
                <p:cNvGrpSpPr>
                  <a:grpSpLocks/>
                </p:cNvGrpSpPr>
                <p:nvPr/>
              </p:nvGrpSpPr>
              <p:grpSpPr bwMode="auto">
                <a:xfrm rot="1353540">
                  <a:off x="2682" y="1111"/>
                  <a:ext cx="743" cy="186"/>
                  <a:chOff x="1565" y="2568"/>
                  <a:chExt cx="1118" cy="279"/>
                </a:xfrm>
              </p:grpSpPr>
              <p:sp>
                <p:nvSpPr>
                  <p:cNvPr id="26823" name="AutoShape 62"/>
                  <p:cNvSpPr>
                    <a:spLocks noChangeArrowheads="1"/>
                  </p:cNvSpPr>
                  <p:nvPr/>
                </p:nvSpPr>
                <p:spPr bwMode="ltGray">
                  <a:xfrm rot="5263130">
                    <a:off x="1859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6824" name="AutoShape 63"/>
                  <p:cNvSpPr>
                    <a:spLocks noChangeArrowheads="1"/>
                  </p:cNvSpPr>
                  <p:nvPr/>
                </p:nvSpPr>
                <p:spPr bwMode="ltGray">
                  <a:xfrm rot="6078281">
                    <a:off x="1995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6825" name="AutoShape 64"/>
                  <p:cNvSpPr>
                    <a:spLocks noChangeArrowheads="1"/>
                  </p:cNvSpPr>
                  <p:nvPr/>
                </p:nvSpPr>
                <p:spPr bwMode="ltGray">
                  <a:xfrm rot="6373927">
                    <a:off x="2071" y="229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6826" name="AutoShape 65"/>
                  <p:cNvSpPr>
                    <a:spLocks noChangeArrowheads="1"/>
                  </p:cNvSpPr>
                  <p:nvPr/>
                </p:nvSpPr>
                <p:spPr bwMode="ltGray">
                  <a:xfrm rot="6906312">
                    <a:off x="2161" y="232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zh-CN" altLang="en-US"/>
                  </a:p>
                </p:txBody>
              </p:sp>
            </p:grpSp>
          </p:grpSp>
          <p:grpSp>
            <p:nvGrpSpPr>
              <p:cNvPr id="24" name="Group 66"/>
              <p:cNvGrpSpPr>
                <a:grpSpLocks/>
              </p:cNvGrpSpPr>
              <p:nvPr/>
            </p:nvGrpSpPr>
            <p:grpSpPr bwMode="auto">
              <a:xfrm rot="-9970459" flipH="1" flipV="1">
                <a:off x="2688" y="1056"/>
                <a:ext cx="784" cy="198"/>
                <a:chOff x="2532" y="1051"/>
                <a:chExt cx="893" cy="246"/>
              </a:xfrm>
            </p:grpSpPr>
            <p:grpSp>
              <p:nvGrpSpPr>
                <p:cNvPr id="25" name="Group 67"/>
                <p:cNvGrpSpPr>
                  <a:grpSpLocks/>
                </p:cNvGrpSpPr>
                <p:nvPr/>
              </p:nvGrpSpPr>
              <p:grpSpPr bwMode="auto">
                <a:xfrm>
                  <a:off x="2532" y="1051"/>
                  <a:ext cx="743" cy="185"/>
                  <a:chOff x="1565" y="2568"/>
                  <a:chExt cx="1118" cy="279"/>
                </a:xfrm>
              </p:grpSpPr>
              <p:sp>
                <p:nvSpPr>
                  <p:cNvPr id="26817" name="AutoShape 68"/>
                  <p:cNvSpPr>
                    <a:spLocks noChangeArrowheads="1"/>
                  </p:cNvSpPr>
                  <p:nvPr/>
                </p:nvSpPr>
                <p:spPr bwMode="ltGray">
                  <a:xfrm rot="5263130">
                    <a:off x="1859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6818" name="AutoShape 69"/>
                  <p:cNvSpPr>
                    <a:spLocks noChangeArrowheads="1"/>
                  </p:cNvSpPr>
                  <p:nvPr/>
                </p:nvSpPr>
                <p:spPr bwMode="ltGray">
                  <a:xfrm rot="6078281">
                    <a:off x="1995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6819" name="AutoShape 70"/>
                  <p:cNvSpPr>
                    <a:spLocks noChangeArrowheads="1"/>
                  </p:cNvSpPr>
                  <p:nvPr/>
                </p:nvSpPr>
                <p:spPr bwMode="ltGray">
                  <a:xfrm rot="6373927">
                    <a:off x="2071" y="229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6820" name="AutoShape 71"/>
                  <p:cNvSpPr>
                    <a:spLocks noChangeArrowheads="1"/>
                  </p:cNvSpPr>
                  <p:nvPr/>
                </p:nvSpPr>
                <p:spPr bwMode="ltGray">
                  <a:xfrm rot="6906312">
                    <a:off x="2161" y="232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zh-CN" altLang="en-US"/>
                  </a:p>
                </p:txBody>
              </p:sp>
            </p:grpSp>
            <p:grpSp>
              <p:nvGrpSpPr>
                <p:cNvPr id="26" name="Group 72"/>
                <p:cNvGrpSpPr>
                  <a:grpSpLocks/>
                </p:cNvGrpSpPr>
                <p:nvPr/>
              </p:nvGrpSpPr>
              <p:grpSpPr bwMode="auto">
                <a:xfrm rot="1353540">
                  <a:off x="2682" y="1111"/>
                  <a:ext cx="743" cy="186"/>
                  <a:chOff x="1565" y="2568"/>
                  <a:chExt cx="1118" cy="279"/>
                </a:xfrm>
              </p:grpSpPr>
              <p:sp>
                <p:nvSpPr>
                  <p:cNvPr id="26813" name="AutoShape 73"/>
                  <p:cNvSpPr>
                    <a:spLocks noChangeArrowheads="1"/>
                  </p:cNvSpPr>
                  <p:nvPr/>
                </p:nvSpPr>
                <p:spPr bwMode="ltGray">
                  <a:xfrm rot="5263130">
                    <a:off x="1859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6814" name="AutoShape 74"/>
                  <p:cNvSpPr>
                    <a:spLocks noChangeArrowheads="1"/>
                  </p:cNvSpPr>
                  <p:nvPr/>
                </p:nvSpPr>
                <p:spPr bwMode="ltGray">
                  <a:xfrm rot="6078281">
                    <a:off x="1995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6815" name="AutoShape 75"/>
                  <p:cNvSpPr>
                    <a:spLocks noChangeArrowheads="1"/>
                  </p:cNvSpPr>
                  <p:nvPr/>
                </p:nvSpPr>
                <p:spPr bwMode="ltGray">
                  <a:xfrm rot="6373927">
                    <a:off x="2071" y="229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6816" name="AutoShape 76"/>
                  <p:cNvSpPr>
                    <a:spLocks noChangeArrowheads="1"/>
                  </p:cNvSpPr>
                  <p:nvPr/>
                </p:nvSpPr>
                <p:spPr bwMode="ltGray">
                  <a:xfrm rot="6906312">
                    <a:off x="2161" y="232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zh-CN" altLang="en-US"/>
                  </a:p>
                </p:txBody>
              </p:sp>
            </p:grpSp>
          </p:grpSp>
        </p:grpSp>
        <p:grpSp>
          <p:nvGrpSpPr>
            <p:cNvPr id="27" name="Group 77"/>
            <p:cNvGrpSpPr>
              <a:grpSpLocks/>
            </p:cNvGrpSpPr>
            <p:nvPr/>
          </p:nvGrpSpPr>
          <p:grpSpPr bwMode="auto">
            <a:xfrm rot="344040">
              <a:off x="3748" y="2277"/>
              <a:ext cx="928" cy="237"/>
              <a:chOff x="2598" y="1026"/>
              <a:chExt cx="957" cy="242"/>
            </a:xfrm>
          </p:grpSpPr>
          <p:grpSp>
            <p:nvGrpSpPr>
              <p:cNvPr id="28" name="Group 78"/>
              <p:cNvGrpSpPr>
                <a:grpSpLocks/>
              </p:cNvGrpSpPr>
              <p:nvPr/>
            </p:nvGrpSpPr>
            <p:grpSpPr bwMode="auto">
              <a:xfrm rot="-9970459" flipH="1" flipV="1">
                <a:off x="2598" y="1026"/>
                <a:ext cx="957" cy="242"/>
                <a:chOff x="2532" y="1051"/>
                <a:chExt cx="893" cy="246"/>
              </a:xfrm>
            </p:grpSpPr>
            <p:grpSp>
              <p:nvGrpSpPr>
                <p:cNvPr id="29" name="Group 79"/>
                <p:cNvGrpSpPr>
                  <a:grpSpLocks/>
                </p:cNvGrpSpPr>
                <p:nvPr/>
              </p:nvGrpSpPr>
              <p:grpSpPr bwMode="auto">
                <a:xfrm>
                  <a:off x="2532" y="1051"/>
                  <a:ext cx="743" cy="185"/>
                  <a:chOff x="1565" y="2568"/>
                  <a:chExt cx="1118" cy="279"/>
                </a:xfrm>
              </p:grpSpPr>
              <p:sp>
                <p:nvSpPr>
                  <p:cNvPr id="26805" name="AutoShape 80"/>
                  <p:cNvSpPr>
                    <a:spLocks noChangeArrowheads="1"/>
                  </p:cNvSpPr>
                  <p:nvPr/>
                </p:nvSpPr>
                <p:spPr bwMode="ltGray">
                  <a:xfrm rot="5263130">
                    <a:off x="1859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6806" name="AutoShape 81"/>
                  <p:cNvSpPr>
                    <a:spLocks noChangeArrowheads="1"/>
                  </p:cNvSpPr>
                  <p:nvPr/>
                </p:nvSpPr>
                <p:spPr bwMode="ltGray">
                  <a:xfrm rot="6078281">
                    <a:off x="1995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6807" name="AutoShape 82"/>
                  <p:cNvSpPr>
                    <a:spLocks noChangeArrowheads="1"/>
                  </p:cNvSpPr>
                  <p:nvPr/>
                </p:nvSpPr>
                <p:spPr bwMode="ltGray">
                  <a:xfrm rot="6373927">
                    <a:off x="2071" y="229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6808" name="AutoShape 83"/>
                  <p:cNvSpPr>
                    <a:spLocks noChangeArrowheads="1"/>
                  </p:cNvSpPr>
                  <p:nvPr/>
                </p:nvSpPr>
                <p:spPr bwMode="ltGray">
                  <a:xfrm rot="6906312">
                    <a:off x="2161" y="232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zh-CN" altLang="en-US"/>
                  </a:p>
                </p:txBody>
              </p:sp>
            </p:grpSp>
            <p:grpSp>
              <p:nvGrpSpPr>
                <p:cNvPr id="30" name="Group 84"/>
                <p:cNvGrpSpPr>
                  <a:grpSpLocks/>
                </p:cNvGrpSpPr>
                <p:nvPr/>
              </p:nvGrpSpPr>
              <p:grpSpPr bwMode="auto">
                <a:xfrm rot="1353540">
                  <a:off x="2682" y="1111"/>
                  <a:ext cx="743" cy="186"/>
                  <a:chOff x="1565" y="2568"/>
                  <a:chExt cx="1118" cy="279"/>
                </a:xfrm>
              </p:grpSpPr>
              <p:sp>
                <p:nvSpPr>
                  <p:cNvPr id="26801" name="AutoShape 85"/>
                  <p:cNvSpPr>
                    <a:spLocks noChangeArrowheads="1"/>
                  </p:cNvSpPr>
                  <p:nvPr/>
                </p:nvSpPr>
                <p:spPr bwMode="ltGray">
                  <a:xfrm rot="5263130">
                    <a:off x="1859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6802" name="AutoShape 86"/>
                  <p:cNvSpPr>
                    <a:spLocks noChangeArrowheads="1"/>
                  </p:cNvSpPr>
                  <p:nvPr/>
                </p:nvSpPr>
                <p:spPr bwMode="ltGray">
                  <a:xfrm rot="6078281">
                    <a:off x="1995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6803" name="AutoShape 87"/>
                  <p:cNvSpPr>
                    <a:spLocks noChangeArrowheads="1"/>
                  </p:cNvSpPr>
                  <p:nvPr/>
                </p:nvSpPr>
                <p:spPr bwMode="ltGray">
                  <a:xfrm rot="6373927">
                    <a:off x="2071" y="229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6804" name="AutoShape 88"/>
                  <p:cNvSpPr>
                    <a:spLocks noChangeArrowheads="1"/>
                  </p:cNvSpPr>
                  <p:nvPr/>
                </p:nvSpPr>
                <p:spPr bwMode="ltGray">
                  <a:xfrm rot="6906312">
                    <a:off x="2161" y="232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zh-CN" altLang="en-US"/>
                  </a:p>
                </p:txBody>
              </p:sp>
            </p:grpSp>
          </p:grpSp>
          <p:grpSp>
            <p:nvGrpSpPr>
              <p:cNvPr id="31" name="Group 89"/>
              <p:cNvGrpSpPr>
                <a:grpSpLocks/>
              </p:cNvGrpSpPr>
              <p:nvPr/>
            </p:nvGrpSpPr>
            <p:grpSpPr bwMode="auto">
              <a:xfrm rot="-9970459" flipH="1" flipV="1">
                <a:off x="2688" y="1056"/>
                <a:ext cx="784" cy="198"/>
                <a:chOff x="2532" y="1051"/>
                <a:chExt cx="893" cy="246"/>
              </a:xfrm>
            </p:grpSpPr>
            <p:grpSp>
              <p:nvGrpSpPr>
                <p:cNvPr id="26624" name="Group 90"/>
                <p:cNvGrpSpPr>
                  <a:grpSpLocks/>
                </p:cNvGrpSpPr>
                <p:nvPr/>
              </p:nvGrpSpPr>
              <p:grpSpPr bwMode="auto">
                <a:xfrm>
                  <a:off x="2532" y="1051"/>
                  <a:ext cx="743" cy="185"/>
                  <a:chOff x="1565" y="2568"/>
                  <a:chExt cx="1118" cy="279"/>
                </a:xfrm>
              </p:grpSpPr>
              <p:sp>
                <p:nvSpPr>
                  <p:cNvPr id="26795" name="AutoShape 91"/>
                  <p:cNvSpPr>
                    <a:spLocks noChangeArrowheads="1"/>
                  </p:cNvSpPr>
                  <p:nvPr/>
                </p:nvSpPr>
                <p:spPr bwMode="ltGray">
                  <a:xfrm rot="5263130">
                    <a:off x="1859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6796" name="AutoShape 92"/>
                  <p:cNvSpPr>
                    <a:spLocks noChangeArrowheads="1"/>
                  </p:cNvSpPr>
                  <p:nvPr/>
                </p:nvSpPr>
                <p:spPr bwMode="ltGray">
                  <a:xfrm rot="6078281">
                    <a:off x="1995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6797" name="AutoShape 93"/>
                  <p:cNvSpPr>
                    <a:spLocks noChangeArrowheads="1"/>
                  </p:cNvSpPr>
                  <p:nvPr/>
                </p:nvSpPr>
                <p:spPr bwMode="ltGray">
                  <a:xfrm rot="6373927">
                    <a:off x="2071" y="229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6798" name="AutoShape 94"/>
                  <p:cNvSpPr>
                    <a:spLocks noChangeArrowheads="1"/>
                  </p:cNvSpPr>
                  <p:nvPr/>
                </p:nvSpPr>
                <p:spPr bwMode="ltGray">
                  <a:xfrm rot="6906312">
                    <a:off x="2161" y="232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zh-CN" altLang="en-US"/>
                  </a:p>
                </p:txBody>
              </p:sp>
            </p:grpSp>
            <p:grpSp>
              <p:nvGrpSpPr>
                <p:cNvPr id="26625" name="Group 95"/>
                <p:cNvGrpSpPr>
                  <a:grpSpLocks/>
                </p:cNvGrpSpPr>
                <p:nvPr/>
              </p:nvGrpSpPr>
              <p:grpSpPr bwMode="auto">
                <a:xfrm rot="1353540">
                  <a:off x="2682" y="1111"/>
                  <a:ext cx="743" cy="186"/>
                  <a:chOff x="1565" y="2568"/>
                  <a:chExt cx="1118" cy="279"/>
                </a:xfrm>
              </p:grpSpPr>
              <p:sp>
                <p:nvSpPr>
                  <p:cNvPr id="26791" name="AutoShape 96"/>
                  <p:cNvSpPr>
                    <a:spLocks noChangeArrowheads="1"/>
                  </p:cNvSpPr>
                  <p:nvPr/>
                </p:nvSpPr>
                <p:spPr bwMode="ltGray">
                  <a:xfrm rot="5263130">
                    <a:off x="1859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6792" name="AutoShape 97"/>
                  <p:cNvSpPr>
                    <a:spLocks noChangeArrowheads="1"/>
                  </p:cNvSpPr>
                  <p:nvPr/>
                </p:nvSpPr>
                <p:spPr bwMode="ltGray">
                  <a:xfrm rot="6078281">
                    <a:off x="1995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6793" name="AutoShape 98"/>
                  <p:cNvSpPr>
                    <a:spLocks noChangeArrowheads="1"/>
                  </p:cNvSpPr>
                  <p:nvPr/>
                </p:nvSpPr>
                <p:spPr bwMode="ltGray">
                  <a:xfrm rot="6373927">
                    <a:off x="2071" y="229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6794" name="AutoShape 99"/>
                  <p:cNvSpPr>
                    <a:spLocks noChangeArrowheads="1"/>
                  </p:cNvSpPr>
                  <p:nvPr/>
                </p:nvSpPr>
                <p:spPr bwMode="ltGray">
                  <a:xfrm rot="6906312">
                    <a:off x="2161" y="232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1961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zh-CN" altLang="en-US"/>
                  </a:p>
                </p:txBody>
              </p:sp>
            </p:grpSp>
          </p:grpSp>
        </p:grpSp>
      </p:grpSp>
      <p:grpSp>
        <p:nvGrpSpPr>
          <p:cNvPr id="26628" name="Group 100"/>
          <p:cNvGrpSpPr>
            <a:grpSpLocks/>
          </p:cNvGrpSpPr>
          <p:nvPr/>
        </p:nvGrpSpPr>
        <p:grpSpPr bwMode="auto">
          <a:xfrm>
            <a:off x="1784350" y="3121025"/>
            <a:ext cx="1784350" cy="1352550"/>
            <a:chOff x="990" y="2158"/>
            <a:chExt cx="1358" cy="1030"/>
          </a:xfrm>
        </p:grpSpPr>
        <p:sp>
          <p:nvSpPr>
            <p:cNvPr id="24677" name="Oval 101"/>
            <p:cNvSpPr>
              <a:spLocks noChangeArrowheads="1"/>
            </p:cNvSpPr>
            <p:nvPr/>
          </p:nvSpPr>
          <p:spPr bwMode="ltGray">
            <a:xfrm>
              <a:off x="1107" y="2158"/>
              <a:ext cx="1022" cy="1030"/>
            </a:xfrm>
            <a:prstGeom prst="ellipse">
              <a:avLst/>
            </a:prstGeom>
            <a:gradFill rotWithShape="1">
              <a:gsLst>
                <a:gs pos="0">
                  <a:schemeClr val="folHlink">
                    <a:gamma/>
                    <a:shade val="60392"/>
                    <a:invGamma/>
                  </a:schemeClr>
                </a:gs>
                <a:gs pos="50000">
                  <a:schemeClr val="folHlink"/>
                </a:gs>
                <a:gs pos="100000">
                  <a:schemeClr val="folHlink">
                    <a:gamma/>
                    <a:shade val="60392"/>
                    <a:invGamma/>
                  </a:schemeClr>
                </a:gs>
              </a:gsLst>
              <a:lin ang="2700000" scaled="1"/>
            </a:gradFill>
            <a:ln w="57150">
              <a:solidFill>
                <a:srgbClr val="EAEAEA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  <p:grpSp>
          <p:nvGrpSpPr>
            <p:cNvPr id="26629" name="Group 102"/>
            <p:cNvGrpSpPr>
              <a:grpSpLocks/>
            </p:cNvGrpSpPr>
            <p:nvPr/>
          </p:nvGrpSpPr>
          <p:grpSpPr bwMode="auto">
            <a:xfrm rot="10082854">
              <a:off x="990" y="2907"/>
              <a:ext cx="928" cy="236"/>
              <a:chOff x="2598" y="1026"/>
              <a:chExt cx="957" cy="242"/>
            </a:xfrm>
          </p:grpSpPr>
          <p:grpSp>
            <p:nvGrpSpPr>
              <p:cNvPr id="26630" name="Group 103"/>
              <p:cNvGrpSpPr>
                <a:grpSpLocks/>
              </p:cNvGrpSpPr>
              <p:nvPr/>
            </p:nvGrpSpPr>
            <p:grpSpPr bwMode="auto">
              <a:xfrm rot="-9970459" flipH="1" flipV="1">
                <a:off x="2598" y="1026"/>
                <a:ext cx="957" cy="242"/>
                <a:chOff x="2532" y="1051"/>
                <a:chExt cx="893" cy="246"/>
              </a:xfrm>
            </p:grpSpPr>
            <p:grpSp>
              <p:nvGrpSpPr>
                <p:cNvPr id="26631" name="Group 104"/>
                <p:cNvGrpSpPr>
                  <a:grpSpLocks/>
                </p:cNvGrpSpPr>
                <p:nvPr/>
              </p:nvGrpSpPr>
              <p:grpSpPr bwMode="auto">
                <a:xfrm>
                  <a:off x="2532" y="1051"/>
                  <a:ext cx="743" cy="185"/>
                  <a:chOff x="1565" y="2568"/>
                  <a:chExt cx="1118" cy="279"/>
                </a:xfrm>
              </p:grpSpPr>
              <p:sp>
                <p:nvSpPr>
                  <p:cNvPr id="26780" name="AutoShape 105"/>
                  <p:cNvSpPr>
                    <a:spLocks noChangeArrowheads="1"/>
                  </p:cNvSpPr>
                  <p:nvPr/>
                </p:nvSpPr>
                <p:spPr bwMode="ltGray">
                  <a:xfrm rot="5263130">
                    <a:off x="1859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6781" name="AutoShape 106"/>
                  <p:cNvSpPr>
                    <a:spLocks noChangeArrowheads="1"/>
                  </p:cNvSpPr>
                  <p:nvPr/>
                </p:nvSpPr>
                <p:spPr bwMode="ltGray">
                  <a:xfrm rot="6078281">
                    <a:off x="1995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6782" name="AutoShape 107"/>
                  <p:cNvSpPr>
                    <a:spLocks noChangeArrowheads="1"/>
                  </p:cNvSpPr>
                  <p:nvPr/>
                </p:nvSpPr>
                <p:spPr bwMode="ltGray">
                  <a:xfrm rot="6373927">
                    <a:off x="2071" y="229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6783" name="AutoShape 108"/>
                  <p:cNvSpPr>
                    <a:spLocks noChangeArrowheads="1"/>
                  </p:cNvSpPr>
                  <p:nvPr/>
                </p:nvSpPr>
                <p:spPr bwMode="ltGray">
                  <a:xfrm rot="6906312">
                    <a:off x="2161" y="232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zh-CN" altLang="en-US"/>
                  </a:p>
                </p:txBody>
              </p:sp>
            </p:grpSp>
            <p:grpSp>
              <p:nvGrpSpPr>
                <p:cNvPr id="26632" name="Group 109"/>
                <p:cNvGrpSpPr>
                  <a:grpSpLocks/>
                </p:cNvGrpSpPr>
                <p:nvPr/>
              </p:nvGrpSpPr>
              <p:grpSpPr bwMode="auto">
                <a:xfrm rot="1353540">
                  <a:off x="2682" y="1111"/>
                  <a:ext cx="743" cy="186"/>
                  <a:chOff x="1565" y="2568"/>
                  <a:chExt cx="1118" cy="279"/>
                </a:xfrm>
              </p:grpSpPr>
              <p:sp>
                <p:nvSpPr>
                  <p:cNvPr id="26776" name="AutoShape 110"/>
                  <p:cNvSpPr>
                    <a:spLocks noChangeArrowheads="1"/>
                  </p:cNvSpPr>
                  <p:nvPr/>
                </p:nvSpPr>
                <p:spPr bwMode="ltGray">
                  <a:xfrm rot="5263130">
                    <a:off x="1859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6777" name="AutoShape 111"/>
                  <p:cNvSpPr>
                    <a:spLocks noChangeArrowheads="1"/>
                  </p:cNvSpPr>
                  <p:nvPr/>
                </p:nvSpPr>
                <p:spPr bwMode="ltGray">
                  <a:xfrm rot="6078281">
                    <a:off x="1995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6778" name="AutoShape 112"/>
                  <p:cNvSpPr>
                    <a:spLocks noChangeArrowheads="1"/>
                  </p:cNvSpPr>
                  <p:nvPr/>
                </p:nvSpPr>
                <p:spPr bwMode="ltGray">
                  <a:xfrm rot="6373927">
                    <a:off x="2071" y="229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6779" name="AutoShape 113"/>
                  <p:cNvSpPr>
                    <a:spLocks noChangeArrowheads="1"/>
                  </p:cNvSpPr>
                  <p:nvPr/>
                </p:nvSpPr>
                <p:spPr bwMode="ltGray">
                  <a:xfrm rot="6906312">
                    <a:off x="2161" y="232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zh-CN" altLang="en-US"/>
                  </a:p>
                </p:txBody>
              </p:sp>
            </p:grpSp>
          </p:grpSp>
          <p:grpSp>
            <p:nvGrpSpPr>
              <p:cNvPr id="26633" name="Group 114"/>
              <p:cNvGrpSpPr>
                <a:grpSpLocks/>
              </p:cNvGrpSpPr>
              <p:nvPr/>
            </p:nvGrpSpPr>
            <p:grpSpPr bwMode="auto">
              <a:xfrm rot="-9970459" flipH="1" flipV="1">
                <a:off x="2688" y="1056"/>
                <a:ext cx="784" cy="198"/>
                <a:chOff x="2532" y="1051"/>
                <a:chExt cx="893" cy="246"/>
              </a:xfrm>
            </p:grpSpPr>
            <p:grpSp>
              <p:nvGrpSpPr>
                <p:cNvPr id="26634" name="Group 115"/>
                <p:cNvGrpSpPr>
                  <a:grpSpLocks/>
                </p:cNvGrpSpPr>
                <p:nvPr/>
              </p:nvGrpSpPr>
              <p:grpSpPr bwMode="auto">
                <a:xfrm>
                  <a:off x="2532" y="1051"/>
                  <a:ext cx="743" cy="185"/>
                  <a:chOff x="1565" y="2568"/>
                  <a:chExt cx="1118" cy="279"/>
                </a:xfrm>
              </p:grpSpPr>
              <p:sp>
                <p:nvSpPr>
                  <p:cNvPr id="26770" name="AutoShape 116"/>
                  <p:cNvSpPr>
                    <a:spLocks noChangeArrowheads="1"/>
                  </p:cNvSpPr>
                  <p:nvPr/>
                </p:nvSpPr>
                <p:spPr bwMode="ltGray">
                  <a:xfrm rot="5263130">
                    <a:off x="1859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6771" name="AutoShape 117"/>
                  <p:cNvSpPr>
                    <a:spLocks noChangeArrowheads="1"/>
                  </p:cNvSpPr>
                  <p:nvPr/>
                </p:nvSpPr>
                <p:spPr bwMode="ltGray">
                  <a:xfrm rot="6078281">
                    <a:off x="1995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6772" name="AutoShape 118"/>
                  <p:cNvSpPr>
                    <a:spLocks noChangeArrowheads="1"/>
                  </p:cNvSpPr>
                  <p:nvPr/>
                </p:nvSpPr>
                <p:spPr bwMode="ltGray">
                  <a:xfrm rot="6373927">
                    <a:off x="2071" y="229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6773" name="AutoShape 119"/>
                  <p:cNvSpPr>
                    <a:spLocks noChangeArrowheads="1"/>
                  </p:cNvSpPr>
                  <p:nvPr/>
                </p:nvSpPr>
                <p:spPr bwMode="ltGray">
                  <a:xfrm rot="6906312">
                    <a:off x="2161" y="232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zh-CN" altLang="en-US"/>
                  </a:p>
                </p:txBody>
              </p:sp>
            </p:grpSp>
            <p:grpSp>
              <p:nvGrpSpPr>
                <p:cNvPr id="26635" name="Group 120"/>
                <p:cNvGrpSpPr>
                  <a:grpSpLocks/>
                </p:cNvGrpSpPr>
                <p:nvPr/>
              </p:nvGrpSpPr>
              <p:grpSpPr bwMode="auto">
                <a:xfrm rot="1353540">
                  <a:off x="2682" y="1111"/>
                  <a:ext cx="743" cy="186"/>
                  <a:chOff x="1565" y="2568"/>
                  <a:chExt cx="1118" cy="279"/>
                </a:xfrm>
              </p:grpSpPr>
              <p:sp>
                <p:nvSpPr>
                  <p:cNvPr id="26766" name="AutoShape 121"/>
                  <p:cNvSpPr>
                    <a:spLocks noChangeArrowheads="1"/>
                  </p:cNvSpPr>
                  <p:nvPr/>
                </p:nvSpPr>
                <p:spPr bwMode="ltGray">
                  <a:xfrm rot="5263130">
                    <a:off x="1859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6767" name="AutoShape 122"/>
                  <p:cNvSpPr>
                    <a:spLocks noChangeArrowheads="1"/>
                  </p:cNvSpPr>
                  <p:nvPr/>
                </p:nvSpPr>
                <p:spPr bwMode="ltGray">
                  <a:xfrm rot="6078281">
                    <a:off x="1995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6768" name="AutoShape 123"/>
                  <p:cNvSpPr>
                    <a:spLocks noChangeArrowheads="1"/>
                  </p:cNvSpPr>
                  <p:nvPr/>
                </p:nvSpPr>
                <p:spPr bwMode="ltGray">
                  <a:xfrm rot="6373927">
                    <a:off x="2071" y="229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6769" name="AutoShape 124"/>
                  <p:cNvSpPr>
                    <a:spLocks noChangeArrowheads="1"/>
                  </p:cNvSpPr>
                  <p:nvPr/>
                </p:nvSpPr>
                <p:spPr bwMode="ltGray">
                  <a:xfrm rot="6906312">
                    <a:off x="2161" y="232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zh-CN" altLang="en-US"/>
                  </a:p>
                </p:txBody>
              </p:sp>
            </p:grpSp>
          </p:grpSp>
        </p:grpSp>
        <p:grpSp>
          <p:nvGrpSpPr>
            <p:cNvPr id="26639" name="Group 125"/>
            <p:cNvGrpSpPr>
              <a:grpSpLocks/>
            </p:cNvGrpSpPr>
            <p:nvPr/>
          </p:nvGrpSpPr>
          <p:grpSpPr bwMode="auto">
            <a:xfrm rot="-232145">
              <a:off x="1392" y="2245"/>
              <a:ext cx="956" cy="259"/>
              <a:chOff x="1824" y="2448"/>
              <a:chExt cx="987" cy="266"/>
            </a:xfrm>
          </p:grpSpPr>
          <p:grpSp>
            <p:nvGrpSpPr>
              <p:cNvPr id="26642" name="Group 126"/>
              <p:cNvGrpSpPr>
                <a:grpSpLocks/>
              </p:cNvGrpSpPr>
              <p:nvPr/>
            </p:nvGrpSpPr>
            <p:grpSpPr bwMode="auto">
              <a:xfrm rot="513316">
                <a:off x="1824" y="2448"/>
                <a:ext cx="957" cy="242"/>
                <a:chOff x="2598" y="1026"/>
                <a:chExt cx="957" cy="242"/>
              </a:xfrm>
            </p:grpSpPr>
            <p:grpSp>
              <p:nvGrpSpPr>
                <p:cNvPr id="26643" name="Group 127"/>
                <p:cNvGrpSpPr>
                  <a:grpSpLocks/>
                </p:cNvGrpSpPr>
                <p:nvPr/>
              </p:nvGrpSpPr>
              <p:grpSpPr bwMode="auto">
                <a:xfrm rot="-9970459" flipH="1" flipV="1">
                  <a:off x="2598" y="1026"/>
                  <a:ext cx="957" cy="242"/>
                  <a:chOff x="2532" y="1051"/>
                  <a:chExt cx="893" cy="246"/>
                </a:xfrm>
              </p:grpSpPr>
              <p:grpSp>
                <p:nvGrpSpPr>
                  <p:cNvPr id="26644" name="Group 128"/>
                  <p:cNvGrpSpPr>
                    <a:grpSpLocks/>
                  </p:cNvGrpSpPr>
                  <p:nvPr/>
                </p:nvGrpSpPr>
                <p:grpSpPr bwMode="auto">
                  <a:xfrm>
                    <a:off x="2532" y="1051"/>
                    <a:ext cx="743" cy="185"/>
                    <a:chOff x="1565" y="2568"/>
                    <a:chExt cx="1118" cy="279"/>
                  </a:xfrm>
                </p:grpSpPr>
                <p:sp>
                  <p:nvSpPr>
                    <p:cNvPr id="26758" name="AutoShape 129"/>
                    <p:cNvSpPr>
                      <a:spLocks noChangeArrowheads="1"/>
                    </p:cNvSpPr>
                    <p:nvPr/>
                  </p:nvSpPr>
                  <p:spPr bwMode="ltGray">
                    <a:xfrm rot="5263130">
                      <a:off x="1859" y="2274"/>
                      <a:ext cx="227" cy="816"/>
                    </a:xfrm>
                    <a:prstGeom prst="moon">
                      <a:avLst>
                        <a:gd name="adj" fmla="val 49773"/>
                      </a:avLst>
                    </a:prstGeom>
                    <a:solidFill>
                      <a:srgbClr val="FFFFFF">
                        <a:alpha val="3922"/>
                      </a:srgbClr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26759" name="AutoShape 130"/>
                    <p:cNvSpPr>
                      <a:spLocks noChangeArrowheads="1"/>
                    </p:cNvSpPr>
                    <p:nvPr/>
                  </p:nvSpPr>
                  <p:spPr bwMode="ltGray">
                    <a:xfrm rot="6078281">
                      <a:off x="1995" y="2274"/>
                      <a:ext cx="227" cy="816"/>
                    </a:xfrm>
                    <a:prstGeom prst="moon">
                      <a:avLst>
                        <a:gd name="adj" fmla="val 49773"/>
                      </a:avLst>
                    </a:prstGeom>
                    <a:solidFill>
                      <a:srgbClr val="FFFFFF">
                        <a:alpha val="3922"/>
                      </a:srgbClr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26760" name="AutoShape 131"/>
                    <p:cNvSpPr>
                      <a:spLocks noChangeArrowheads="1"/>
                    </p:cNvSpPr>
                    <p:nvPr/>
                  </p:nvSpPr>
                  <p:spPr bwMode="ltGray">
                    <a:xfrm rot="6373927">
                      <a:off x="2071" y="2296"/>
                      <a:ext cx="227" cy="816"/>
                    </a:xfrm>
                    <a:prstGeom prst="moon">
                      <a:avLst>
                        <a:gd name="adj" fmla="val 49773"/>
                      </a:avLst>
                    </a:prstGeom>
                    <a:solidFill>
                      <a:srgbClr val="FFFFFF">
                        <a:alpha val="3922"/>
                      </a:srgbClr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26761" name="AutoShape 132"/>
                    <p:cNvSpPr>
                      <a:spLocks noChangeArrowheads="1"/>
                    </p:cNvSpPr>
                    <p:nvPr/>
                  </p:nvSpPr>
                  <p:spPr bwMode="ltGray">
                    <a:xfrm rot="6906312">
                      <a:off x="2161" y="2326"/>
                      <a:ext cx="227" cy="816"/>
                    </a:xfrm>
                    <a:prstGeom prst="moon">
                      <a:avLst>
                        <a:gd name="adj" fmla="val 49773"/>
                      </a:avLst>
                    </a:prstGeom>
                    <a:solidFill>
                      <a:srgbClr val="FFFFFF">
                        <a:alpha val="3922"/>
                      </a:srgbClr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zh-CN" altLang="en-US"/>
                    </a:p>
                  </p:txBody>
                </p:sp>
              </p:grpSp>
              <p:grpSp>
                <p:nvGrpSpPr>
                  <p:cNvPr id="26645" name="Group 133"/>
                  <p:cNvGrpSpPr>
                    <a:grpSpLocks/>
                  </p:cNvGrpSpPr>
                  <p:nvPr/>
                </p:nvGrpSpPr>
                <p:grpSpPr bwMode="auto">
                  <a:xfrm rot="1353540">
                    <a:off x="2682" y="1111"/>
                    <a:ext cx="743" cy="186"/>
                    <a:chOff x="1565" y="2568"/>
                    <a:chExt cx="1118" cy="279"/>
                  </a:xfrm>
                </p:grpSpPr>
                <p:sp>
                  <p:nvSpPr>
                    <p:cNvPr id="26754" name="AutoShape 134"/>
                    <p:cNvSpPr>
                      <a:spLocks noChangeArrowheads="1"/>
                    </p:cNvSpPr>
                    <p:nvPr/>
                  </p:nvSpPr>
                  <p:spPr bwMode="ltGray">
                    <a:xfrm rot="5263130">
                      <a:off x="1859" y="2274"/>
                      <a:ext cx="227" cy="816"/>
                    </a:xfrm>
                    <a:prstGeom prst="moon">
                      <a:avLst>
                        <a:gd name="adj" fmla="val 49773"/>
                      </a:avLst>
                    </a:prstGeom>
                    <a:solidFill>
                      <a:srgbClr val="FFFFFF">
                        <a:alpha val="3922"/>
                      </a:srgbClr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26755" name="AutoShape 135"/>
                    <p:cNvSpPr>
                      <a:spLocks noChangeArrowheads="1"/>
                    </p:cNvSpPr>
                    <p:nvPr/>
                  </p:nvSpPr>
                  <p:spPr bwMode="ltGray">
                    <a:xfrm rot="6078281">
                      <a:off x="1995" y="2274"/>
                      <a:ext cx="227" cy="816"/>
                    </a:xfrm>
                    <a:prstGeom prst="moon">
                      <a:avLst>
                        <a:gd name="adj" fmla="val 49773"/>
                      </a:avLst>
                    </a:prstGeom>
                    <a:solidFill>
                      <a:srgbClr val="FFFFFF">
                        <a:alpha val="3922"/>
                      </a:srgbClr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26756" name="AutoShape 136"/>
                    <p:cNvSpPr>
                      <a:spLocks noChangeArrowheads="1"/>
                    </p:cNvSpPr>
                    <p:nvPr/>
                  </p:nvSpPr>
                  <p:spPr bwMode="ltGray">
                    <a:xfrm rot="6373927">
                      <a:off x="2071" y="2296"/>
                      <a:ext cx="227" cy="816"/>
                    </a:xfrm>
                    <a:prstGeom prst="moon">
                      <a:avLst>
                        <a:gd name="adj" fmla="val 49773"/>
                      </a:avLst>
                    </a:prstGeom>
                    <a:solidFill>
                      <a:srgbClr val="FFFFFF">
                        <a:alpha val="3922"/>
                      </a:srgbClr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26757" name="AutoShape 137"/>
                    <p:cNvSpPr>
                      <a:spLocks noChangeArrowheads="1"/>
                    </p:cNvSpPr>
                    <p:nvPr/>
                  </p:nvSpPr>
                  <p:spPr bwMode="ltGray">
                    <a:xfrm rot="6906312">
                      <a:off x="2161" y="2326"/>
                      <a:ext cx="227" cy="816"/>
                    </a:xfrm>
                    <a:prstGeom prst="moon">
                      <a:avLst>
                        <a:gd name="adj" fmla="val 49773"/>
                      </a:avLst>
                    </a:prstGeom>
                    <a:solidFill>
                      <a:srgbClr val="FFFFFF">
                        <a:alpha val="3922"/>
                      </a:srgbClr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zh-CN" altLang="en-US"/>
                    </a:p>
                  </p:txBody>
                </p:sp>
              </p:grpSp>
            </p:grpSp>
            <p:grpSp>
              <p:nvGrpSpPr>
                <p:cNvPr id="26646" name="Group 138"/>
                <p:cNvGrpSpPr>
                  <a:grpSpLocks/>
                </p:cNvGrpSpPr>
                <p:nvPr/>
              </p:nvGrpSpPr>
              <p:grpSpPr bwMode="auto">
                <a:xfrm rot="-9970459" flipH="1" flipV="1">
                  <a:off x="2688" y="1056"/>
                  <a:ext cx="784" cy="198"/>
                  <a:chOff x="2532" y="1051"/>
                  <a:chExt cx="893" cy="246"/>
                </a:xfrm>
              </p:grpSpPr>
              <p:grpSp>
                <p:nvGrpSpPr>
                  <p:cNvPr id="26647" name="Group 139"/>
                  <p:cNvGrpSpPr>
                    <a:grpSpLocks/>
                  </p:cNvGrpSpPr>
                  <p:nvPr/>
                </p:nvGrpSpPr>
                <p:grpSpPr bwMode="auto">
                  <a:xfrm>
                    <a:off x="2532" y="1051"/>
                    <a:ext cx="743" cy="185"/>
                    <a:chOff x="1565" y="2568"/>
                    <a:chExt cx="1118" cy="279"/>
                  </a:xfrm>
                </p:grpSpPr>
                <p:sp>
                  <p:nvSpPr>
                    <p:cNvPr id="26748" name="AutoShape 140"/>
                    <p:cNvSpPr>
                      <a:spLocks noChangeArrowheads="1"/>
                    </p:cNvSpPr>
                    <p:nvPr/>
                  </p:nvSpPr>
                  <p:spPr bwMode="ltGray">
                    <a:xfrm rot="5263130">
                      <a:off x="1859" y="2274"/>
                      <a:ext cx="227" cy="816"/>
                    </a:xfrm>
                    <a:prstGeom prst="moon">
                      <a:avLst>
                        <a:gd name="adj" fmla="val 49773"/>
                      </a:avLst>
                    </a:prstGeom>
                    <a:solidFill>
                      <a:srgbClr val="FFFFFF">
                        <a:alpha val="3922"/>
                      </a:srgbClr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26749" name="AutoShape 141"/>
                    <p:cNvSpPr>
                      <a:spLocks noChangeArrowheads="1"/>
                    </p:cNvSpPr>
                    <p:nvPr/>
                  </p:nvSpPr>
                  <p:spPr bwMode="ltGray">
                    <a:xfrm rot="6078281">
                      <a:off x="1995" y="2274"/>
                      <a:ext cx="227" cy="816"/>
                    </a:xfrm>
                    <a:prstGeom prst="moon">
                      <a:avLst>
                        <a:gd name="adj" fmla="val 49773"/>
                      </a:avLst>
                    </a:prstGeom>
                    <a:solidFill>
                      <a:srgbClr val="FFFFFF">
                        <a:alpha val="3922"/>
                      </a:srgbClr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26750" name="AutoShape 142"/>
                    <p:cNvSpPr>
                      <a:spLocks noChangeArrowheads="1"/>
                    </p:cNvSpPr>
                    <p:nvPr/>
                  </p:nvSpPr>
                  <p:spPr bwMode="ltGray">
                    <a:xfrm rot="6373927">
                      <a:off x="2071" y="2296"/>
                      <a:ext cx="227" cy="816"/>
                    </a:xfrm>
                    <a:prstGeom prst="moon">
                      <a:avLst>
                        <a:gd name="adj" fmla="val 49773"/>
                      </a:avLst>
                    </a:prstGeom>
                    <a:solidFill>
                      <a:srgbClr val="FFFFFF">
                        <a:alpha val="3922"/>
                      </a:srgbClr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26751" name="AutoShape 143"/>
                    <p:cNvSpPr>
                      <a:spLocks noChangeArrowheads="1"/>
                    </p:cNvSpPr>
                    <p:nvPr/>
                  </p:nvSpPr>
                  <p:spPr bwMode="ltGray">
                    <a:xfrm rot="6906312">
                      <a:off x="2161" y="2326"/>
                      <a:ext cx="227" cy="816"/>
                    </a:xfrm>
                    <a:prstGeom prst="moon">
                      <a:avLst>
                        <a:gd name="adj" fmla="val 49773"/>
                      </a:avLst>
                    </a:prstGeom>
                    <a:solidFill>
                      <a:srgbClr val="FFFFFF">
                        <a:alpha val="3922"/>
                      </a:srgbClr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zh-CN" altLang="en-US"/>
                    </a:p>
                  </p:txBody>
                </p:sp>
              </p:grpSp>
              <p:grpSp>
                <p:nvGrpSpPr>
                  <p:cNvPr id="26648" name="Group 144"/>
                  <p:cNvGrpSpPr>
                    <a:grpSpLocks/>
                  </p:cNvGrpSpPr>
                  <p:nvPr/>
                </p:nvGrpSpPr>
                <p:grpSpPr bwMode="auto">
                  <a:xfrm rot="1353540">
                    <a:off x="2682" y="1111"/>
                    <a:ext cx="743" cy="186"/>
                    <a:chOff x="1565" y="2568"/>
                    <a:chExt cx="1118" cy="279"/>
                  </a:xfrm>
                </p:grpSpPr>
                <p:sp>
                  <p:nvSpPr>
                    <p:cNvPr id="26744" name="AutoShape 145"/>
                    <p:cNvSpPr>
                      <a:spLocks noChangeArrowheads="1"/>
                    </p:cNvSpPr>
                    <p:nvPr/>
                  </p:nvSpPr>
                  <p:spPr bwMode="ltGray">
                    <a:xfrm rot="5263130">
                      <a:off x="1859" y="2274"/>
                      <a:ext cx="227" cy="816"/>
                    </a:xfrm>
                    <a:prstGeom prst="moon">
                      <a:avLst>
                        <a:gd name="adj" fmla="val 49773"/>
                      </a:avLst>
                    </a:prstGeom>
                    <a:solidFill>
                      <a:srgbClr val="FFFFFF">
                        <a:alpha val="3922"/>
                      </a:srgbClr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26745" name="AutoShape 146"/>
                    <p:cNvSpPr>
                      <a:spLocks noChangeArrowheads="1"/>
                    </p:cNvSpPr>
                    <p:nvPr/>
                  </p:nvSpPr>
                  <p:spPr bwMode="ltGray">
                    <a:xfrm rot="6078281">
                      <a:off x="1995" y="2274"/>
                      <a:ext cx="227" cy="816"/>
                    </a:xfrm>
                    <a:prstGeom prst="moon">
                      <a:avLst>
                        <a:gd name="adj" fmla="val 49773"/>
                      </a:avLst>
                    </a:prstGeom>
                    <a:solidFill>
                      <a:srgbClr val="FFFFFF">
                        <a:alpha val="3922"/>
                      </a:srgbClr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26746" name="AutoShape 147"/>
                    <p:cNvSpPr>
                      <a:spLocks noChangeArrowheads="1"/>
                    </p:cNvSpPr>
                    <p:nvPr/>
                  </p:nvSpPr>
                  <p:spPr bwMode="ltGray">
                    <a:xfrm rot="6373927">
                      <a:off x="2071" y="2296"/>
                      <a:ext cx="227" cy="816"/>
                    </a:xfrm>
                    <a:prstGeom prst="moon">
                      <a:avLst>
                        <a:gd name="adj" fmla="val 49773"/>
                      </a:avLst>
                    </a:prstGeom>
                    <a:solidFill>
                      <a:srgbClr val="FFFFFF">
                        <a:alpha val="3922"/>
                      </a:srgbClr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26747" name="AutoShape 148"/>
                    <p:cNvSpPr>
                      <a:spLocks noChangeArrowheads="1"/>
                    </p:cNvSpPr>
                    <p:nvPr/>
                  </p:nvSpPr>
                  <p:spPr bwMode="ltGray">
                    <a:xfrm rot="6906312">
                      <a:off x="2161" y="2326"/>
                      <a:ext cx="227" cy="816"/>
                    </a:xfrm>
                    <a:prstGeom prst="moon">
                      <a:avLst>
                        <a:gd name="adj" fmla="val 49773"/>
                      </a:avLst>
                    </a:prstGeom>
                    <a:solidFill>
                      <a:srgbClr val="FFFFFF">
                        <a:alpha val="3922"/>
                      </a:srgbClr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zh-CN" altLang="en-US"/>
                    </a:p>
                  </p:txBody>
                </p:sp>
              </p:grpSp>
            </p:grpSp>
          </p:grpSp>
          <p:grpSp>
            <p:nvGrpSpPr>
              <p:cNvPr id="26649" name="Group 149"/>
              <p:cNvGrpSpPr>
                <a:grpSpLocks/>
              </p:cNvGrpSpPr>
              <p:nvPr/>
            </p:nvGrpSpPr>
            <p:grpSpPr bwMode="auto">
              <a:xfrm rot="513316">
                <a:off x="1854" y="2472"/>
                <a:ext cx="957" cy="242"/>
                <a:chOff x="2598" y="1026"/>
                <a:chExt cx="957" cy="242"/>
              </a:xfrm>
            </p:grpSpPr>
            <p:grpSp>
              <p:nvGrpSpPr>
                <p:cNvPr id="26650" name="Group 150"/>
                <p:cNvGrpSpPr>
                  <a:grpSpLocks/>
                </p:cNvGrpSpPr>
                <p:nvPr/>
              </p:nvGrpSpPr>
              <p:grpSpPr bwMode="auto">
                <a:xfrm rot="-9970459" flipH="1" flipV="1">
                  <a:off x="2598" y="1026"/>
                  <a:ext cx="957" cy="242"/>
                  <a:chOff x="2532" y="1051"/>
                  <a:chExt cx="893" cy="246"/>
                </a:xfrm>
              </p:grpSpPr>
              <p:grpSp>
                <p:nvGrpSpPr>
                  <p:cNvPr id="26659" name="Group 151"/>
                  <p:cNvGrpSpPr>
                    <a:grpSpLocks/>
                  </p:cNvGrpSpPr>
                  <p:nvPr/>
                </p:nvGrpSpPr>
                <p:grpSpPr bwMode="auto">
                  <a:xfrm>
                    <a:off x="2532" y="1051"/>
                    <a:ext cx="743" cy="185"/>
                    <a:chOff x="1565" y="2568"/>
                    <a:chExt cx="1118" cy="279"/>
                  </a:xfrm>
                </p:grpSpPr>
                <p:sp>
                  <p:nvSpPr>
                    <p:cNvPr id="26736" name="AutoShape 152"/>
                    <p:cNvSpPr>
                      <a:spLocks noChangeArrowheads="1"/>
                    </p:cNvSpPr>
                    <p:nvPr/>
                  </p:nvSpPr>
                  <p:spPr bwMode="ltGray">
                    <a:xfrm rot="5263130">
                      <a:off x="1859" y="2274"/>
                      <a:ext cx="227" cy="816"/>
                    </a:xfrm>
                    <a:prstGeom prst="moon">
                      <a:avLst>
                        <a:gd name="adj" fmla="val 49773"/>
                      </a:avLst>
                    </a:prstGeom>
                    <a:solidFill>
                      <a:srgbClr val="FFFFFF">
                        <a:alpha val="1961"/>
                      </a:srgbClr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26737" name="AutoShape 153"/>
                    <p:cNvSpPr>
                      <a:spLocks noChangeArrowheads="1"/>
                    </p:cNvSpPr>
                    <p:nvPr/>
                  </p:nvSpPr>
                  <p:spPr bwMode="ltGray">
                    <a:xfrm rot="6078281">
                      <a:off x="1995" y="2274"/>
                      <a:ext cx="227" cy="816"/>
                    </a:xfrm>
                    <a:prstGeom prst="moon">
                      <a:avLst>
                        <a:gd name="adj" fmla="val 49773"/>
                      </a:avLst>
                    </a:prstGeom>
                    <a:solidFill>
                      <a:srgbClr val="FFFFFF">
                        <a:alpha val="1961"/>
                      </a:srgbClr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26738" name="AutoShape 154"/>
                    <p:cNvSpPr>
                      <a:spLocks noChangeArrowheads="1"/>
                    </p:cNvSpPr>
                    <p:nvPr/>
                  </p:nvSpPr>
                  <p:spPr bwMode="ltGray">
                    <a:xfrm rot="6373927">
                      <a:off x="2071" y="2296"/>
                      <a:ext cx="227" cy="816"/>
                    </a:xfrm>
                    <a:prstGeom prst="moon">
                      <a:avLst>
                        <a:gd name="adj" fmla="val 49773"/>
                      </a:avLst>
                    </a:prstGeom>
                    <a:solidFill>
                      <a:srgbClr val="FFFFFF">
                        <a:alpha val="1961"/>
                      </a:srgbClr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26739" name="AutoShape 155"/>
                    <p:cNvSpPr>
                      <a:spLocks noChangeArrowheads="1"/>
                    </p:cNvSpPr>
                    <p:nvPr/>
                  </p:nvSpPr>
                  <p:spPr bwMode="ltGray">
                    <a:xfrm rot="6906312">
                      <a:off x="2161" y="2326"/>
                      <a:ext cx="227" cy="816"/>
                    </a:xfrm>
                    <a:prstGeom prst="moon">
                      <a:avLst>
                        <a:gd name="adj" fmla="val 49773"/>
                      </a:avLst>
                    </a:prstGeom>
                    <a:solidFill>
                      <a:srgbClr val="FFFFFF">
                        <a:alpha val="1961"/>
                      </a:srgbClr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zh-CN" altLang="en-US"/>
                    </a:p>
                  </p:txBody>
                </p:sp>
              </p:grpSp>
              <p:grpSp>
                <p:nvGrpSpPr>
                  <p:cNvPr id="26660" name="Group 156"/>
                  <p:cNvGrpSpPr>
                    <a:grpSpLocks/>
                  </p:cNvGrpSpPr>
                  <p:nvPr/>
                </p:nvGrpSpPr>
                <p:grpSpPr bwMode="auto">
                  <a:xfrm rot="1353540">
                    <a:off x="2682" y="1111"/>
                    <a:ext cx="743" cy="186"/>
                    <a:chOff x="1565" y="2568"/>
                    <a:chExt cx="1118" cy="279"/>
                  </a:xfrm>
                </p:grpSpPr>
                <p:sp>
                  <p:nvSpPr>
                    <p:cNvPr id="26732" name="AutoShape 157"/>
                    <p:cNvSpPr>
                      <a:spLocks noChangeArrowheads="1"/>
                    </p:cNvSpPr>
                    <p:nvPr/>
                  </p:nvSpPr>
                  <p:spPr bwMode="ltGray">
                    <a:xfrm rot="5263130">
                      <a:off x="1859" y="2274"/>
                      <a:ext cx="227" cy="816"/>
                    </a:xfrm>
                    <a:prstGeom prst="moon">
                      <a:avLst>
                        <a:gd name="adj" fmla="val 49773"/>
                      </a:avLst>
                    </a:prstGeom>
                    <a:solidFill>
                      <a:srgbClr val="FFFFFF">
                        <a:alpha val="1961"/>
                      </a:srgbClr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26733" name="AutoShape 158"/>
                    <p:cNvSpPr>
                      <a:spLocks noChangeArrowheads="1"/>
                    </p:cNvSpPr>
                    <p:nvPr/>
                  </p:nvSpPr>
                  <p:spPr bwMode="ltGray">
                    <a:xfrm rot="6078281">
                      <a:off x="1995" y="2274"/>
                      <a:ext cx="227" cy="816"/>
                    </a:xfrm>
                    <a:prstGeom prst="moon">
                      <a:avLst>
                        <a:gd name="adj" fmla="val 49773"/>
                      </a:avLst>
                    </a:prstGeom>
                    <a:solidFill>
                      <a:srgbClr val="FFFFFF">
                        <a:alpha val="1961"/>
                      </a:srgbClr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26734" name="AutoShape 159"/>
                    <p:cNvSpPr>
                      <a:spLocks noChangeArrowheads="1"/>
                    </p:cNvSpPr>
                    <p:nvPr/>
                  </p:nvSpPr>
                  <p:spPr bwMode="ltGray">
                    <a:xfrm rot="6373927">
                      <a:off x="2071" y="2296"/>
                      <a:ext cx="227" cy="816"/>
                    </a:xfrm>
                    <a:prstGeom prst="moon">
                      <a:avLst>
                        <a:gd name="adj" fmla="val 49773"/>
                      </a:avLst>
                    </a:prstGeom>
                    <a:solidFill>
                      <a:srgbClr val="FFFFFF">
                        <a:alpha val="1961"/>
                      </a:srgbClr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26735" name="AutoShape 160"/>
                    <p:cNvSpPr>
                      <a:spLocks noChangeArrowheads="1"/>
                    </p:cNvSpPr>
                    <p:nvPr/>
                  </p:nvSpPr>
                  <p:spPr bwMode="ltGray">
                    <a:xfrm rot="6906312">
                      <a:off x="2161" y="2326"/>
                      <a:ext cx="227" cy="816"/>
                    </a:xfrm>
                    <a:prstGeom prst="moon">
                      <a:avLst>
                        <a:gd name="adj" fmla="val 49773"/>
                      </a:avLst>
                    </a:prstGeom>
                    <a:solidFill>
                      <a:srgbClr val="FFFFFF">
                        <a:alpha val="1961"/>
                      </a:srgbClr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zh-CN" altLang="en-US"/>
                    </a:p>
                  </p:txBody>
                </p:sp>
              </p:grpSp>
            </p:grpSp>
            <p:grpSp>
              <p:nvGrpSpPr>
                <p:cNvPr id="26669" name="Group 161"/>
                <p:cNvGrpSpPr>
                  <a:grpSpLocks/>
                </p:cNvGrpSpPr>
                <p:nvPr/>
              </p:nvGrpSpPr>
              <p:grpSpPr bwMode="auto">
                <a:xfrm rot="-9970459" flipH="1" flipV="1">
                  <a:off x="2688" y="1056"/>
                  <a:ext cx="784" cy="198"/>
                  <a:chOff x="2532" y="1051"/>
                  <a:chExt cx="893" cy="246"/>
                </a:xfrm>
              </p:grpSpPr>
              <p:grpSp>
                <p:nvGrpSpPr>
                  <p:cNvPr id="26670" name="Group 162"/>
                  <p:cNvGrpSpPr>
                    <a:grpSpLocks/>
                  </p:cNvGrpSpPr>
                  <p:nvPr/>
                </p:nvGrpSpPr>
                <p:grpSpPr bwMode="auto">
                  <a:xfrm>
                    <a:off x="2532" y="1051"/>
                    <a:ext cx="743" cy="185"/>
                    <a:chOff x="1565" y="2568"/>
                    <a:chExt cx="1118" cy="279"/>
                  </a:xfrm>
                </p:grpSpPr>
                <p:sp>
                  <p:nvSpPr>
                    <p:cNvPr id="26726" name="AutoShape 163"/>
                    <p:cNvSpPr>
                      <a:spLocks noChangeArrowheads="1"/>
                    </p:cNvSpPr>
                    <p:nvPr/>
                  </p:nvSpPr>
                  <p:spPr bwMode="ltGray">
                    <a:xfrm rot="5263130">
                      <a:off x="1859" y="2274"/>
                      <a:ext cx="227" cy="816"/>
                    </a:xfrm>
                    <a:prstGeom prst="moon">
                      <a:avLst>
                        <a:gd name="adj" fmla="val 49773"/>
                      </a:avLst>
                    </a:prstGeom>
                    <a:solidFill>
                      <a:srgbClr val="FFFFFF">
                        <a:alpha val="1961"/>
                      </a:srgbClr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26727" name="AutoShape 164"/>
                    <p:cNvSpPr>
                      <a:spLocks noChangeArrowheads="1"/>
                    </p:cNvSpPr>
                    <p:nvPr/>
                  </p:nvSpPr>
                  <p:spPr bwMode="ltGray">
                    <a:xfrm rot="6078281">
                      <a:off x="1995" y="2274"/>
                      <a:ext cx="227" cy="816"/>
                    </a:xfrm>
                    <a:prstGeom prst="moon">
                      <a:avLst>
                        <a:gd name="adj" fmla="val 49773"/>
                      </a:avLst>
                    </a:prstGeom>
                    <a:solidFill>
                      <a:srgbClr val="FFFFFF">
                        <a:alpha val="1961"/>
                      </a:srgbClr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26728" name="AutoShape 165"/>
                    <p:cNvSpPr>
                      <a:spLocks noChangeArrowheads="1"/>
                    </p:cNvSpPr>
                    <p:nvPr/>
                  </p:nvSpPr>
                  <p:spPr bwMode="ltGray">
                    <a:xfrm rot="6373927">
                      <a:off x="2071" y="2296"/>
                      <a:ext cx="227" cy="816"/>
                    </a:xfrm>
                    <a:prstGeom prst="moon">
                      <a:avLst>
                        <a:gd name="adj" fmla="val 49773"/>
                      </a:avLst>
                    </a:prstGeom>
                    <a:solidFill>
                      <a:srgbClr val="FFFFFF">
                        <a:alpha val="1961"/>
                      </a:srgbClr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26729" name="AutoShape 166"/>
                    <p:cNvSpPr>
                      <a:spLocks noChangeArrowheads="1"/>
                    </p:cNvSpPr>
                    <p:nvPr/>
                  </p:nvSpPr>
                  <p:spPr bwMode="ltGray">
                    <a:xfrm rot="6906312">
                      <a:off x="2161" y="2326"/>
                      <a:ext cx="227" cy="816"/>
                    </a:xfrm>
                    <a:prstGeom prst="moon">
                      <a:avLst>
                        <a:gd name="adj" fmla="val 49773"/>
                      </a:avLst>
                    </a:prstGeom>
                    <a:solidFill>
                      <a:srgbClr val="FFFFFF">
                        <a:alpha val="1961"/>
                      </a:srgbClr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zh-CN" altLang="en-US"/>
                    </a:p>
                  </p:txBody>
                </p:sp>
              </p:grpSp>
              <p:grpSp>
                <p:nvGrpSpPr>
                  <p:cNvPr id="26671" name="Group 167"/>
                  <p:cNvGrpSpPr>
                    <a:grpSpLocks/>
                  </p:cNvGrpSpPr>
                  <p:nvPr/>
                </p:nvGrpSpPr>
                <p:grpSpPr bwMode="auto">
                  <a:xfrm rot="1353540">
                    <a:off x="2682" y="1111"/>
                    <a:ext cx="743" cy="186"/>
                    <a:chOff x="1565" y="2568"/>
                    <a:chExt cx="1118" cy="279"/>
                  </a:xfrm>
                </p:grpSpPr>
                <p:sp>
                  <p:nvSpPr>
                    <p:cNvPr id="26722" name="AutoShape 168"/>
                    <p:cNvSpPr>
                      <a:spLocks noChangeArrowheads="1"/>
                    </p:cNvSpPr>
                    <p:nvPr/>
                  </p:nvSpPr>
                  <p:spPr bwMode="ltGray">
                    <a:xfrm rot="5263130">
                      <a:off x="1859" y="2274"/>
                      <a:ext cx="227" cy="816"/>
                    </a:xfrm>
                    <a:prstGeom prst="moon">
                      <a:avLst>
                        <a:gd name="adj" fmla="val 49773"/>
                      </a:avLst>
                    </a:prstGeom>
                    <a:solidFill>
                      <a:srgbClr val="FFFFFF">
                        <a:alpha val="1961"/>
                      </a:srgbClr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26723" name="AutoShape 169"/>
                    <p:cNvSpPr>
                      <a:spLocks noChangeArrowheads="1"/>
                    </p:cNvSpPr>
                    <p:nvPr/>
                  </p:nvSpPr>
                  <p:spPr bwMode="ltGray">
                    <a:xfrm rot="6078281">
                      <a:off x="1995" y="2274"/>
                      <a:ext cx="227" cy="816"/>
                    </a:xfrm>
                    <a:prstGeom prst="moon">
                      <a:avLst>
                        <a:gd name="adj" fmla="val 49773"/>
                      </a:avLst>
                    </a:prstGeom>
                    <a:solidFill>
                      <a:srgbClr val="FFFFFF">
                        <a:alpha val="1961"/>
                      </a:srgbClr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26724" name="AutoShape 170"/>
                    <p:cNvSpPr>
                      <a:spLocks noChangeArrowheads="1"/>
                    </p:cNvSpPr>
                    <p:nvPr/>
                  </p:nvSpPr>
                  <p:spPr bwMode="ltGray">
                    <a:xfrm rot="6373927">
                      <a:off x="2071" y="2296"/>
                      <a:ext cx="227" cy="816"/>
                    </a:xfrm>
                    <a:prstGeom prst="moon">
                      <a:avLst>
                        <a:gd name="adj" fmla="val 49773"/>
                      </a:avLst>
                    </a:prstGeom>
                    <a:solidFill>
                      <a:srgbClr val="FFFFFF">
                        <a:alpha val="1961"/>
                      </a:srgbClr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26725" name="AutoShape 171"/>
                    <p:cNvSpPr>
                      <a:spLocks noChangeArrowheads="1"/>
                    </p:cNvSpPr>
                    <p:nvPr/>
                  </p:nvSpPr>
                  <p:spPr bwMode="ltGray">
                    <a:xfrm rot="6906312">
                      <a:off x="2161" y="2326"/>
                      <a:ext cx="227" cy="816"/>
                    </a:xfrm>
                    <a:prstGeom prst="moon">
                      <a:avLst>
                        <a:gd name="adj" fmla="val 49773"/>
                      </a:avLst>
                    </a:prstGeom>
                    <a:solidFill>
                      <a:srgbClr val="FFFFFF">
                        <a:alpha val="1961"/>
                      </a:srgbClr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zh-CN" altLang="en-US"/>
                    </a:p>
                  </p:txBody>
                </p:sp>
              </p:grpSp>
            </p:grpSp>
          </p:grpSp>
        </p:grpSp>
      </p:grpSp>
      <p:grpSp>
        <p:nvGrpSpPr>
          <p:cNvPr id="26672" name="Group 172"/>
          <p:cNvGrpSpPr>
            <a:grpSpLocks/>
          </p:cNvGrpSpPr>
          <p:nvPr/>
        </p:nvGrpSpPr>
        <p:grpSpPr bwMode="auto">
          <a:xfrm>
            <a:off x="3449638" y="4648200"/>
            <a:ext cx="1784350" cy="1352550"/>
            <a:chOff x="2163" y="3120"/>
            <a:chExt cx="1358" cy="1030"/>
          </a:xfrm>
        </p:grpSpPr>
        <p:sp>
          <p:nvSpPr>
            <p:cNvPr id="24749" name="Oval 173"/>
            <p:cNvSpPr>
              <a:spLocks noChangeArrowheads="1"/>
            </p:cNvSpPr>
            <p:nvPr/>
          </p:nvSpPr>
          <p:spPr bwMode="ltGray">
            <a:xfrm>
              <a:off x="2280" y="3120"/>
              <a:ext cx="1022" cy="1030"/>
            </a:xfrm>
            <a:prstGeom prst="ellipse">
              <a:avLst/>
            </a:prstGeom>
            <a:gradFill rotWithShape="1">
              <a:gsLst>
                <a:gs pos="0">
                  <a:schemeClr val="accent2">
                    <a:gamma/>
                    <a:shade val="46275"/>
                    <a:invGamma/>
                  </a:schemeClr>
                </a:gs>
                <a:gs pos="50000">
                  <a:schemeClr val="accent2"/>
                </a:gs>
                <a:gs pos="100000">
                  <a:schemeClr val="accent2">
                    <a:gamma/>
                    <a:shade val="46275"/>
                    <a:invGamma/>
                  </a:schemeClr>
                </a:gs>
              </a:gsLst>
              <a:lin ang="2700000" scaled="1"/>
            </a:gradFill>
            <a:ln w="57150">
              <a:solidFill>
                <a:srgbClr val="EAEAEA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  <p:grpSp>
          <p:nvGrpSpPr>
            <p:cNvPr id="26681" name="Group 174"/>
            <p:cNvGrpSpPr>
              <a:grpSpLocks/>
            </p:cNvGrpSpPr>
            <p:nvPr/>
          </p:nvGrpSpPr>
          <p:grpSpPr bwMode="auto">
            <a:xfrm rot="10082854">
              <a:off x="2163" y="3869"/>
              <a:ext cx="928" cy="236"/>
              <a:chOff x="2598" y="1026"/>
              <a:chExt cx="957" cy="242"/>
            </a:xfrm>
          </p:grpSpPr>
          <p:grpSp>
            <p:nvGrpSpPr>
              <p:cNvPr id="26682" name="Group 175"/>
              <p:cNvGrpSpPr>
                <a:grpSpLocks/>
              </p:cNvGrpSpPr>
              <p:nvPr/>
            </p:nvGrpSpPr>
            <p:grpSpPr bwMode="auto">
              <a:xfrm rot="-9970459" flipH="1" flipV="1">
                <a:off x="2598" y="1026"/>
                <a:ext cx="957" cy="242"/>
                <a:chOff x="2532" y="1051"/>
                <a:chExt cx="893" cy="246"/>
              </a:xfrm>
            </p:grpSpPr>
            <p:grpSp>
              <p:nvGrpSpPr>
                <p:cNvPr id="26691" name="Group 176"/>
                <p:cNvGrpSpPr>
                  <a:grpSpLocks/>
                </p:cNvGrpSpPr>
                <p:nvPr/>
              </p:nvGrpSpPr>
              <p:grpSpPr bwMode="auto">
                <a:xfrm>
                  <a:off x="2532" y="1051"/>
                  <a:ext cx="743" cy="185"/>
                  <a:chOff x="1565" y="2568"/>
                  <a:chExt cx="1118" cy="279"/>
                </a:xfrm>
              </p:grpSpPr>
              <p:sp>
                <p:nvSpPr>
                  <p:cNvPr id="26709" name="AutoShape 177"/>
                  <p:cNvSpPr>
                    <a:spLocks noChangeArrowheads="1"/>
                  </p:cNvSpPr>
                  <p:nvPr/>
                </p:nvSpPr>
                <p:spPr bwMode="ltGray">
                  <a:xfrm rot="5263130">
                    <a:off x="1859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6710" name="AutoShape 178"/>
                  <p:cNvSpPr>
                    <a:spLocks noChangeArrowheads="1"/>
                  </p:cNvSpPr>
                  <p:nvPr/>
                </p:nvSpPr>
                <p:spPr bwMode="ltGray">
                  <a:xfrm rot="6078281">
                    <a:off x="1995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6711" name="AutoShape 179"/>
                  <p:cNvSpPr>
                    <a:spLocks noChangeArrowheads="1"/>
                  </p:cNvSpPr>
                  <p:nvPr/>
                </p:nvSpPr>
                <p:spPr bwMode="ltGray">
                  <a:xfrm rot="6373927">
                    <a:off x="2071" y="229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6712" name="AutoShape 180"/>
                  <p:cNvSpPr>
                    <a:spLocks noChangeArrowheads="1"/>
                  </p:cNvSpPr>
                  <p:nvPr/>
                </p:nvSpPr>
                <p:spPr bwMode="ltGray">
                  <a:xfrm rot="6906312">
                    <a:off x="2161" y="232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zh-CN" altLang="en-US"/>
                  </a:p>
                </p:txBody>
              </p:sp>
            </p:grpSp>
            <p:grpSp>
              <p:nvGrpSpPr>
                <p:cNvPr id="26692" name="Group 181"/>
                <p:cNvGrpSpPr>
                  <a:grpSpLocks/>
                </p:cNvGrpSpPr>
                <p:nvPr/>
              </p:nvGrpSpPr>
              <p:grpSpPr bwMode="auto">
                <a:xfrm rot="1353540">
                  <a:off x="2682" y="1111"/>
                  <a:ext cx="743" cy="186"/>
                  <a:chOff x="1565" y="2568"/>
                  <a:chExt cx="1118" cy="279"/>
                </a:xfrm>
              </p:grpSpPr>
              <p:sp>
                <p:nvSpPr>
                  <p:cNvPr id="26705" name="AutoShape 182"/>
                  <p:cNvSpPr>
                    <a:spLocks noChangeArrowheads="1"/>
                  </p:cNvSpPr>
                  <p:nvPr/>
                </p:nvSpPr>
                <p:spPr bwMode="ltGray">
                  <a:xfrm rot="5263130">
                    <a:off x="1859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6706" name="AutoShape 183"/>
                  <p:cNvSpPr>
                    <a:spLocks noChangeArrowheads="1"/>
                  </p:cNvSpPr>
                  <p:nvPr/>
                </p:nvSpPr>
                <p:spPr bwMode="ltGray">
                  <a:xfrm rot="6078281">
                    <a:off x="1995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6707" name="AutoShape 184"/>
                  <p:cNvSpPr>
                    <a:spLocks noChangeArrowheads="1"/>
                  </p:cNvSpPr>
                  <p:nvPr/>
                </p:nvSpPr>
                <p:spPr bwMode="ltGray">
                  <a:xfrm rot="6373927">
                    <a:off x="2071" y="229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6708" name="AutoShape 185"/>
                  <p:cNvSpPr>
                    <a:spLocks noChangeArrowheads="1"/>
                  </p:cNvSpPr>
                  <p:nvPr/>
                </p:nvSpPr>
                <p:spPr bwMode="ltGray">
                  <a:xfrm rot="6906312">
                    <a:off x="2161" y="232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zh-CN" altLang="en-US"/>
                  </a:p>
                </p:txBody>
              </p:sp>
            </p:grpSp>
          </p:grpSp>
          <p:grpSp>
            <p:nvGrpSpPr>
              <p:cNvPr id="26693" name="Group 186"/>
              <p:cNvGrpSpPr>
                <a:grpSpLocks/>
              </p:cNvGrpSpPr>
              <p:nvPr/>
            </p:nvGrpSpPr>
            <p:grpSpPr bwMode="auto">
              <a:xfrm rot="-9970459" flipH="1" flipV="1">
                <a:off x="2688" y="1056"/>
                <a:ext cx="784" cy="198"/>
                <a:chOff x="2532" y="1051"/>
                <a:chExt cx="893" cy="246"/>
              </a:xfrm>
            </p:grpSpPr>
            <p:grpSp>
              <p:nvGrpSpPr>
                <p:cNvPr id="26694" name="Group 187"/>
                <p:cNvGrpSpPr>
                  <a:grpSpLocks/>
                </p:cNvGrpSpPr>
                <p:nvPr/>
              </p:nvGrpSpPr>
              <p:grpSpPr bwMode="auto">
                <a:xfrm>
                  <a:off x="2532" y="1051"/>
                  <a:ext cx="743" cy="185"/>
                  <a:chOff x="1565" y="2568"/>
                  <a:chExt cx="1118" cy="279"/>
                </a:xfrm>
              </p:grpSpPr>
              <p:sp>
                <p:nvSpPr>
                  <p:cNvPr id="26699" name="AutoShape 188"/>
                  <p:cNvSpPr>
                    <a:spLocks noChangeArrowheads="1"/>
                  </p:cNvSpPr>
                  <p:nvPr/>
                </p:nvSpPr>
                <p:spPr bwMode="ltGray">
                  <a:xfrm rot="5263130">
                    <a:off x="1859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6700" name="AutoShape 189"/>
                  <p:cNvSpPr>
                    <a:spLocks noChangeArrowheads="1"/>
                  </p:cNvSpPr>
                  <p:nvPr/>
                </p:nvSpPr>
                <p:spPr bwMode="ltGray">
                  <a:xfrm rot="6078281">
                    <a:off x="1995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6701" name="AutoShape 190"/>
                  <p:cNvSpPr>
                    <a:spLocks noChangeArrowheads="1"/>
                  </p:cNvSpPr>
                  <p:nvPr/>
                </p:nvSpPr>
                <p:spPr bwMode="ltGray">
                  <a:xfrm rot="6373927">
                    <a:off x="2071" y="229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6702" name="AutoShape 191"/>
                  <p:cNvSpPr>
                    <a:spLocks noChangeArrowheads="1"/>
                  </p:cNvSpPr>
                  <p:nvPr/>
                </p:nvSpPr>
                <p:spPr bwMode="ltGray">
                  <a:xfrm rot="6906312">
                    <a:off x="2161" y="232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zh-CN" altLang="en-US"/>
                  </a:p>
                </p:txBody>
              </p:sp>
            </p:grpSp>
            <p:grpSp>
              <p:nvGrpSpPr>
                <p:cNvPr id="26703" name="Group 192"/>
                <p:cNvGrpSpPr>
                  <a:grpSpLocks/>
                </p:cNvGrpSpPr>
                <p:nvPr/>
              </p:nvGrpSpPr>
              <p:grpSpPr bwMode="auto">
                <a:xfrm rot="1353540">
                  <a:off x="2682" y="1111"/>
                  <a:ext cx="743" cy="186"/>
                  <a:chOff x="1565" y="2568"/>
                  <a:chExt cx="1118" cy="279"/>
                </a:xfrm>
              </p:grpSpPr>
              <p:sp>
                <p:nvSpPr>
                  <p:cNvPr id="26695" name="AutoShape 193"/>
                  <p:cNvSpPr>
                    <a:spLocks noChangeArrowheads="1"/>
                  </p:cNvSpPr>
                  <p:nvPr/>
                </p:nvSpPr>
                <p:spPr bwMode="ltGray">
                  <a:xfrm rot="5263130">
                    <a:off x="1859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6696" name="AutoShape 194"/>
                  <p:cNvSpPr>
                    <a:spLocks noChangeArrowheads="1"/>
                  </p:cNvSpPr>
                  <p:nvPr/>
                </p:nvSpPr>
                <p:spPr bwMode="ltGray">
                  <a:xfrm rot="6078281">
                    <a:off x="1995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6697" name="AutoShape 195"/>
                  <p:cNvSpPr>
                    <a:spLocks noChangeArrowheads="1"/>
                  </p:cNvSpPr>
                  <p:nvPr/>
                </p:nvSpPr>
                <p:spPr bwMode="ltGray">
                  <a:xfrm rot="6373927">
                    <a:off x="2071" y="229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6698" name="AutoShape 196"/>
                  <p:cNvSpPr>
                    <a:spLocks noChangeArrowheads="1"/>
                  </p:cNvSpPr>
                  <p:nvPr/>
                </p:nvSpPr>
                <p:spPr bwMode="ltGray">
                  <a:xfrm rot="6906312">
                    <a:off x="2161" y="232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zh-CN" altLang="en-US"/>
                  </a:p>
                </p:txBody>
              </p:sp>
            </p:grpSp>
          </p:grpSp>
        </p:grpSp>
        <p:grpSp>
          <p:nvGrpSpPr>
            <p:cNvPr id="26704" name="Group 197"/>
            <p:cNvGrpSpPr>
              <a:grpSpLocks/>
            </p:cNvGrpSpPr>
            <p:nvPr/>
          </p:nvGrpSpPr>
          <p:grpSpPr bwMode="auto">
            <a:xfrm rot="-232145">
              <a:off x="2565" y="3207"/>
              <a:ext cx="956" cy="259"/>
              <a:chOff x="1824" y="2448"/>
              <a:chExt cx="987" cy="266"/>
            </a:xfrm>
          </p:grpSpPr>
          <p:grpSp>
            <p:nvGrpSpPr>
              <p:cNvPr id="26713" name="Group 198"/>
              <p:cNvGrpSpPr>
                <a:grpSpLocks/>
              </p:cNvGrpSpPr>
              <p:nvPr/>
            </p:nvGrpSpPr>
            <p:grpSpPr bwMode="auto">
              <a:xfrm rot="513316">
                <a:off x="1824" y="2448"/>
                <a:ext cx="957" cy="242"/>
                <a:chOff x="2598" y="1026"/>
                <a:chExt cx="957" cy="242"/>
              </a:xfrm>
            </p:grpSpPr>
            <p:grpSp>
              <p:nvGrpSpPr>
                <p:cNvPr id="26714" name="Group 199"/>
                <p:cNvGrpSpPr>
                  <a:grpSpLocks/>
                </p:cNvGrpSpPr>
                <p:nvPr/>
              </p:nvGrpSpPr>
              <p:grpSpPr bwMode="auto">
                <a:xfrm rot="-9970459" flipH="1" flipV="1">
                  <a:off x="2598" y="1026"/>
                  <a:ext cx="957" cy="242"/>
                  <a:chOff x="2532" y="1051"/>
                  <a:chExt cx="893" cy="246"/>
                </a:xfrm>
              </p:grpSpPr>
              <p:grpSp>
                <p:nvGrpSpPr>
                  <p:cNvPr id="26715" name="Group 200"/>
                  <p:cNvGrpSpPr>
                    <a:grpSpLocks/>
                  </p:cNvGrpSpPr>
                  <p:nvPr/>
                </p:nvGrpSpPr>
                <p:grpSpPr bwMode="auto">
                  <a:xfrm>
                    <a:off x="2532" y="1051"/>
                    <a:ext cx="743" cy="185"/>
                    <a:chOff x="1565" y="2568"/>
                    <a:chExt cx="1118" cy="279"/>
                  </a:xfrm>
                </p:grpSpPr>
                <p:sp>
                  <p:nvSpPr>
                    <p:cNvPr id="26687" name="AutoShape 201"/>
                    <p:cNvSpPr>
                      <a:spLocks noChangeArrowheads="1"/>
                    </p:cNvSpPr>
                    <p:nvPr/>
                  </p:nvSpPr>
                  <p:spPr bwMode="ltGray">
                    <a:xfrm rot="5263130">
                      <a:off x="1859" y="2274"/>
                      <a:ext cx="227" cy="816"/>
                    </a:xfrm>
                    <a:prstGeom prst="moon">
                      <a:avLst>
                        <a:gd name="adj" fmla="val 49773"/>
                      </a:avLst>
                    </a:prstGeom>
                    <a:solidFill>
                      <a:srgbClr val="FFFFFF">
                        <a:alpha val="3922"/>
                      </a:srgbClr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26688" name="AutoShape 202"/>
                    <p:cNvSpPr>
                      <a:spLocks noChangeArrowheads="1"/>
                    </p:cNvSpPr>
                    <p:nvPr/>
                  </p:nvSpPr>
                  <p:spPr bwMode="ltGray">
                    <a:xfrm rot="6078281">
                      <a:off x="1995" y="2274"/>
                      <a:ext cx="227" cy="816"/>
                    </a:xfrm>
                    <a:prstGeom prst="moon">
                      <a:avLst>
                        <a:gd name="adj" fmla="val 49773"/>
                      </a:avLst>
                    </a:prstGeom>
                    <a:solidFill>
                      <a:srgbClr val="FFFFFF">
                        <a:alpha val="3922"/>
                      </a:srgbClr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26689" name="AutoShape 203"/>
                    <p:cNvSpPr>
                      <a:spLocks noChangeArrowheads="1"/>
                    </p:cNvSpPr>
                    <p:nvPr/>
                  </p:nvSpPr>
                  <p:spPr bwMode="ltGray">
                    <a:xfrm rot="6373927">
                      <a:off x="2071" y="2296"/>
                      <a:ext cx="227" cy="816"/>
                    </a:xfrm>
                    <a:prstGeom prst="moon">
                      <a:avLst>
                        <a:gd name="adj" fmla="val 49773"/>
                      </a:avLst>
                    </a:prstGeom>
                    <a:solidFill>
                      <a:srgbClr val="FFFFFF">
                        <a:alpha val="3922"/>
                      </a:srgbClr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26690" name="AutoShape 204"/>
                    <p:cNvSpPr>
                      <a:spLocks noChangeArrowheads="1"/>
                    </p:cNvSpPr>
                    <p:nvPr/>
                  </p:nvSpPr>
                  <p:spPr bwMode="ltGray">
                    <a:xfrm rot="6906312">
                      <a:off x="2161" y="2326"/>
                      <a:ext cx="227" cy="816"/>
                    </a:xfrm>
                    <a:prstGeom prst="moon">
                      <a:avLst>
                        <a:gd name="adj" fmla="val 49773"/>
                      </a:avLst>
                    </a:prstGeom>
                    <a:solidFill>
                      <a:srgbClr val="FFFFFF">
                        <a:alpha val="3922"/>
                      </a:srgbClr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zh-CN" altLang="en-US"/>
                    </a:p>
                  </p:txBody>
                </p:sp>
              </p:grpSp>
              <p:grpSp>
                <p:nvGrpSpPr>
                  <p:cNvPr id="26716" name="Group 205"/>
                  <p:cNvGrpSpPr>
                    <a:grpSpLocks/>
                  </p:cNvGrpSpPr>
                  <p:nvPr/>
                </p:nvGrpSpPr>
                <p:grpSpPr bwMode="auto">
                  <a:xfrm rot="1353540">
                    <a:off x="2682" y="1111"/>
                    <a:ext cx="743" cy="186"/>
                    <a:chOff x="1565" y="2568"/>
                    <a:chExt cx="1118" cy="279"/>
                  </a:xfrm>
                </p:grpSpPr>
                <p:sp>
                  <p:nvSpPr>
                    <p:cNvPr id="26683" name="AutoShape 206"/>
                    <p:cNvSpPr>
                      <a:spLocks noChangeArrowheads="1"/>
                    </p:cNvSpPr>
                    <p:nvPr/>
                  </p:nvSpPr>
                  <p:spPr bwMode="ltGray">
                    <a:xfrm rot="5263130">
                      <a:off x="1859" y="2274"/>
                      <a:ext cx="227" cy="816"/>
                    </a:xfrm>
                    <a:prstGeom prst="moon">
                      <a:avLst>
                        <a:gd name="adj" fmla="val 49773"/>
                      </a:avLst>
                    </a:prstGeom>
                    <a:solidFill>
                      <a:srgbClr val="FFFFFF">
                        <a:alpha val="3922"/>
                      </a:srgbClr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26684" name="AutoShape 207"/>
                    <p:cNvSpPr>
                      <a:spLocks noChangeArrowheads="1"/>
                    </p:cNvSpPr>
                    <p:nvPr/>
                  </p:nvSpPr>
                  <p:spPr bwMode="ltGray">
                    <a:xfrm rot="6078281">
                      <a:off x="1995" y="2274"/>
                      <a:ext cx="227" cy="816"/>
                    </a:xfrm>
                    <a:prstGeom prst="moon">
                      <a:avLst>
                        <a:gd name="adj" fmla="val 49773"/>
                      </a:avLst>
                    </a:prstGeom>
                    <a:solidFill>
                      <a:srgbClr val="FFFFFF">
                        <a:alpha val="3922"/>
                      </a:srgbClr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26685" name="AutoShape 208"/>
                    <p:cNvSpPr>
                      <a:spLocks noChangeArrowheads="1"/>
                    </p:cNvSpPr>
                    <p:nvPr/>
                  </p:nvSpPr>
                  <p:spPr bwMode="ltGray">
                    <a:xfrm rot="6373927">
                      <a:off x="2071" y="2296"/>
                      <a:ext cx="227" cy="816"/>
                    </a:xfrm>
                    <a:prstGeom prst="moon">
                      <a:avLst>
                        <a:gd name="adj" fmla="val 49773"/>
                      </a:avLst>
                    </a:prstGeom>
                    <a:solidFill>
                      <a:srgbClr val="FFFFFF">
                        <a:alpha val="3922"/>
                      </a:srgbClr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26686" name="AutoShape 209"/>
                    <p:cNvSpPr>
                      <a:spLocks noChangeArrowheads="1"/>
                    </p:cNvSpPr>
                    <p:nvPr/>
                  </p:nvSpPr>
                  <p:spPr bwMode="ltGray">
                    <a:xfrm rot="6906312">
                      <a:off x="2161" y="2326"/>
                      <a:ext cx="227" cy="816"/>
                    </a:xfrm>
                    <a:prstGeom prst="moon">
                      <a:avLst>
                        <a:gd name="adj" fmla="val 49773"/>
                      </a:avLst>
                    </a:prstGeom>
                    <a:solidFill>
                      <a:srgbClr val="FFFFFF">
                        <a:alpha val="3922"/>
                      </a:srgbClr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zh-CN" altLang="en-US"/>
                    </a:p>
                  </p:txBody>
                </p:sp>
              </p:grpSp>
            </p:grpSp>
            <p:grpSp>
              <p:nvGrpSpPr>
                <p:cNvPr id="26717" name="Group 210"/>
                <p:cNvGrpSpPr>
                  <a:grpSpLocks/>
                </p:cNvGrpSpPr>
                <p:nvPr/>
              </p:nvGrpSpPr>
              <p:grpSpPr bwMode="auto">
                <a:xfrm rot="-9970459" flipH="1" flipV="1">
                  <a:off x="2688" y="1056"/>
                  <a:ext cx="784" cy="198"/>
                  <a:chOff x="2532" y="1051"/>
                  <a:chExt cx="893" cy="246"/>
                </a:xfrm>
              </p:grpSpPr>
              <p:grpSp>
                <p:nvGrpSpPr>
                  <p:cNvPr id="26718" name="Group 211"/>
                  <p:cNvGrpSpPr>
                    <a:grpSpLocks/>
                  </p:cNvGrpSpPr>
                  <p:nvPr/>
                </p:nvGrpSpPr>
                <p:grpSpPr bwMode="auto">
                  <a:xfrm>
                    <a:off x="2532" y="1051"/>
                    <a:ext cx="743" cy="185"/>
                    <a:chOff x="1565" y="2568"/>
                    <a:chExt cx="1118" cy="279"/>
                  </a:xfrm>
                </p:grpSpPr>
                <p:sp>
                  <p:nvSpPr>
                    <p:cNvPr id="26677" name="AutoShape 212"/>
                    <p:cNvSpPr>
                      <a:spLocks noChangeArrowheads="1"/>
                    </p:cNvSpPr>
                    <p:nvPr/>
                  </p:nvSpPr>
                  <p:spPr bwMode="ltGray">
                    <a:xfrm rot="5263130">
                      <a:off x="1859" y="2274"/>
                      <a:ext cx="227" cy="816"/>
                    </a:xfrm>
                    <a:prstGeom prst="moon">
                      <a:avLst>
                        <a:gd name="adj" fmla="val 49773"/>
                      </a:avLst>
                    </a:prstGeom>
                    <a:solidFill>
                      <a:srgbClr val="FFFFFF">
                        <a:alpha val="3922"/>
                      </a:srgbClr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26678" name="AutoShape 213"/>
                    <p:cNvSpPr>
                      <a:spLocks noChangeArrowheads="1"/>
                    </p:cNvSpPr>
                    <p:nvPr/>
                  </p:nvSpPr>
                  <p:spPr bwMode="ltGray">
                    <a:xfrm rot="6078281">
                      <a:off x="1995" y="2274"/>
                      <a:ext cx="227" cy="816"/>
                    </a:xfrm>
                    <a:prstGeom prst="moon">
                      <a:avLst>
                        <a:gd name="adj" fmla="val 49773"/>
                      </a:avLst>
                    </a:prstGeom>
                    <a:solidFill>
                      <a:srgbClr val="FFFFFF">
                        <a:alpha val="3922"/>
                      </a:srgbClr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26679" name="AutoShape 214"/>
                    <p:cNvSpPr>
                      <a:spLocks noChangeArrowheads="1"/>
                    </p:cNvSpPr>
                    <p:nvPr/>
                  </p:nvSpPr>
                  <p:spPr bwMode="ltGray">
                    <a:xfrm rot="6373927">
                      <a:off x="2071" y="2296"/>
                      <a:ext cx="227" cy="816"/>
                    </a:xfrm>
                    <a:prstGeom prst="moon">
                      <a:avLst>
                        <a:gd name="adj" fmla="val 49773"/>
                      </a:avLst>
                    </a:prstGeom>
                    <a:solidFill>
                      <a:srgbClr val="FFFFFF">
                        <a:alpha val="3922"/>
                      </a:srgbClr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26680" name="AutoShape 215"/>
                    <p:cNvSpPr>
                      <a:spLocks noChangeArrowheads="1"/>
                    </p:cNvSpPr>
                    <p:nvPr/>
                  </p:nvSpPr>
                  <p:spPr bwMode="ltGray">
                    <a:xfrm rot="6906312">
                      <a:off x="2161" y="2326"/>
                      <a:ext cx="227" cy="816"/>
                    </a:xfrm>
                    <a:prstGeom prst="moon">
                      <a:avLst>
                        <a:gd name="adj" fmla="val 49773"/>
                      </a:avLst>
                    </a:prstGeom>
                    <a:solidFill>
                      <a:srgbClr val="FFFFFF">
                        <a:alpha val="3922"/>
                      </a:srgbClr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zh-CN" altLang="en-US"/>
                    </a:p>
                  </p:txBody>
                </p:sp>
              </p:grpSp>
              <p:grpSp>
                <p:nvGrpSpPr>
                  <p:cNvPr id="26719" name="Group 216"/>
                  <p:cNvGrpSpPr>
                    <a:grpSpLocks/>
                  </p:cNvGrpSpPr>
                  <p:nvPr/>
                </p:nvGrpSpPr>
                <p:grpSpPr bwMode="auto">
                  <a:xfrm rot="1353540">
                    <a:off x="2682" y="1111"/>
                    <a:ext cx="743" cy="186"/>
                    <a:chOff x="1565" y="2568"/>
                    <a:chExt cx="1118" cy="279"/>
                  </a:xfrm>
                </p:grpSpPr>
                <p:sp>
                  <p:nvSpPr>
                    <p:cNvPr id="26673" name="AutoShape 217"/>
                    <p:cNvSpPr>
                      <a:spLocks noChangeArrowheads="1"/>
                    </p:cNvSpPr>
                    <p:nvPr/>
                  </p:nvSpPr>
                  <p:spPr bwMode="ltGray">
                    <a:xfrm rot="5263130">
                      <a:off x="1859" y="2274"/>
                      <a:ext cx="227" cy="816"/>
                    </a:xfrm>
                    <a:prstGeom prst="moon">
                      <a:avLst>
                        <a:gd name="adj" fmla="val 49773"/>
                      </a:avLst>
                    </a:prstGeom>
                    <a:solidFill>
                      <a:srgbClr val="FFFFFF">
                        <a:alpha val="3922"/>
                      </a:srgbClr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26674" name="AutoShape 218"/>
                    <p:cNvSpPr>
                      <a:spLocks noChangeArrowheads="1"/>
                    </p:cNvSpPr>
                    <p:nvPr/>
                  </p:nvSpPr>
                  <p:spPr bwMode="ltGray">
                    <a:xfrm rot="6078281">
                      <a:off x="1995" y="2274"/>
                      <a:ext cx="227" cy="816"/>
                    </a:xfrm>
                    <a:prstGeom prst="moon">
                      <a:avLst>
                        <a:gd name="adj" fmla="val 49773"/>
                      </a:avLst>
                    </a:prstGeom>
                    <a:solidFill>
                      <a:srgbClr val="FFFFFF">
                        <a:alpha val="3922"/>
                      </a:srgbClr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26675" name="AutoShape 219"/>
                    <p:cNvSpPr>
                      <a:spLocks noChangeArrowheads="1"/>
                    </p:cNvSpPr>
                    <p:nvPr/>
                  </p:nvSpPr>
                  <p:spPr bwMode="ltGray">
                    <a:xfrm rot="6373927">
                      <a:off x="2071" y="2296"/>
                      <a:ext cx="227" cy="816"/>
                    </a:xfrm>
                    <a:prstGeom prst="moon">
                      <a:avLst>
                        <a:gd name="adj" fmla="val 49773"/>
                      </a:avLst>
                    </a:prstGeom>
                    <a:solidFill>
                      <a:srgbClr val="FFFFFF">
                        <a:alpha val="3922"/>
                      </a:srgbClr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26676" name="AutoShape 220"/>
                    <p:cNvSpPr>
                      <a:spLocks noChangeArrowheads="1"/>
                    </p:cNvSpPr>
                    <p:nvPr/>
                  </p:nvSpPr>
                  <p:spPr bwMode="ltGray">
                    <a:xfrm rot="6906312">
                      <a:off x="2161" y="2326"/>
                      <a:ext cx="227" cy="816"/>
                    </a:xfrm>
                    <a:prstGeom prst="moon">
                      <a:avLst>
                        <a:gd name="adj" fmla="val 49773"/>
                      </a:avLst>
                    </a:prstGeom>
                    <a:solidFill>
                      <a:srgbClr val="FFFFFF">
                        <a:alpha val="3922"/>
                      </a:srgbClr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zh-CN" altLang="en-US"/>
                    </a:p>
                  </p:txBody>
                </p:sp>
              </p:grpSp>
            </p:grpSp>
          </p:grpSp>
          <p:grpSp>
            <p:nvGrpSpPr>
              <p:cNvPr id="26720" name="Group 221"/>
              <p:cNvGrpSpPr>
                <a:grpSpLocks/>
              </p:cNvGrpSpPr>
              <p:nvPr/>
            </p:nvGrpSpPr>
            <p:grpSpPr bwMode="auto">
              <a:xfrm rot="513316">
                <a:off x="1854" y="2472"/>
                <a:ext cx="957" cy="242"/>
                <a:chOff x="2598" y="1026"/>
                <a:chExt cx="957" cy="242"/>
              </a:xfrm>
            </p:grpSpPr>
            <p:grpSp>
              <p:nvGrpSpPr>
                <p:cNvPr id="26721" name="Group 222"/>
                <p:cNvGrpSpPr>
                  <a:grpSpLocks/>
                </p:cNvGrpSpPr>
                <p:nvPr/>
              </p:nvGrpSpPr>
              <p:grpSpPr bwMode="auto">
                <a:xfrm rot="-9970459" flipH="1" flipV="1">
                  <a:off x="2598" y="1026"/>
                  <a:ext cx="957" cy="242"/>
                  <a:chOff x="2532" y="1051"/>
                  <a:chExt cx="893" cy="246"/>
                </a:xfrm>
              </p:grpSpPr>
              <p:grpSp>
                <p:nvGrpSpPr>
                  <p:cNvPr id="26730" name="Group 223"/>
                  <p:cNvGrpSpPr>
                    <a:grpSpLocks/>
                  </p:cNvGrpSpPr>
                  <p:nvPr/>
                </p:nvGrpSpPr>
                <p:grpSpPr bwMode="auto">
                  <a:xfrm>
                    <a:off x="2532" y="1051"/>
                    <a:ext cx="743" cy="185"/>
                    <a:chOff x="1565" y="2568"/>
                    <a:chExt cx="1118" cy="279"/>
                  </a:xfrm>
                </p:grpSpPr>
                <p:sp>
                  <p:nvSpPr>
                    <p:cNvPr id="26665" name="AutoShape 224"/>
                    <p:cNvSpPr>
                      <a:spLocks noChangeArrowheads="1"/>
                    </p:cNvSpPr>
                    <p:nvPr/>
                  </p:nvSpPr>
                  <p:spPr bwMode="ltGray">
                    <a:xfrm rot="5263130">
                      <a:off x="1859" y="2274"/>
                      <a:ext cx="227" cy="816"/>
                    </a:xfrm>
                    <a:prstGeom prst="moon">
                      <a:avLst>
                        <a:gd name="adj" fmla="val 49773"/>
                      </a:avLst>
                    </a:prstGeom>
                    <a:solidFill>
                      <a:srgbClr val="FFFFFF">
                        <a:alpha val="1961"/>
                      </a:srgbClr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26666" name="AutoShape 225"/>
                    <p:cNvSpPr>
                      <a:spLocks noChangeArrowheads="1"/>
                    </p:cNvSpPr>
                    <p:nvPr/>
                  </p:nvSpPr>
                  <p:spPr bwMode="ltGray">
                    <a:xfrm rot="6078281">
                      <a:off x="1995" y="2274"/>
                      <a:ext cx="227" cy="816"/>
                    </a:xfrm>
                    <a:prstGeom prst="moon">
                      <a:avLst>
                        <a:gd name="adj" fmla="val 49773"/>
                      </a:avLst>
                    </a:prstGeom>
                    <a:solidFill>
                      <a:srgbClr val="FFFFFF">
                        <a:alpha val="1961"/>
                      </a:srgbClr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26667" name="AutoShape 226"/>
                    <p:cNvSpPr>
                      <a:spLocks noChangeArrowheads="1"/>
                    </p:cNvSpPr>
                    <p:nvPr/>
                  </p:nvSpPr>
                  <p:spPr bwMode="ltGray">
                    <a:xfrm rot="6373927">
                      <a:off x="2071" y="2296"/>
                      <a:ext cx="227" cy="816"/>
                    </a:xfrm>
                    <a:prstGeom prst="moon">
                      <a:avLst>
                        <a:gd name="adj" fmla="val 49773"/>
                      </a:avLst>
                    </a:prstGeom>
                    <a:solidFill>
                      <a:srgbClr val="FFFFFF">
                        <a:alpha val="1961"/>
                      </a:srgbClr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26668" name="AutoShape 227"/>
                    <p:cNvSpPr>
                      <a:spLocks noChangeArrowheads="1"/>
                    </p:cNvSpPr>
                    <p:nvPr/>
                  </p:nvSpPr>
                  <p:spPr bwMode="ltGray">
                    <a:xfrm rot="6906312">
                      <a:off x="2161" y="2326"/>
                      <a:ext cx="227" cy="816"/>
                    </a:xfrm>
                    <a:prstGeom prst="moon">
                      <a:avLst>
                        <a:gd name="adj" fmla="val 49773"/>
                      </a:avLst>
                    </a:prstGeom>
                    <a:solidFill>
                      <a:srgbClr val="FFFFFF">
                        <a:alpha val="1961"/>
                      </a:srgbClr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zh-CN" altLang="en-US"/>
                    </a:p>
                  </p:txBody>
                </p:sp>
              </p:grpSp>
              <p:grpSp>
                <p:nvGrpSpPr>
                  <p:cNvPr id="26731" name="Group 228"/>
                  <p:cNvGrpSpPr>
                    <a:grpSpLocks/>
                  </p:cNvGrpSpPr>
                  <p:nvPr/>
                </p:nvGrpSpPr>
                <p:grpSpPr bwMode="auto">
                  <a:xfrm rot="1353540">
                    <a:off x="2682" y="1111"/>
                    <a:ext cx="743" cy="186"/>
                    <a:chOff x="1565" y="2568"/>
                    <a:chExt cx="1118" cy="279"/>
                  </a:xfrm>
                </p:grpSpPr>
                <p:sp>
                  <p:nvSpPr>
                    <p:cNvPr id="26661" name="AutoShape 229"/>
                    <p:cNvSpPr>
                      <a:spLocks noChangeArrowheads="1"/>
                    </p:cNvSpPr>
                    <p:nvPr/>
                  </p:nvSpPr>
                  <p:spPr bwMode="ltGray">
                    <a:xfrm rot="5263130">
                      <a:off x="1859" y="2274"/>
                      <a:ext cx="227" cy="816"/>
                    </a:xfrm>
                    <a:prstGeom prst="moon">
                      <a:avLst>
                        <a:gd name="adj" fmla="val 49773"/>
                      </a:avLst>
                    </a:prstGeom>
                    <a:solidFill>
                      <a:srgbClr val="FFFFFF">
                        <a:alpha val="1961"/>
                      </a:srgbClr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26662" name="AutoShape 230"/>
                    <p:cNvSpPr>
                      <a:spLocks noChangeArrowheads="1"/>
                    </p:cNvSpPr>
                    <p:nvPr/>
                  </p:nvSpPr>
                  <p:spPr bwMode="ltGray">
                    <a:xfrm rot="6078281">
                      <a:off x="1995" y="2274"/>
                      <a:ext cx="227" cy="816"/>
                    </a:xfrm>
                    <a:prstGeom prst="moon">
                      <a:avLst>
                        <a:gd name="adj" fmla="val 49773"/>
                      </a:avLst>
                    </a:prstGeom>
                    <a:solidFill>
                      <a:srgbClr val="FFFFFF">
                        <a:alpha val="1961"/>
                      </a:srgbClr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26663" name="AutoShape 231"/>
                    <p:cNvSpPr>
                      <a:spLocks noChangeArrowheads="1"/>
                    </p:cNvSpPr>
                    <p:nvPr/>
                  </p:nvSpPr>
                  <p:spPr bwMode="ltGray">
                    <a:xfrm rot="6373927">
                      <a:off x="2071" y="2296"/>
                      <a:ext cx="227" cy="816"/>
                    </a:xfrm>
                    <a:prstGeom prst="moon">
                      <a:avLst>
                        <a:gd name="adj" fmla="val 49773"/>
                      </a:avLst>
                    </a:prstGeom>
                    <a:solidFill>
                      <a:srgbClr val="FFFFFF">
                        <a:alpha val="1961"/>
                      </a:srgbClr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26664" name="AutoShape 232"/>
                    <p:cNvSpPr>
                      <a:spLocks noChangeArrowheads="1"/>
                    </p:cNvSpPr>
                    <p:nvPr/>
                  </p:nvSpPr>
                  <p:spPr bwMode="ltGray">
                    <a:xfrm rot="6906312">
                      <a:off x="2161" y="2326"/>
                      <a:ext cx="227" cy="816"/>
                    </a:xfrm>
                    <a:prstGeom prst="moon">
                      <a:avLst>
                        <a:gd name="adj" fmla="val 49773"/>
                      </a:avLst>
                    </a:prstGeom>
                    <a:solidFill>
                      <a:srgbClr val="FFFFFF">
                        <a:alpha val="1961"/>
                      </a:srgbClr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zh-CN" altLang="en-US"/>
                    </a:p>
                  </p:txBody>
                </p:sp>
              </p:grpSp>
            </p:grpSp>
            <p:grpSp>
              <p:nvGrpSpPr>
                <p:cNvPr id="26740" name="Group 233"/>
                <p:cNvGrpSpPr>
                  <a:grpSpLocks/>
                </p:cNvGrpSpPr>
                <p:nvPr/>
              </p:nvGrpSpPr>
              <p:grpSpPr bwMode="auto">
                <a:xfrm rot="-9970459" flipH="1" flipV="1">
                  <a:off x="2688" y="1056"/>
                  <a:ext cx="784" cy="198"/>
                  <a:chOff x="2532" y="1051"/>
                  <a:chExt cx="893" cy="246"/>
                </a:xfrm>
              </p:grpSpPr>
              <p:grpSp>
                <p:nvGrpSpPr>
                  <p:cNvPr id="26741" name="Group 234"/>
                  <p:cNvGrpSpPr>
                    <a:grpSpLocks/>
                  </p:cNvGrpSpPr>
                  <p:nvPr/>
                </p:nvGrpSpPr>
                <p:grpSpPr bwMode="auto">
                  <a:xfrm>
                    <a:off x="2532" y="1051"/>
                    <a:ext cx="743" cy="185"/>
                    <a:chOff x="1565" y="2568"/>
                    <a:chExt cx="1118" cy="279"/>
                  </a:xfrm>
                </p:grpSpPr>
                <p:sp>
                  <p:nvSpPr>
                    <p:cNvPr id="26655" name="AutoShape 235"/>
                    <p:cNvSpPr>
                      <a:spLocks noChangeArrowheads="1"/>
                    </p:cNvSpPr>
                    <p:nvPr/>
                  </p:nvSpPr>
                  <p:spPr bwMode="ltGray">
                    <a:xfrm rot="5263130">
                      <a:off x="1859" y="2274"/>
                      <a:ext cx="227" cy="816"/>
                    </a:xfrm>
                    <a:prstGeom prst="moon">
                      <a:avLst>
                        <a:gd name="adj" fmla="val 49773"/>
                      </a:avLst>
                    </a:prstGeom>
                    <a:solidFill>
                      <a:srgbClr val="FFFFFF">
                        <a:alpha val="1961"/>
                      </a:srgbClr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26656" name="AutoShape 236"/>
                    <p:cNvSpPr>
                      <a:spLocks noChangeArrowheads="1"/>
                    </p:cNvSpPr>
                    <p:nvPr/>
                  </p:nvSpPr>
                  <p:spPr bwMode="ltGray">
                    <a:xfrm rot="6078281">
                      <a:off x="1995" y="2274"/>
                      <a:ext cx="227" cy="816"/>
                    </a:xfrm>
                    <a:prstGeom prst="moon">
                      <a:avLst>
                        <a:gd name="adj" fmla="val 49773"/>
                      </a:avLst>
                    </a:prstGeom>
                    <a:solidFill>
                      <a:srgbClr val="FFFFFF">
                        <a:alpha val="1961"/>
                      </a:srgbClr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26657" name="AutoShape 237"/>
                    <p:cNvSpPr>
                      <a:spLocks noChangeArrowheads="1"/>
                    </p:cNvSpPr>
                    <p:nvPr/>
                  </p:nvSpPr>
                  <p:spPr bwMode="ltGray">
                    <a:xfrm rot="6373927">
                      <a:off x="2071" y="2296"/>
                      <a:ext cx="227" cy="816"/>
                    </a:xfrm>
                    <a:prstGeom prst="moon">
                      <a:avLst>
                        <a:gd name="adj" fmla="val 49773"/>
                      </a:avLst>
                    </a:prstGeom>
                    <a:solidFill>
                      <a:srgbClr val="FFFFFF">
                        <a:alpha val="1961"/>
                      </a:srgbClr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26658" name="AutoShape 238"/>
                    <p:cNvSpPr>
                      <a:spLocks noChangeArrowheads="1"/>
                    </p:cNvSpPr>
                    <p:nvPr/>
                  </p:nvSpPr>
                  <p:spPr bwMode="ltGray">
                    <a:xfrm rot="6906312">
                      <a:off x="2161" y="2326"/>
                      <a:ext cx="227" cy="816"/>
                    </a:xfrm>
                    <a:prstGeom prst="moon">
                      <a:avLst>
                        <a:gd name="adj" fmla="val 49773"/>
                      </a:avLst>
                    </a:prstGeom>
                    <a:solidFill>
                      <a:srgbClr val="FFFFFF">
                        <a:alpha val="1961"/>
                      </a:srgbClr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zh-CN" altLang="en-US"/>
                    </a:p>
                  </p:txBody>
                </p:sp>
              </p:grpSp>
              <p:grpSp>
                <p:nvGrpSpPr>
                  <p:cNvPr id="26742" name="Group 239"/>
                  <p:cNvGrpSpPr>
                    <a:grpSpLocks/>
                  </p:cNvGrpSpPr>
                  <p:nvPr/>
                </p:nvGrpSpPr>
                <p:grpSpPr bwMode="auto">
                  <a:xfrm rot="1353540">
                    <a:off x="2682" y="1111"/>
                    <a:ext cx="743" cy="186"/>
                    <a:chOff x="1565" y="2568"/>
                    <a:chExt cx="1118" cy="279"/>
                  </a:xfrm>
                </p:grpSpPr>
                <p:sp>
                  <p:nvSpPr>
                    <p:cNvPr id="26651" name="AutoShape 240"/>
                    <p:cNvSpPr>
                      <a:spLocks noChangeArrowheads="1"/>
                    </p:cNvSpPr>
                    <p:nvPr/>
                  </p:nvSpPr>
                  <p:spPr bwMode="ltGray">
                    <a:xfrm rot="5263130">
                      <a:off x="1859" y="2274"/>
                      <a:ext cx="227" cy="816"/>
                    </a:xfrm>
                    <a:prstGeom prst="moon">
                      <a:avLst>
                        <a:gd name="adj" fmla="val 49773"/>
                      </a:avLst>
                    </a:prstGeom>
                    <a:solidFill>
                      <a:srgbClr val="FFFFFF">
                        <a:alpha val="1961"/>
                      </a:srgbClr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26652" name="AutoShape 241"/>
                    <p:cNvSpPr>
                      <a:spLocks noChangeArrowheads="1"/>
                    </p:cNvSpPr>
                    <p:nvPr/>
                  </p:nvSpPr>
                  <p:spPr bwMode="ltGray">
                    <a:xfrm rot="6078281">
                      <a:off x="1995" y="2274"/>
                      <a:ext cx="227" cy="816"/>
                    </a:xfrm>
                    <a:prstGeom prst="moon">
                      <a:avLst>
                        <a:gd name="adj" fmla="val 49773"/>
                      </a:avLst>
                    </a:prstGeom>
                    <a:solidFill>
                      <a:srgbClr val="FFFFFF">
                        <a:alpha val="1961"/>
                      </a:srgbClr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26653" name="AutoShape 242"/>
                    <p:cNvSpPr>
                      <a:spLocks noChangeArrowheads="1"/>
                    </p:cNvSpPr>
                    <p:nvPr/>
                  </p:nvSpPr>
                  <p:spPr bwMode="ltGray">
                    <a:xfrm rot="6373927">
                      <a:off x="2071" y="2296"/>
                      <a:ext cx="227" cy="816"/>
                    </a:xfrm>
                    <a:prstGeom prst="moon">
                      <a:avLst>
                        <a:gd name="adj" fmla="val 49773"/>
                      </a:avLst>
                    </a:prstGeom>
                    <a:solidFill>
                      <a:srgbClr val="FFFFFF">
                        <a:alpha val="1961"/>
                      </a:srgbClr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26654" name="AutoShape 243"/>
                    <p:cNvSpPr>
                      <a:spLocks noChangeArrowheads="1"/>
                    </p:cNvSpPr>
                    <p:nvPr/>
                  </p:nvSpPr>
                  <p:spPr bwMode="ltGray">
                    <a:xfrm rot="6906312">
                      <a:off x="2161" y="2326"/>
                      <a:ext cx="227" cy="816"/>
                    </a:xfrm>
                    <a:prstGeom prst="moon">
                      <a:avLst>
                        <a:gd name="adj" fmla="val 49773"/>
                      </a:avLst>
                    </a:prstGeom>
                    <a:solidFill>
                      <a:srgbClr val="FFFFFF">
                        <a:alpha val="1961"/>
                      </a:srgbClr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zh-CN" altLang="en-US"/>
                    </a:p>
                  </p:txBody>
                </p:sp>
              </p:grpSp>
            </p:grpSp>
          </p:grpSp>
        </p:grpSp>
      </p:grpSp>
      <p:sp>
        <p:nvSpPr>
          <p:cNvPr id="24584" name="Rectangle 244"/>
          <p:cNvSpPr>
            <a:spLocks noChangeArrowheads="1"/>
          </p:cNvSpPr>
          <p:nvPr/>
        </p:nvSpPr>
        <p:spPr bwMode="auto">
          <a:xfrm>
            <a:off x="3540125" y="2068513"/>
            <a:ext cx="1295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080808">
                <a:alpha val="50000"/>
              </a:srgbClr>
            </a:outerShdw>
          </a:effectLst>
        </p:spPr>
        <p:txBody>
          <a:bodyPr>
            <a:spAutoFit/>
          </a:bodyPr>
          <a:lstStyle/>
          <a:p>
            <a:pPr algn="ctr" eaLnBrk="0" hangingPunct="0">
              <a:defRPr/>
            </a:pPr>
            <a:r>
              <a:rPr lang="en-US" altLang="zh-CN">
                <a:solidFill>
                  <a:srgbClr val="FEFEFE"/>
                </a:solidFill>
                <a:ea typeface="宋体" pitchFamily="2" charset="-122"/>
              </a:rPr>
              <a:t>Click to add Text</a:t>
            </a:r>
          </a:p>
        </p:txBody>
      </p:sp>
      <p:sp>
        <p:nvSpPr>
          <p:cNvPr id="24585" name="Rectangle 245"/>
          <p:cNvSpPr>
            <a:spLocks noChangeArrowheads="1"/>
          </p:cNvSpPr>
          <p:nvPr/>
        </p:nvSpPr>
        <p:spPr bwMode="auto">
          <a:xfrm>
            <a:off x="1917700" y="3440113"/>
            <a:ext cx="1295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080808">
                <a:alpha val="50000"/>
              </a:srgbClr>
            </a:outerShdw>
          </a:effectLst>
        </p:spPr>
        <p:txBody>
          <a:bodyPr>
            <a:spAutoFit/>
          </a:bodyPr>
          <a:lstStyle/>
          <a:p>
            <a:pPr algn="ctr" eaLnBrk="0" hangingPunct="0">
              <a:defRPr/>
            </a:pPr>
            <a:r>
              <a:rPr lang="en-US" altLang="zh-CN">
                <a:solidFill>
                  <a:srgbClr val="FEFEFE"/>
                </a:solidFill>
                <a:ea typeface="宋体" pitchFamily="2" charset="-122"/>
              </a:rPr>
              <a:t>Click to add Text</a:t>
            </a:r>
          </a:p>
        </p:txBody>
      </p:sp>
      <p:sp>
        <p:nvSpPr>
          <p:cNvPr id="24586" name="Rectangle 246"/>
          <p:cNvSpPr>
            <a:spLocks noChangeArrowheads="1"/>
          </p:cNvSpPr>
          <p:nvPr/>
        </p:nvSpPr>
        <p:spPr bwMode="auto">
          <a:xfrm>
            <a:off x="5130800" y="3440113"/>
            <a:ext cx="1295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080808">
                <a:alpha val="50000"/>
              </a:srgbClr>
            </a:outerShdw>
          </a:effectLst>
        </p:spPr>
        <p:txBody>
          <a:bodyPr>
            <a:spAutoFit/>
          </a:bodyPr>
          <a:lstStyle/>
          <a:p>
            <a:pPr algn="ctr" eaLnBrk="0" hangingPunct="0">
              <a:defRPr/>
            </a:pPr>
            <a:r>
              <a:rPr lang="en-US" altLang="zh-CN">
                <a:solidFill>
                  <a:srgbClr val="FEFEFE"/>
                </a:solidFill>
                <a:ea typeface="宋体" pitchFamily="2" charset="-122"/>
              </a:rPr>
              <a:t>Click to add Text</a:t>
            </a:r>
          </a:p>
        </p:txBody>
      </p:sp>
      <p:sp>
        <p:nvSpPr>
          <p:cNvPr id="24587" name="Rectangle 247"/>
          <p:cNvSpPr>
            <a:spLocks noChangeArrowheads="1"/>
          </p:cNvSpPr>
          <p:nvPr/>
        </p:nvSpPr>
        <p:spPr bwMode="auto">
          <a:xfrm>
            <a:off x="3606800" y="5010150"/>
            <a:ext cx="1295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080808">
                <a:alpha val="50000"/>
              </a:srgbClr>
            </a:outerShdw>
          </a:effectLst>
        </p:spPr>
        <p:txBody>
          <a:bodyPr>
            <a:spAutoFit/>
          </a:bodyPr>
          <a:lstStyle/>
          <a:p>
            <a:pPr algn="ctr" eaLnBrk="0" hangingPunct="0">
              <a:defRPr/>
            </a:pPr>
            <a:r>
              <a:rPr lang="en-US" altLang="zh-CN">
                <a:solidFill>
                  <a:srgbClr val="FEFEFE"/>
                </a:solidFill>
                <a:ea typeface="宋体" pitchFamily="2" charset="-122"/>
              </a:rPr>
              <a:t>Click to add Text</a:t>
            </a:r>
          </a:p>
        </p:txBody>
      </p:sp>
      <p:sp>
        <p:nvSpPr>
          <p:cNvPr id="26636" name="Text Box 248"/>
          <p:cNvSpPr txBox="1">
            <a:spLocks noChangeArrowheads="1"/>
          </p:cNvSpPr>
          <p:nvPr/>
        </p:nvSpPr>
        <p:spPr bwMode="gray">
          <a:xfrm>
            <a:off x="5140325" y="5040313"/>
            <a:ext cx="2384425" cy="9540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buFontTx/>
              <a:buChar char="-"/>
            </a:pPr>
            <a:r>
              <a:rPr lang="en-US" altLang="zh-CN" sz="1400">
                <a:solidFill>
                  <a:srgbClr val="020202"/>
                </a:solidFill>
                <a:ea typeface="宋体" charset="-122"/>
              </a:rPr>
              <a:t>ThemeGallery is a Design Digital Content &amp; Contents mall developed by Guild Design Inc.</a:t>
            </a:r>
          </a:p>
        </p:txBody>
      </p:sp>
      <p:sp>
        <p:nvSpPr>
          <p:cNvPr id="26637" name="Rectangle 249"/>
          <p:cNvSpPr>
            <a:spLocks noChangeArrowheads="1"/>
          </p:cNvSpPr>
          <p:nvPr/>
        </p:nvSpPr>
        <p:spPr bwMode="auto">
          <a:xfrm>
            <a:off x="323850" y="3636963"/>
            <a:ext cx="1524000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  <a:buClr>
                <a:srgbClr val="FFFF66"/>
              </a:buClr>
              <a:buFont typeface="Wingdings" pitchFamily="2" charset="2"/>
              <a:buNone/>
            </a:pPr>
            <a:r>
              <a:rPr lang="en-US" altLang="zh-CN" sz="1400">
                <a:solidFill>
                  <a:srgbClr val="010101"/>
                </a:solidFill>
                <a:ea typeface="宋体" charset="-122"/>
              </a:rPr>
              <a:t>- Description of the contents</a:t>
            </a:r>
          </a:p>
        </p:txBody>
      </p:sp>
      <p:sp>
        <p:nvSpPr>
          <p:cNvPr id="26638" name="Rectangle 250"/>
          <p:cNvSpPr>
            <a:spLocks noChangeArrowheads="1"/>
          </p:cNvSpPr>
          <p:nvPr/>
        </p:nvSpPr>
        <p:spPr bwMode="auto">
          <a:xfrm>
            <a:off x="6481763" y="3487738"/>
            <a:ext cx="1524000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Clr>
                <a:srgbClr val="FFFF66"/>
              </a:buClr>
              <a:buFont typeface="Wingdings" pitchFamily="2" charset="2"/>
              <a:buNone/>
            </a:pPr>
            <a:r>
              <a:rPr lang="en-US" altLang="zh-CN" sz="1400">
                <a:solidFill>
                  <a:srgbClr val="010101"/>
                </a:solidFill>
                <a:ea typeface="宋体" charset="-122"/>
              </a:rPr>
              <a:t>- Description of the contents</a:t>
            </a:r>
          </a:p>
        </p:txBody>
      </p:sp>
      <p:sp>
        <p:nvSpPr>
          <p:cNvPr id="24591" name="Rectangle 251"/>
          <p:cNvSpPr>
            <a:spLocks noChangeArrowheads="1"/>
          </p:cNvSpPr>
          <p:nvPr/>
        </p:nvSpPr>
        <p:spPr bwMode="gray">
          <a:xfrm>
            <a:off x="1763713" y="908050"/>
            <a:ext cx="4876800" cy="5794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28398" dir="3806097" algn="ctr" rotWithShape="0">
              <a:srgbClr val="DDDDDD">
                <a:alpha val="50000"/>
              </a:srgbClr>
            </a:outerShdw>
          </a:effectLst>
        </p:spPr>
        <p:txBody>
          <a:bodyPr>
            <a:spAutoFit/>
          </a:bodyPr>
          <a:lstStyle/>
          <a:p>
            <a:pPr algn="ctr">
              <a:defRPr/>
            </a:pPr>
            <a:r>
              <a:rPr lang="en-US" altLang="zh-CN" sz="3200" dirty="0">
                <a:ea typeface="宋体" pitchFamily="2" charset="-122"/>
              </a:rPr>
              <a:t>“A title about content”</a:t>
            </a:r>
          </a:p>
        </p:txBody>
      </p:sp>
      <p:sp>
        <p:nvSpPr>
          <p:cNvPr id="26640" name="Rectangle 252"/>
          <p:cNvSpPr>
            <a:spLocks noChangeArrowheads="1"/>
          </p:cNvSpPr>
          <p:nvPr/>
        </p:nvSpPr>
        <p:spPr bwMode="gray">
          <a:xfrm>
            <a:off x="3097213" y="3440113"/>
            <a:ext cx="2133600" cy="83026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zh-CN" sz="2400">
                <a:solidFill>
                  <a:schemeClr val="bg1"/>
                </a:solidFill>
                <a:ea typeface="宋体" charset="-122"/>
              </a:rPr>
              <a:t>Company</a:t>
            </a:r>
          </a:p>
          <a:p>
            <a:pPr algn="ctr"/>
            <a:r>
              <a:rPr lang="en-US" altLang="zh-CN" sz="2400">
                <a:solidFill>
                  <a:schemeClr val="bg1"/>
                </a:solidFill>
                <a:ea typeface="宋体" charset="-122"/>
              </a:rPr>
              <a:t>L/O/G/O</a:t>
            </a:r>
          </a:p>
        </p:txBody>
      </p:sp>
      <p:sp>
        <p:nvSpPr>
          <p:cNvPr id="26641" name="Rectangle 253"/>
          <p:cNvSpPr>
            <a:spLocks noChangeArrowheads="1"/>
          </p:cNvSpPr>
          <p:nvPr/>
        </p:nvSpPr>
        <p:spPr bwMode="auto">
          <a:xfrm>
            <a:off x="5051425" y="1924050"/>
            <a:ext cx="1524000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Clr>
                <a:srgbClr val="FFFF66"/>
              </a:buClr>
              <a:buFont typeface="Wingdings" pitchFamily="2" charset="2"/>
              <a:buNone/>
            </a:pPr>
            <a:r>
              <a:rPr lang="en-US" altLang="zh-CN" sz="1400">
                <a:solidFill>
                  <a:srgbClr val="010101"/>
                </a:solidFill>
                <a:ea typeface="宋体" charset="-122"/>
              </a:rPr>
              <a:t>- Description of the contents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 altLang="zh-CN" smtClean="0">
              <a:ea typeface="宋体" charset="-122"/>
            </a:endParaRPr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1377950" y="1560513"/>
            <a:ext cx="6400800" cy="3362325"/>
            <a:chOff x="732" y="1680"/>
            <a:chExt cx="4161" cy="2106"/>
          </a:xfrm>
        </p:grpSpPr>
        <p:grpSp>
          <p:nvGrpSpPr>
            <p:cNvPr id="3" name="Group 4"/>
            <p:cNvGrpSpPr>
              <a:grpSpLocks/>
            </p:cNvGrpSpPr>
            <p:nvPr/>
          </p:nvGrpSpPr>
          <p:grpSpPr bwMode="auto">
            <a:xfrm>
              <a:off x="732" y="1717"/>
              <a:ext cx="2770" cy="2069"/>
              <a:chOff x="2189" y="1764"/>
              <a:chExt cx="2770" cy="2069"/>
            </a:xfrm>
          </p:grpSpPr>
          <p:sp>
            <p:nvSpPr>
              <p:cNvPr id="2099" name="Freeform 5"/>
              <p:cNvSpPr>
                <a:spLocks/>
              </p:cNvSpPr>
              <p:nvPr/>
            </p:nvSpPr>
            <p:spPr bwMode="gray">
              <a:xfrm>
                <a:off x="2624" y="1783"/>
                <a:ext cx="159" cy="63"/>
              </a:xfrm>
              <a:custGeom>
                <a:avLst/>
                <a:gdLst>
                  <a:gd name="T0" fmla="*/ 87 w 206"/>
                  <a:gd name="T1" fmla="*/ 3 h 85"/>
                  <a:gd name="T2" fmla="*/ 48 w 206"/>
                  <a:gd name="T3" fmla="*/ 4 h 85"/>
                  <a:gd name="T4" fmla="*/ 50 w 206"/>
                  <a:gd name="T5" fmla="*/ 10 h 85"/>
                  <a:gd name="T6" fmla="*/ 49 w 206"/>
                  <a:gd name="T7" fmla="*/ 13 h 85"/>
                  <a:gd name="T8" fmla="*/ 41 w 206"/>
                  <a:gd name="T9" fmla="*/ 11 h 85"/>
                  <a:gd name="T10" fmla="*/ 36 w 206"/>
                  <a:gd name="T11" fmla="*/ 7 h 85"/>
                  <a:gd name="T12" fmla="*/ 11 w 206"/>
                  <a:gd name="T13" fmla="*/ 11 h 85"/>
                  <a:gd name="T14" fmla="*/ 15 w 206"/>
                  <a:gd name="T15" fmla="*/ 20 h 85"/>
                  <a:gd name="T16" fmla="*/ 25 w 206"/>
                  <a:gd name="T17" fmla="*/ 21 h 85"/>
                  <a:gd name="T18" fmla="*/ 35 w 206"/>
                  <a:gd name="T19" fmla="*/ 30 h 85"/>
                  <a:gd name="T20" fmla="*/ 41 w 206"/>
                  <a:gd name="T21" fmla="*/ 35 h 85"/>
                  <a:gd name="T22" fmla="*/ 50 w 206"/>
                  <a:gd name="T23" fmla="*/ 27 h 85"/>
                  <a:gd name="T24" fmla="*/ 56 w 206"/>
                  <a:gd name="T25" fmla="*/ 24 h 85"/>
                  <a:gd name="T26" fmla="*/ 59 w 206"/>
                  <a:gd name="T27" fmla="*/ 19 h 85"/>
                  <a:gd name="T28" fmla="*/ 77 w 206"/>
                  <a:gd name="T29" fmla="*/ 14 h 85"/>
                  <a:gd name="T30" fmla="*/ 86 w 206"/>
                  <a:gd name="T31" fmla="*/ 13 h 85"/>
                  <a:gd name="T32" fmla="*/ 92 w 206"/>
                  <a:gd name="T33" fmla="*/ 11 h 85"/>
                  <a:gd name="T34" fmla="*/ 87 w 206"/>
                  <a:gd name="T35" fmla="*/ 3 h 85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w 206"/>
                  <a:gd name="T55" fmla="*/ 0 h 85"/>
                  <a:gd name="T56" fmla="*/ 206 w 206"/>
                  <a:gd name="T57" fmla="*/ 85 h 85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T54" t="T55" r="T56" b="T57"/>
                <a:pathLst>
                  <a:path w="206" h="85">
                    <a:moveTo>
                      <a:pt x="191" y="7"/>
                    </a:moveTo>
                    <a:cubicBezTo>
                      <a:pt x="165" y="6"/>
                      <a:pt x="130" y="0"/>
                      <a:pt x="103" y="9"/>
                    </a:cubicBezTo>
                    <a:cubicBezTo>
                      <a:pt x="100" y="18"/>
                      <a:pt x="101" y="20"/>
                      <a:pt x="109" y="25"/>
                    </a:cubicBezTo>
                    <a:cubicBezTo>
                      <a:pt x="111" y="28"/>
                      <a:pt x="118" y="34"/>
                      <a:pt x="107" y="33"/>
                    </a:cubicBezTo>
                    <a:cubicBezTo>
                      <a:pt x="101" y="32"/>
                      <a:pt x="89" y="27"/>
                      <a:pt x="89" y="27"/>
                    </a:cubicBezTo>
                    <a:cubicBezTo>
                      <a:pt x="86" y="24"/>
                      <a:pt x="82" y="18"/>
                      <a:pt x="77" y="19"/>
                    </a:cubicBezTo>
                    <a:cubicBezTo>
                      <a:pt x="52" y="22"/>
                      <a:pt x="57" y="25"/>
                      <a:pt x="23" y="27"/>
                    </a:cubicBezTo>
                    <a:cubicBezTo>
                      <a:pt x="0" y="31"/>
                      <a:pt x="18" y="45"/>
                      <a:pt x="31" y="49"/>
                    </a:cubicBezTo>
                    <a:cubicBezTo>
                      <a:pt x="43" y="53"/>
                      <a:pt x="35" y="51"/>
                      <a:pt x="55" y="53"/>
                    </a:cubicBezTo>
                    <a:cubicBezTo>
                      <a:pt x="63" y="59"/>
                      <a:pt x="66" y="67"/>
                      <a:pt x="75" y="73"/>
                    </a:cubicBezTo>
                    <a:cubicBezTo>
                      <a:pt x="78" y="81"/>
                      <a:pt x="81" y="82"/>
                      <a:pt x="89" y="85"/>
                    </a:cubicBezTo>
                    <a:cubicBezTo>
                      <a:pt x="104" y="81"/>
                      <a:pt x="99" y="75"/>
                      <a:pt x="109" y="67"/>
                    </a:cubicBezTo>
                    <a:cubicBezTo>
                      <a:pt x="113" y="64"/>
                      <a:pt x="121" y="59"/>
                      <a:pt x="121" y="59"/>
                    </a:cubicBezTo>
                    <a:cubicBezTo>
                      <a:pt x="123" y="55"/>
                      <a:pt x="124" y="50"/>
                      <a:pt x="127" y="47"/>
                    </a:cubicBezTo>
                    <a:cubicBezTo>
                      <a:pt x="132" y="41"/>
                      <a:pt x="158" y="37"/>
                      <a:pt x="167" y="35"/>
                    </a:cubicBezTo>
                    <a:cubicBezTo>
                      <a:pt x="174" y="34"/>
                      <a:pt x="181" y="33"/>
                      <a:pt x="187" y="31"/>
                    </a:cubicBezTo>
                    <a:cubicBezTo>
                      <a:pt x="191" y="30"/>
                      <a:pt x="199" y="27"/>
                      <a:pt x="199" y="27"/>
                    </a:cubicBezTo>
                    <a:cubicBezTo>
                      <a:pt x="206" y="16"/>
                      <a:pt x="199" y="15"/>
                      <a:pt x="191" y="7"/>
                    </a:cubicBezTo>
                    <a:close/>
                  </a:path>
                </a:pathLst>
              </a:custGeom>
              <a:solidFill>
                <a:srgbClr val="B2B2B2">
                  <a:alpha val="50195"/>
                </a:srgbClr>
              </a:solidFill>
              <a:ln w="317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100" name="Freeform 6"/>
              <p:cNvSpPr>
                <a:spLocks/>
              </p:cNvSpPr>
              <p:nvPr/>
            </p:nvSpPr>
            <p:spPr bwMode="gray">
              <a:xfrm>
                <a:off x="2724" y="1816"/>
                <a:ext cx="49" cy="21"/>
              </a:xfrm>
              <a:custGeom>
                <a:avLst/>
                <a:gdLst>
                  <a:gd name="T0" fmla="*/ 16 w 64"/>
                  <a:gd name="T1" fmla="*/ 3 h 28"/>
                  <a:gd name="T2" fmla="*/ 4 w 64"/>
                  <a:gd name="T3" fmla="*/ 2 h 28"/>
                  <a:gd name="T4" fmla="*/ 11 w 64"/>
                  <a:gd name="T5" fmla="*/ 12 h 28"/>
                  <a:gd name="T6" fmla="*/ 24 w 64"/>
                  <a:gd name="T7" fmla="*/ 6 h 28"/>
                  <a:gd name="T8" fmla="*/ 16 w 64"/>
                  <a:gd name="T9" fmla="*/ 3 h 2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4"/>
                  <a:gd name="T16" fmla="*/ 0 h 28"/>
                  <a:gd name="T17" fmla="*/ 64 w 64"/>
                  <a:gd name="T18" fmla="*/ 28 h 2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4" h="28">
                    <a:moveTo>
                      <a:pt x="36" y="6"/>
                    </a:moveTo>
                    <a:cubicBezTo>
                      <a:pt x="32" y="18"/>
                      <a:pt x="19" y="0"/>
                      <a:pt x="8" y="4"/>
                    </a:cubicBezTo>
                    <a:cubicBezTo>
                      <a:pt x="0" y="16"/>
                      <a:pt x="14" y="27"/>
                      <a:pt x="24" y="28"/>
                    </a:cubicBezTo>
                    <a:cubicBezTo>
                      <a:pt x="30" y="27"/>
                      <a:pt x="48" y="16"/>
                      <a:pt x="54" y="14"/>
                    </a:cubicBezTo>
                    <a:cubicBezTo>
                      <a:pt x="64" y="10"/>
                      <a:pt x="36" y="9"/>
                      <a:pt x="36" y="6"/>
                    </a:cubicBezTo>
                    <a:close/>
                  </a:path>
                </a:pathLst>
              </a:custGeom>
              <a:solidFill>
                <a:srgbClr val="B2B2B2">
                  <a:alpha val="50195"/>
                </a:srgbClr>
              </a:solidFill>
              <a:ln w="317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101" name="Freeform 7"/>
              <p:cNvSpPr>
                <a:spLocks/>
              </p:cNvSpPr>
              <p:nvPr/>
            </p:nvSpPr>
            <p:spPr bwMode="gray">
              <a:xfrm>
                <a:off x="2424" y="2087"/>
                <a:ext cx="112" cy="131"/>
              </a:xfrm>
              <a:custGeom>
                <a:avLst/>
                <a:gdLst>
                  <a:gd name="T0" fmla="*/ 11 w 146"/>
                  <a:gd name="T1" fmla="*/ 7 h 176"/>
                  <a:gd name="T2" fmla="*/ 0 w 146"/>
                  <a:gd name="T3" fmla="*/ 10 h 176"/>
                  <a:gd name="T4" fmla="*/ 6 w 146"/>
                  <a:gd name="T5" fmla="*/ 18 h 176"/>
                  <a:gd name="T6" fmla="*/ 15 w 146"/>
                  <a:gd name="T7" fmla="*/ 36 h 176"/>
                  <a:gd name="T8" fmla="*/ 24 w 146"/>
                  <a:gd name="T9" fmla="*/ 38 h 176"/>
                  <a:gd name="T10" fmla="*/ 22 w 146"/>
                  <a:gd name="T11" fmla="*/ 45 h 176"/>
                  <a:gd name="T12" fmla="*/ 12 w 146"/>
                  <a:gd name="T13" fmla="*/ 47 h 176"/>
                  <a:gd name="T14" fmla="*/ 7 w 146"/>
                  <a:gd name="T15" fmla="*/ 54 h 176"/>
                  <a:gd name="T16" fmla="*/ 8 w 146"/>
                  <a:gd name="T17" fmla="*/ 57 h 176"/>
                  <a:gd name="T18" fmla="*/ 14 w 146"/>
                  <a:gd name="T19" fmla="*/ 58 h 176"/>
                  <a:gd name="T20" fmla="*/ 8 w 146"/>
                  <a:gd name="T21" fmla="*/ 70 h 176"/>
                  <a:gd name="T22" fmla="*/ 9 w 146"/>
                  <a:gd name="T23" fmla="*/ 72 h 176"/>
                  <a:gd name="T24" fmla="*/ 15 w 146"/>
                  <a:gd name="T25" fmla="*/ 71 h 176"/>
                  <a:gd name="T26" fmla="*/ 26 w 146"/>
                  <a:gd name="T27" fmla="*/ 70 h 176"/>
                  <a:gd name="T28" fmla="*/ 41 w 146"/>
                  <a:gd name="T29" fmla="*/ 71 h 176"/>
                  <a:gd name="T30" fmla="*/ 49 w 146"/>
                  <a:gd name="T31" fmla="*/ 70 h 176"/>
                  <a:gd name="T32" fmla="*/ 55 w 146"/>
                  <a:gd name="T33" fmla="*/ 68 h 176"/>
                  <a:gd name="T34" fmla="*/ 58 w 146"/>
                  <a:gd name="T35" fmla="*/ 58 h 176"/>
                  <a:gd name="T36" fmla="*/ 66 w 146"/>
                  <a:gd name="T37" fmla="*/ 55 h 176"/>
                  <a:gd name="T38" fmla="*/ 49 w 146"/>
                  <a:gd name="T39" fmla="*/ 45 h 176"/>
                  <a:gd name="T40" fmla="*/ 40 w 146"/>
                  <a:gd name="T41" fmla="*/ 34 h 176"/>
                  <a:gd name="T42" fmla="*/ 37 w 146"/>
                  <a:gd name="T43" fmla="*/ 28 h 176"/>
                  <a:gd name="T44" fmla="*/ 29 w 146"/>
                  <a:gd name="T45" fmla="*/ 25 h 176"/>
                  <a:gd name="T46" fmla="*/ 39 w 146"/>
                  <a:gd name="T47" fmla="*/ 19 h 176"/>
                  <a:gd name="T48" fmla="*/ 29 w 146"/>
                  <a:gd name="T49" fmla="*/ 13 h 176"/>
                  <a:gd name="T50" fmla="*/ 31 w 146"/>
                  <a:gd name="T51" fmla="*/ 5 h 176"/>
                  <a:gd name="T52" fmla="*/ 21 w 146"/>
                  <a:gd name="T53" fmla="*/ 1 h 176"/>
                  <a:gd name="T54" fmla="*/ 14 w 146"/>
                  <a:gd name="T55" fmla="*/ 4 h 176"/>
                  <a:gd name="T56" fmla="*/ 11 w 146"/>
                  <a:gd name="T57" fmla="*/ 7 h 17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w 146"/>
                  <a:gd name="T88" fmla="*/ 0 h 176"/>
                  <a:gd name="T89" fmla="*/ 146 w 146"/>
                  <a:gd name="T90" fmla="*/ 176 h 176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T87" t="T88" r="T89" b="T90"/>
                <a:pathLst>
                  <a:path w="146" h="176">
                    <a:moveTo>
                      <a:pt x="24" y="19"/>
                    </a:moveTo>
                    <a:cubicBezTo>
                      <a:pt x="13" y="23"/>
                      <a:pt x="7" y="15"/>
                      <a:pt x="0" y="25"/>
                    </a:cubicBezTo>
                    <a:cubicBezTo>
                      <a:pt x="2" y="32"/>
                      <a:pt x="14" y="43"/>
                      <a:pt x="14" y="43"/>
                    </a:cubicBezTo>
                    <a:cubicBezTo>
                      <a:pt x="19" y="58"/>
                      <a:pt x="20" y="78"/>
                      <a:pt x="34" y="87"/>
                    </a:cubicBezTo>
                    <a:cubicBezTo>
                      <a:pt x="42" y="84"/>
                      <a:pt x="45" y="86"/>
                      <a:pt x="52" y="91"/>
                    </a:cubicBezTo>
                    <a:cubicBezTo>
                      <a:pt x="57" y="105"/>
                      <a:pt x="60" y="101"/>
                      <a:pt x="50" y="107"/>
                    </a:cubicBezTo>
                    <a:cubicBezTo>
                      <a:pt x="38" y="105"/>
                      <a:pt x="32" y="101"/>
                      <a:pt x="28" y="113"/>
                    </a:cubicBezTo>
                    <a:cubicBezTo>
                      <a:pt x="32" y="129"/>
                      <a:pt x="33" y="128"/>
                      <a:pt x="16" y="131"/>
                    </a:cubicBezTo>
                    <a:cubicBezTo>
                      <a:pt x="17" y="133"/>
                      <a:pt x="16" y="136"/>
                      <a:pt x="18" y="137"/>
                    </a:cubicBezTo>
                    <a:cubicBezTo>
                      <a:pt x="21" y="139"/>
                      <a:pt x="30" y="141"/>
                      <a:pt x="30" y="141"/>
                    </a:cubicBezTo>
                    <a:cubicBezTo>
                      <a:pt x="28" y="152"/>
                      <a:pt x="21" y="159"/>
                      <a:pt x="18" y="169"/>
                    </a:cubicBezTo>
                    <a:cubicBezTo>
                      <a:pt x="19" y="171"/>
                      <a:pt x="18" y="174"/>
                      <a:pt x="20" y="175"/>
                    </a:cubicBezTo>
                    <a:cubicBezTo>
                      <a:pt x="22" y="176"/>
                      <a:pt x="32" y="171"/>
                      <a:pt x="34" y="171"/>
                    </a:cubicBezTo>
                    <a:cubicBezTo>
                      <a:pt x="42" y="170"/>
                      <a:pt x="50" y="170"/>
                      <a:pt x="58" y="169"/>
                    </a:cubicBezTo>
                    <a:cubicBezTo>
                      <a:pt x="70" y="167"/>
                      <a:pt x="80" y="167"/>
                      <a:pt x="92" y="171"/>
                    </a:cubicBezTo>
                    <a:cubicBezTo>
                      <a:pt x="98" y="170"/>
                      <a:pt x="104" y="170"/>
                      <a:pt x="110" y="169"/>
                    </a:cubicBezTo>
                    <a:cubicBezTo>
                      <a:pt x="114" y="168"/>
                      <a:pt x="122" y="165"/>
                      <a:pt x="122" y="165"/>
                    </a:cubicBezTo>
                    <a:cubicBezTo>
                      <a:pt x="124" y="158"/>
                      <a:pt x="123" y="147"/>
                      <a:pt x="128" y="141"/>
                    </a:cubicBezTo>
                    <a:cubicBezTo>
                      <a:pt x="132" y="136"/>
                      <a:pt x="146" y="133"/>
                      <a:pt x="146" y="133"/>
                    </a:cubicBezTo>
                    <a:cubicBezTo>
                      <a:pt x="142" y="105"/>
                      <a:pt x="143" y="111"/>
                      <a:pt x="110" y="109"/>
                    </a:cubicBezTo>
                    <a:cubicBezTo>
                      <a:pt x="102" y="97"/>
                      <a:pt x="103" y="88"/>
                      <a:pt x="88" y="83"/>
                    </a:cubicBezTo>
                    <a:cubicBezTo>
                      <a:pt x="85" y="79"/>
                      <a:pt x="86" y="72"/>
                      <a:pt x="82" y="69"/>
                    </a:cubicBezTo>
                    <a:cubicBezTo>
                      <a:pt x="77" y="65"/>
                      <a:pt x="69" y="65"/>
                      <a:pt x="64" y="61"/>
                    </a:cubicBezTo>
                    <a:cubicBezTo>
                      <a:pt x="52" y="43"/>
                      <a:pt x="67" y="47"/>
                      <a:pt x="86" y="45"/>
                    </a:cubicBezTo>
                    <a:cubicBezTo>
                      <a:pt x="93" y="25"/>
                      <a:pt x="83" y="29"/>
                      <a:pt x="64" y="31"/>
                    </a:cubicBezTo>
                    <a:cubicBezTo>
                      <a:pt x="62" y="25"/>
                      <a:pt x="70" y="13"/>
                      <a:pt x="70" y="13"/>
                    </a:cubicBezTo>
                    <a:cubicBezTo>
                      <a:pt x="64" y="4"/>
                      <a:pt x="56" y="3"/>
                      <a:pt x="46" y="1"/>
                    </a:cubicBezTo>
                    <a:cubicBezTo>
                      <a:pt x="35" y="3"/>
                      <a:pt x="34" y="0"/>
                      <a:pt x="30" y="9"/>
                    </a:cubicBezTo>
                    <a:cubicBezTo>
                      <a:pt x="25" y="21"/>
                      <a:pt x="29" y="24"/>
                      <a:pt x="24" y="19"/>
                    </a:cubicBezTo>
                    <a:close/>
                  </a:path>
                </a:pathLst>
              </a:custGeom>
              <a:solidFill>
                <a:srgbClr val="B2B2B2">
                  <a:alpha val="50195"/>
                </a:srgbClr>
              </a:solidFill>
              <a:ln w="317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102" name="Freeform 8"/>
              <p:cNvSpPr>
                <a:spLocks/>
              </p:cNvSpPr>
              <p:nvPr/>
            </p:nvSpPr>
            <p:spPr bwMode="gray">
              <a:xfrm>
                <a:off x="2369" y="2134"/>
                <a:ext cx="71" cy="68"/>
              </a:xfrm>
              <a:custGeom>
                <a:avLst/>
                <a:gdLst>
                  <a:gd name="T0" fmla="*/ 27 w 92"/>
                  <a:gd name="T1" fmla="*/ 2 h 92"/>
                  <a:gd name="T2" fmla="*/ 38 w 92"/>
                  <a:gd name="T3" fmla="*/ 3 h 92"/>
                  <a:gd name="T4" fmla="*/ 42 w 92"/>
                  <a:gd name="T5" fmla="*/ 10 h 92"/>
                  <a:gd name="T6" fmla="*/ 36 w 92"/>
                  <a:gd name="T7" fmla="*/ 19 h 92"/>
                  <a:gd name="T8" fmla="*/ 22 w 92"/>
                  <a:gd name="T9" fmla="*/ 30 h 92"/>
                  <a:gd name="T10" fmla="*/ 8 w 92"/>
                  <a:gd name="T11" fmla="*/ 37 h 92"/>
                  <a:gd name="T12" fmla="*/ 4 w 92"/>
                  <a:gd name="T13" fmla="*/ 29 h 92"/>
                  <a:gd name="T14" fmla="*/ 9 w 92"/>
                  <a:gd name="T15" fmla="*/ 26 h 92"/>
                  <a:gd name="T16" fmla="*/ 6 w 92"/>
                  <a:gd name="T17" fmla="*/ 18 h 92"/>
                  <a:gd name="T18" fmla="*/ 19 w 92"/>
                  <a:gd name="T19" fmla="*/ 12 h 92"/>
                  <a:gd name="T20" fmla="*/ 27 w 92"/>
                  <a:gd name="T21" fmla="*/ 2 h 92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92"/>
                  <a:gd name="T34" fmla="*/ 0 h 92"/>
                  <a:gd name="T35" fmla="*/ 92 w 92"/>
                  <a:gd name="T36" fmla="*/ 92 h 92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92" h="92">
                    <a:moveTo>
                      <a:pt x="58" y="6"/>
                    </a:moveTo>
                    <a:cubicBezTo>
                      <a:pt x="67" y="0"/>
                      <a:pt x="73" y="2"/>
                      <a:pt x="82" y="8"/>
                    </a:cubicBezTo>
                    <a:cubicBezTo>
                      <a:pt x="91" y="22"/>
                      <a:pt x="88" y="15"/>
                      <a:pt x="92" y="26"/>
                    </a:cubicBezTo>
                    <a:cubicBezTo>
                      <a:pt x="89" y="36"/>
                      <a:pt x="82" y="37"/>
                      <a:pt x="78" y="48"/>
                    </a:cubicBezTo>
                    <a:cubicBezTo>
                      <a:pt x="85" y="69"/>
                      <a:pt x="60" y="71"/>
                      <a:pt x="46" y="76"/>
                    </a:cubicBezTo>
                    <a:cubicBezTo>
                      <a:pt x="40" y="86"/>
                      <a:pt x="28" y="86"/>
                      <a:pt x="18" y="92"/>
                    </a:cubicBezTo>
                    <a:cubicBezTo>
                      <a:pt x="9" y="90"/>
                      <a:pt x="0" y="84"/>
                      <a:pt x="8" y="72"/>
                    </a:cubicBezTo>
                    <a:cubicBezTo>
                      <a:pt x="11" y="68"/>
                      <a:pt x="20" y="64"/>
                      <a:pt x="20" y="64"/>
                    </a:cubicBezTo>
                    <a:cubicBezTo>
                      <a:pt x="23" y="55"/>
                      <a:pt x="21" y="53"/>
                      <a:pt x="14" y="46"/>
                    </a:cubicBezTo>
                    <a:cubicBezTo>
                      <a:pt x="18" y="30"/>
                      <a:pt x="28" y="36"/>
                      <a:pt x="40" y="28"/>
                    </a:cubicBezTo>
                    <a:cubicBezTo>
                      <a:pt x="56" y="17"/>
                      <a:pt x="50" y="24"/>
                      <a:pt x="58" y="6"/>
                    </a:cubicBezTo>
                    <a:close/>
                  </a:path>
                </a:pathLst>
              </a:custGeom>
              <a:solidFill>
                <a:srgbClr val="B2B2B2">
                  <a:alpha val="50195"/>
                </a:srgbClr>
              </a:solidFill>
              <a:ln w="317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103" name="Freeform 9"/>
              <p:cNvSpPr>
                <a:spLocks/>
              </p:cNvSpPr>
              <p:nvPr/>
            </p:nvSpPr>
            <p:spPr bwMode="gray">
              <a:xfrm>
                <a:off x="4064" y="3266"/>
                <a:ext cx="486" cy="493"/>
              </a:xfrm>
              <a:custGeom>
                <a:avLst/>
                <a:gdLst>
                  <a:gd name="T0" fmla="*/ 96 w 633"/>
                  <a:gd name="T1" fmla="*/ 4 h 660"/>
                  <a:gd name="T2" fmla="*/ 80 w 633"/>
                  <a:gd name="T3" fmla="*/ 7 h 660"/>
                  <a:gd name="T4" fmla="*/ 65 w 633"/>
                  <a:gd name="T5" fmla="*/ 21 h 660"/>
                  <a:gd name="T6" fmla="*/ 47 w 633"/>
                  <a:gd name="T7" fmla="*/ 25 h 660"/>
                  <a:gd name="T8" fmla="*/ 38 w 633"/>
                  <a:gd name="T9" fmla="*/ 31 h 660"/>
                  <a:gd name="T10" fmla="*/ 31 w 633"/>
                  <a:gd name="T11" fmla="*/ 48 h 660"/>
                  <a:gd name="T12" fmla="*/ 16 w 633"/>
                  <a:gd name="T13" fmla="*/ 69 h 660"/>
                  <a:gd name="T14" fmla="*/ 0 w 633"/>
                  <a:gd name="T15" fmla="*/ 75 h 660"/>
                  <a:gd name="T16" fmla="*/ 32 w 633"/>
                  <a:gd name="T17" fmla="*/ 134 h 660"/>
                  <a:gd name="T18" fmla="*/ 55 w 633"/>
                  <a:gd name="T19" fmla="*/ 178 h 660"/>
                  <a:gd name="T20" fmla="*/ 65 w 633"/>
                  <a:gd name="T21" fmla="*/ 185 h 660"/>
                  <a:gd name="T22" fmla="*/ 76 w 633"/>
                  <a:gd name="T23" fmla="*/ 188 h 660"/>
                  <a:gd name="T24" fmla="*/ 103 w 633"/>
                  <a:gd name="T25" fmla="*/ 180 h 660"/>
                  <a:gd name="T26" fmla="*/ 114 w 633"/>
                  <a:gd name="T27" fmla="*/ 176 h 660"/>
                  <a:gd name="T28" fmla="*/ 136 w 633"/>
                  <a:gd name="T29" fmla="*/ 188 h 660"/>
                  <a:gd name="T30" fmla="*/ 147 w 633"/>
                  <a:gd name="T31" fmla="*/ 220 h 660"/>
                  <a:gd name="T32" fmla="*/ 152 w 633"/>
                  <a:gd name="T33" fmla="*/ 218 h 660"/>
                  <a:gd name="T34" fmla="*/ 156 w 633"/>
                  <a:gd name="T35" fmla="*/ 213 h 660"/>
                  <a:gd name="T36" fmla="*/ 167 w 633"/>
                  <a:gd name="T37" fmla="*/ 229 h 660"/>
                  <a:gd name="T38" fmla="*/ 183 w 633"/>
                  <a:gd name="T39" fmla="*/ 238 h 660"/>
                  <a:gd name="T40" fmla="*/ 197 w 633"/>
                  <a:gd name="T41" fmla="*/ 251 h 660"/>
                  <a:gd name="T42" fmla="*/ 201 w 633"/>
                  <a:gd name="T43" fmla="*/ 256 h 660"/>
                  <a:gd name="T44" fmla="*/ 207 w 633"/>
                  <a:gd name="T45" fmla="*/ 259 h 660"/>
                  <a:gd name="T46" fmla="*/ 220 w 633"/>
                  <a:gd name="T47" fmla="*/ 273 h 660"/>
                  <a:gd name="T48" fmla="*/ 223 w 633"/>
                  <a:gd name="T49" fmla="*/ 263 h 660"/>
                  <a:gd name="T50" fmla="*/ 245 w 633"/>
                  <a:gd name="T51" fmla="*/ 275 h 660"/>
                  <a:gd name="T52" fmla="*/ 266 w 633"/>
                  <a:gd name="T53" fmla="*/ 273 h 660"/>
                  <a:gd name="T54" fmla="*/ 279 w 633"/>
                  <a:gd name="T55" fmla="*/ 222 h 660"/>
                  <a:gd name="T56" fmla="*/ 286 w 633"/>
                  <a:gd name="T57" fmla="*/ 193 h 660"/>
                  <a:gd name="T58" fmla="*/ 280 w 633"/>
                  <a:gd name="T59" fmla="*/ 153 h 660"/>
                  <a:gd name="T60" fmla="*/ 243 w 633"/>
                  <a:gd name="T61" fmla="*/ 113 h 660"/>
                  <a:gd name="T62" fmla="*/ 239 w 633"/>
                  <a:gd name="T63" fmla="*/ 98 h 660"/>
                  <a:gd name="T64" fmla="*/ 208 w 633"/>
                  <a:gd name="T65" fmla="*/ 75 h 660"/>
                  <a:gd name="T66" fmla="*/ 213 w 633"/>
                  <a:gd name="T67" fmla="*/ 65 h 660"/>
                  <a:gd name="T68" fmla="*/ 207 w 633"/>
                  <a:gd name="T69" fmla="*/ 55 h 660"/>
                  <a:gd name="T70" fmla="*/ 188 w 633"/>
                  <a:gd name="T71" fmla="*/ 33 h 660"/>
                  <a:gd name="T72" fmla="*/ 177 w 633"/>
                  <a:gd name="T73" fmla="*/ 13 h 660"/>
                  <a:gd name="T74" fmla="*/ 176 w 633"/>
                  <a:gd name="T75" fmla="*/ 7 h 660"/>
                  <a:gd name="T76" fmla="*/ 164 w 633"/>
                  <a:gd name="T77" fmla="*/ 63 h 660"/>
                  <a:gd name="T78" fmla="*/ 147 w 633"/>
                  <a:gd name="T79" fmla="*/ 48 h 660"/>
                  <a:gd name="T80" fmla="*/ 132 w 633"/>
                  <a:gd name="T81" fmla="*/ 46 h 660"/>
                  <a:gd name="T82" fmla="*/ 123 w 633"/>
                  <a:gd name="T83" fmla="*/ 37 h 660"/>
                  <a:gd name="T84" fmla="*/ 120 w 633"/>
                  <a:gd name="T85" fmla="*/ 26 h 660"/>
                  <a:gd name="T86" fmla="*/ 125 w 633"/>
                  <a:gd name="T87" fmla="*/ 23 h 660"/>
                  <a:gd name="T88" fmla="*/ 108 w 633"/>
                  <a:gd name="T89" fmla="*/ 7 h 660"/>
                  <a:gd name="T90" fmla="*/ 98 w 633"/>
                  <a:gd name="T91" fmla="*/ 4 h 660"/>
                  <a:gd name="T92" fmla="*/ 93 w 633"/>
                  <a:gd name="T93" fmla="*/ 3 h 660"/>
                  <a:gd name="T94" fmla="*/ 96 w 633"/>
                  <a:gd name="T95" fmla="*/ 4 h 660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w 633"/>
                  <a:gd name="T145" fmla="*/ 0 h 660"/>
                  <a:gd name="T146" fmla="*/ 633 w 633"/>
                  <a:gd name="T147" fmla="*/ 660 h 660"/>
                </a:gdLst>
                <a:ahLst/>
                <a:cxnLst>
                  <a:cxn ang="T96">
                    <a:pos x="T0" y="T1"/>
                  </a:cxn>
                  <a:cxn ang="T97">
                    <a:pos x="T2" y="T3"/>
                  </a:cxn>
                  <a:cxn ang="T98">
                    <a:pos x="T4" y="T5"/>
                  </a:cxn>
                  <a:cxn ang="T99">
                    <a:pos x="T6" y="T7"/>
                  </a:cxn>
                  <a:cxn ang="T100">
                    <a:pos x="T8" y="T9"/>
                  </a:cxn>
                  <a:cxn ang="T101">
                    <a:pos x="T10" y="T11"/>
                  </a:cxn>
                  <a:cxn ang="T102">
                    <a:pos x="T12" y="T13"/>
                  </a:cxn>
                  <a:cxn ang="T103">
                    <a:pos x="T14" y="T15"/>
                  </a:cxn>
                  <a:cxn ang="T104">
                    <a:pos x="T16" y="T17"/>
                  </a:cxn>
                  <a:cxn ang="T105">
                    <a:pos x="T18" y="T19"/>
                  </a:cxn>
                  <a:cxn ang="T106">
                    <a:pos x="T20" y="T21"/>
                  </a:cxn>
                  <a:cxn ang="T107">
                    <a:pos x="T22" y="T23"/>
                  </a:cxn>
                  <a:cxn ang="T108">
                    <a:pos x="T24" y="T25"/>
                  </a:cxn>
                  <a:cxn ang="T109">
                    <a:pos x="T26" y="T27"/>
                  </a:cxn>
                  <a:cxn ang="T110">
                    <a:pos x="T28" y="T29"/>
                  </a:cxn>
                  <a:cxn ang="T111">
                    <a:pos x="T30" y="T31"/>
                  </a:cxn>
                  <a:cxn ang="T112">
                    <a:pos x="T32" y="T33"/>
                  </a:cxn>
                  <a:cxn ang="T113">
                    <a:pos x="T34" y="T35"/>
                  </a:cxn>
                  <a:cxn ang="T114">
                    <a:pos x="T36" y="T37"/>
                  </a:cxn>
                  <a:cxn ang="T115">
                    <a:pos x="T38" y="T39"/>
                  </a:cxn>
                  <a:cxn ang="T116">
                    <a:pos x="T40" y="T41"/>
                  </a:cxn>
                  <a:cxn ang="T117">
                    <a:pos x="T42" y="T43"/>
                  </a:cxn>
                  <a:cxn ang="T118">
                    <a:pos x="T44" y="T45"/>
                  </a:cxn>
                  <a:cxn ang="T119">
                    <a:pos x="T46" y="T47"/>
                  </a:cxn>
                  <a:cxn ang="T120">
                    <a:pos x="T48" y="T49"/>
                  </a:cxn>
                  <a:cxn ang="T121">
                    <a:pos x="T50" y="T51"/>
                  </a:cxn>
                  <a:cxn ang="T122">
                    <a:pos x="T52" y="T53"/>
                  </a:cxn>
                  <a:cxn ang="T123">
                    <a:pos x="T54" y="T55"/>
                  </a:cxn>
                  <a:cxn ang="T124">
                    <a:pos x="T56" y="T57"/>
                  </a:cxn>
                  <a:cxn ang="T125">
                    <a:pos x="T58" y="T59"/>
                  </a:cxn>
                  <a:cxn ang="T126">
                    <a:pos x="T60" y="T61"/>
                  </a:cxn>
                  <a:cxn ang="T127">
                    <a:pos x="T62" y="T63"/>
                  </a:cxn>
                  <a:cxn ang="T128">
                    <a:pos x="T64" y="T65"/>
                  </a:cxn>
                  <a:cxn ang="T129">
                    <a:pos x="T66" y="T67"/>
                  </a:cxn>
                  <a:cxn ang="T130">
                    <a:pos x="T68" y="T69"/>
                  </a:cxn>
                  <a:cxn ang="T131">
                    <a:pos x="T70" y="T71"/>
                  </a:cxn>
                  <a:cxn ang="T132">
                    <a:pos x="T72" y="T73"/>
                  </a:cxn>
                  <a:cxn ang="T133">
                    <a:pos x="T74" y="T75"/>
                  </a:cxn>
                  <a:cxn ang="T134">
                    <a:pos x="T76" y="T77"/>
                  </a:cxn>
                  <a:cxn ang="T135">
                    <a:pos x="T78" y="T79"/>
                  </a:cxn>
                  <a:cxn ang="T136">
                    <a:pos x="T80" y="T81"/>
                  </a:cxn>
                  <a:cxn ang="T137">
                    <a:pos x="T82" y="T83"/>
                  </a:cxn>
                  <a:cxn ang="T138">
                    <a:pos x="T84" y="T85"/>
                  </a:cxn>
                  <a:cxn ang="T139">
                    <a:pos x="T86" y="T87"/>
                  </a:cxn>
                  <a:cxn ang="T140">
                    <a:pos x="T88" y="T89"/>
                  </a:cxn>
                  <a:cxn ang="T141">
                    <a:pos x="T90" y="T91"/>
                  </a:cxn>
                  <a:cxn ang="T142">
                    <a:pos x="T92" y="T93"/>
                  </a:cxn>
                  <a:cxn ang="T143">
                    <a:pos x="T94" y="T95"/>
                  </a:cxn>
                </a:cxnLst>
                <a:rect l="T144" t="T145" r="T146" b="T147"/>
                <a:pathLst>
                  <a:path w="633" h="660">
                    <a:moveTo>
                      <a:pt x="212" y="11"/>
                    </a:moveTo>
                    <a:cubicBezTo>
                      <a:pt x="195" y="0"/>
                      <a:pt x="187" y="2"/>
                      <a:pt x="176" y="19"/>
                    </a:cubicBezTo>
                    <a:cubicBezTo>
                      <a:pt x="171" y="61"/>
                      <a:pt x="181" y="88"/>
                      <a:pt x="144" y="51"/>
                    </a:cubicBezTo>
                    <a:cubicBezTo>
                      <a:pt x="131" y="53"/>
                      <a:pt x="115" y="51"/>
                      <a:pt x="104" y="59"/>
                    </a:cubicBezTo>
                    <a:cubicBezTo>
                      <a:pt x="78" y="80"/>
                      <a:pt x="114" y="65"/>
                      <a:pt x="84" y="75"/>
                    </a:cubicBezTo>
                    <a:cubicBezTo>
                      <a:pt x="78" y="94"/>
                      <a:pt x="92" y="107"/>
                      <a:pt x="68" y="115"/>
                    </a:cubicBezTo>
                    <a:cubicBezTo>
                      <a:pt x="55" y="135"/>
                      <a:pt x="59" y="159"/>
                      <a:pt x="36" y="167"/>
                    </a:cubicBezTo>
                    <a:cubicBezTo>
                      <a:pt x="16" y="163"/>
                      <a:pt x="7" y="158"/>
                      <a:pt x="0" y="179"/>
                    </a:cubicBezTo>
                    <a:cubicBezTo>
                      <a:pt x="9" y="232"/>
                      <a:pt x="43" y="279"/>
                      <a:pt x="72" y="323"/>
                    </a:cubicBezTo>
                    <a:cubicBezTo>
                      <a:pt x="82" y="371"/>
                      <a:pt x="85" y="392"/>
                      <a:pt x="120" y="427"/>
                    </a:cubicBezTo>
                    <a:cubicBezTo>
                      <a:pt x="127" y="434"/>
                      <a:pt x="136" y="438"/>
                      <a:pt x="144" y="443"/>
                    </a:cubicBezTo>
                    <a:cubicBezTo>
                      <a:pt x="151" y="448"/>
                      <a:pt x="168" y="451"/>
                      <a:pt x="168" y="451"/>
                    </a:cubicBezTo>
                    <a:cubicBezTo>
                      <a:pt x="188" y="444"/>
                      <a:pt x="208" y="438"/>
                      <a:pt x="228" y="431"/>
                    </a:cubicBezTo>
                    <a:cubicBezTo>
                      <a:pt x="236" y="428"/>
                      <a:pt x="252" y="423"/>
                      <a:pt x="252" y="423"/>
                    </a:cubicBezTo>
                    <a:cubicBezTo>
                      <a:pt x="271" y="429"/>
                      <a:pt x="281" y="445"/>
                      <a:pt x="300" y="451"/>
                    </a:cubicBezTo>
                    <a:cubicBezTo>
                      <a:pt x="320" y="471"/>
                      <a:pt x="315" y="500"/>
                      <a:pt x="324" y="527"/>
                    </a:cubicBezTo>
                    <a:cubicBezTo>
                      <a:pt x="328" y="526"/>
                      <a:pt x="333" y="526"/>
                      <a:pt x="336" y="523"/>
                    </a:cubicBezTo>
                    <a:cubicBezTo>
                      <a:pt x="340" y="520"/>
                      <a:pt x="339" y="511"/>
                      <a:pt x="344" y="511"/>
                    </a:cubicBezTo>
                    <a:cubicBezTo>
                      <a:pt x="358" y="511"/>
                      <a:pt x="362" y="541"/>
                      <a:pt x="368" y="547"/>
                    </a:cubicBezTo>
                    <a:cubicBezTo>
                      <a:pt x="378" y="557"/>
                      <a:pt x="392" y="563"/>
                      <a:pt x="404" y="571"/>
                    </a:cubicBezTo>
                    <a:cubicBezTo>
                      <a:pt x="418" y="580"/>
                      <a:pt x="422" y="594"/>
                      <a:pt x="436" y="603"/>
                    </a:cubicBezTo>
                    <a:cubicBezTo>
                      <a:pt x="439" y="607"/>
                      <a:pt x="441" y="612"/>
                      <a:pt x="444" y="615"/>
                    </a:cubicBezTo>
                    <a:cubicBezTo>
                      <a:pt x="447" y="618"/>
                      <a:pt x="453" y="619"/>
                      <a:pt x="456" y="623"/>
                    </a:cubicBezTo>
                    <a:cubicBezTo>
                      <a:pt x="489" y="660"/>
                      <a:pt x="457" y="637"/>
                      <a:pt x="484" y="655"/>
                    </a:cubicBezTo>
                    <a:cubicBezTo>
                      <a:pt x="487" y="647"/>
                      <a:pt x="485" y="626"/>
                      <a:pt x="492" y="631"/>
                    </a:cubicBezTo>
                    <a:cubicBezTo>
                      <a:pt x="509" y="642"/>
                      <a:pt x="522" y="653"/>
                      <a:pt x="540" y="659"/>
                    </a:cubicBezTo>
                    <a:cubicBezTo>
                      <a:pt x="557" y="642"/>
                      <a:pt x="567" y="648"/>
                      <a:pt x="588" y="655"/>
                    </a:cubicBezTo>
                    <a:cubicBezTo>
                      <a:pt x="611" y="621"/>
                      <a:pt x="573" y="560"/>
                      <a:pt x="616" y="531"/>
                    </a:cubicBezTo>
                    <a:cubicBezTo>
                      <a:pt x="632" y="507"/>
                      <a:pt x="629" y="496"/>
                      <a:pt x="632" y="463"/>
                    </a:cubicBezTo>
                    <a:cubicBezTo>
                      <a:pt x="630" y="440"/>
                      <a:pt x="633" y="390"/>
                      <a:pt x="620" y="367"/>
                    </a:cubicBezTo>
                    <a:cubicBezTo>
                      <a:pt x="600" y="332"/>
                      <a:pt x="565" y="300"/>
                      <a:pt x="536" y="271"/>
                    </a:cubicBezTo>
                    <a:cubicBezTo>
                      <a:pt x="532" y="259"/>
                      <a:pt x="532" y="247"/>
                      <a:pt x="528" y="235"/>
                    </a:cubicBezTo>
                    <a:cubicBezTo>
                      <a:pt x="525" y="225"/>
                      <a:pt x="474" y="188"/>
                      <a:pt x="460" y="179"/>
                    </a:cubicBezTo>
                    <a:cubicBezTo>
                      <a:pt x="463" y="171"/>
                      <a:pt x="471" y="164"/>
                      <a:pt x="472" y="155"/>
                    </a:cubicBezTo>
                    <a:cubicBezTo>
                      <a:pt x="474" y="144"/>
                      <a:pt x="461" y="137"/>
                      <a:pt x="456" y="131"/>
                    </a:cubicBezTo>
                    <a:cubicBezTo>
                      <a:pt x="435" y="106"/>
                      <a:pt x="451" y="88"/>
                      <a:pt x="416" y="79"/>
                    </a:cubicBezTo>
                    <a:cubicBezTo>
                      <a:pt x="395" y="48"/>
                      <a:pt x="403" y="64"/>
                      <a:pt x="392" y="31"/>
                    </a:cubicBezTo>
                    <a:cubicBezTo>
                      <a:pt x="391" y="27"/>
                      <a:pt x="388" y="19"/>
                      <a:pt x="388" y="19"/>
                    </a:cubicBezTo>
                    <a:cubicBezTo>
                      <a:pt x="362" y="58"/>
                      <a:pt x="379" y="107"/>
                      <a:pt x="364" y="151"/>
                    </a:cubicBezTo>
                    <a:cubicBezTo>
                      <a:pt x="344" y="144"/>
                      <a:pt x="344" y="120"/>
                      <a:pt x="324" y="115"/>
                    </a:cubicBezTo>
                    <a:cubicBezTo>
                      <a:pt x="314" y="112"/>
                      <a:pt x="303" y="112"/>
                      <a:pt x="292" y="111"/>
                    </a:cubicBezTo>
                    <a:cubicBezTo>
                      <a:pt x="284" y="103"/>
                      <a:pt x="276" y="97"/>
                      <a:pt x="272" y="87"/>
                    </a:cubicBezTo>
                    <a:cubicBezTo>
                      <a:pt x="269" y="79"/>
                      <a:pt x="264" y="63"/>
                      <a:pt x="264" y="63"/>
                    </a:cubicBezTo>
                    <a:cubicBezTo>
                      <a:pt x="268" y="60"/>
                      <a:pt x="273" y="58"/>
                      <a:pt x="276" y="55"/>
                    </a:cubicBezTo>
                    <a:cubicBezTo>
                      <a:pt x="300" y="31"/>
                      <a:pt x="256" y="24"/>
                      <a:pt x="240" y="19"/>
                    </a:cubicBezTo>
                    <a:cubicBezTo>
                      <a:pt x="232" y="16"/>
                      <a:pt x="224" y="14"/>
                      <a:pt x="216" y="11"/>
                    </a:cubicBezTo>
                    <a:cubicBezTo>
                      <a:pt x="212" y="10"/>
                      <a:pt x="200" y="5"/>
                      <a:pt x="204" y="7"/>
                    </a:cubicBezTo>
                    <a:cubicBezTo>
                      <a:pt x="207" y="8"/>
                      <a:pt x="209" y="10"/>
                      <a:pt x="212" y="11"/>
                    </a:cubicBezTo>
                    <a:close/>
                  </a:path>
                </a:pathLst>
              </a:custGeom>
              <a:solidFill>
                <a:srgbClr val="B2B2B2">
                  <a:alpha val="50195"/>
                </a:srgbClr>
              </a:solidFill>
              <a:ln w="317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104" name="Freeform 10"/>
              <p:cNvSpPr>
                <a:spLocks/>
              </p:cNvSpPr>
              <p:nvPr/>
            </p:nvSpPr>
            <p:spPr bwMode="gray">
              <a:xfrm>
                <a:off x="4215" y="3006"/>
                <a:ext cx="327" cy="209"/>
              </a:xfrm>
              <a:custGeom>
                <a:avLst/>
                <a:gdLst>
                  <a:gd name="T0" fmla="*/ 38 w 426"/>
                  <a:gd name="T1" fmla="*/ 25 h 280"/>
                  <a:gd name="T2" fmla="*/ 31 w 426"/>
                  <a:gd name="T3" fmla="*/ 15 h 280"/>
                  <a:gd name="T4" fmla="*/ 29 w 426"/>
                  <a:gd name="T5" fmla="*/ 7 h 280"/>
                  <a:gd name="T6" fmla="*/ 24 w 426"/>
                  <a:gd name="T7" fmla="*/ 5 h 280"/>
                  <a:gd name="T8" fmla="*/ 7 w 426"/>
                  <a:gd name="T9" fmla="*/ 7 h 280"/>
                  <a:gd name="T10" fmla="*/ 20 w 426"/>
                  <a:gd name="T11" fmla="*/ 16 h 280"/>
                  <a:gd name="T12" fmla="*/ 21 w 426"/>
                  <a:gd name="T13" fmla="*/ 22 h 280"/>
                  <a:gd name="T14" fmla="*/ 11 w 426"/>
                  <a:gd name="T15" fmla="*/ 28 h 280"/>
                  <a:gd name="T16" fmla="*/ 40 w 426"/>
                  <a:gd name="T17" fmla="*/ 39 h 280"/>
                  <a:gd name="T18" fmla="*/ 56 w 426"/>
                  <a:gd name="T19" fmla="*/ 47 h 280"/>
                  <a:gd name="T20" fmla="*/ 58 w 426"/>
                  <a:gd name="T21" fmla="*/ 52 h 280"/>
                  <a:gd name="T22" fmla="*/ 63 w 426"/>
                  <a:gd name="T23" fmla="*/ 55 h 280"/>
                  <a:gd name="T24" fmla="*/ 68 w 426"/>
                  <a:gd name="T25" fmla="*/ 65 h 280"/>
                  <a:gd name="T26" fmla="*/ 60 w 426"/>
                  <a:gd name="T27" fmla="*/ 81 h 280"/>
                  <a:gd name="T28" fmla="*/ 81 w 426"/>
                  <a:gd name="T29" fmla="*/ 78 h 280"/>
                  <a:gd name="T30" fmla="*/ 87 w 426"/>
                  <a:gd name="T31" fmla="*/ 90 h 280"/>
                  <a:gd name="T32" fmla="*/ 97 w 426"/>
                  <a:gd name="T33" fmla="*/ 93 h 280"/>
                  <a:gd name="T34" fmla="*/ 103 w 426"/>
                  <a:gd name="T35" fmla="*/ 95 h 280"/>
                  <a:gd name="T36" fmla="*/ 114 w 426"/>
                  <a:gd name="T37" fmla="*/ 93 h 280"/>
                  <a:gd name="T38" fmla="*/ 125 w 426"/>
                  <a:gd name="T39" fmla="*/ 81 h 280"/>
                  <a:gd name="T40" fmla="*/ 152 w 426"/>
                  <a:gd name="T41" fmla="*/ 105 h 280"/>
                  <a:gd name="T42" fmla="*/ 164 w 426"/>
                  <a:gd name="T43" fmla="*/ 116 h 280"/>
                  <a:gd name="T44" fmla="*/ 163 w 426"/>
                  <a:gd name="T45" fmla="*/ 93 h 280"/>
                  <a:gd name="T46" fmla="*/ 152 w 426"/>
                  <a:gd name="T47" fmla="*/ 83 h 280"/>
                  <a:gd name="T48" fmla="*/ 169 w 426"/>
                  <a:gd name="T49" fmla="*/ 69 h 280"/>
                  <a:gd name="T50" fmla="*/ 184 w 426"/>
                  <a:gd name="T51" fmla="*/ 65 h 280"/>
                  <a:gd name="T52" fmla="*/ 190 w 426"/>
                  <a:gd name="T53" fmla="*/ 63 h 280"/>
                  <a:gd name="T54" fmla="*/ 191 w 426"/>
                  <a:gd name="T55" fmla="*/ 58 h 280"/>
                  <a:gd name="T56" fmla="*/ 161 w 426"/>
                  <a:gd name="T57" fmla="*/ 61 h 280"/>
                  <a:gd name="T58" fmla="*/ 137 w 426"/>
                  <a:gd name="T59" fmla="*/ 58 h 280"/>
                  <a:gd name="T60" fmla="*/ 136 w 426"/>
                  <a:gd name="T61" fmla="*/ 54 h 280"/>
                  <a:gd name="T62" fmla="*/ 132 w 426"/>
                  <a:gd name="T63" fmla="*/ 49 h 280"/>
                  <a:gd name="T64" fmla="*/ 100 w 426"/>
                  <a:gd name="T65" fmla="*/ 34 h 280"/>
                  <a:gd name="T66" fmla="*/ 72 w 426"/>
                  <a:gd name="T67" fmla="*/ 25 h 280"/>
                  <a:gd name="T68" fmla="*/ 61 w 426"/>
                  <a:gd name="T69" fmla="*/ 22 h 280"/>
                  <a:gd name="T70" fmla="*/ 36 w 426"/>
                  <a:gd name="T71" fmla="*/ 22 h 280"/>
                  <a:gd name="T72" fmla="*/ 31 w 426"/>
                  <a:gd name="T73" fmla="*/ 13 h 280"/>
                  <a:gd name="T74" fmla="*/ 31 w 426"/>
                  <a:gd name="T75" fmla="*/ 0 h 280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w 426"/>
                  <a:gd name="T115" fmla="*/ 0 h 280"/>
                  <a:gd name="T116" fmla="*/ 426 w 426"/>
                  <a:gd name="T117" fmla="*/ 280 h 280"/>
                </a:gdLst>
                <a:ahLst/>
                <a:cxnLst>
                  <a:cxn ang="T76">
                    <a:pos x="T0" y="T1"/>
                  </a:cxn>
                  <a:cxn ang="T77">
                    <a:pos x="T2" y="T3"/>
                  </a:cxn>
                  <a:cxn ang="T78">
                    <a:pos x="T4" y="T5"/>
                  </a:cxn>
                  <a:cxn ang="T79">
                    <a:pos x="T6" y="T7"/>
                  </a:cxn>
                  <a:cxn ang="T80">
                    <a:pos x="T8" y="T9"/>
                  </a:cxn>
                  <a:cxn ang="T81">
                    <a:pos x="T10" y="T11"/>
                  </a:cxn>
                  <a:cxn ang="T82">
                    <a:pos x="T12" y="T13"/>
                  </a:cxn>
                  <a:cxn ang="T83">
                    <a:pos x="T14" y="T15"/>
                  </a:cxn>
                  <a:cxn ang="T84">
                    <a:pos x="T16" y="T17"/>
                  </a:cxn>
                  <a:cxn ang="T85">
                    <a:pos x="T18" y="T19"/>
                  </a:cxn>
                  <a:cxn ang="T86">
                    <a:pos x="T20" y="T21"/>
                  </a:cxn>
                  <a:cxn ang="T87">
                    <a:pos x="T22" y="T23"/>
                  </a:cxn>
                  <a:cxn ang="T88">
                    <a:pos x="T24" y="T25"/>
                  </a:cxn>
                  <a:cxn ang="T89">
                    <a:pos x="T26" y="T27"/>
                  </a:cxn>
                  <a:cxn ang="T90">
                    <a:pos x="T28" y="T29"/>
                  </a:cxn>
                  <a:cxn ang="T91">
                    <a:pos x="T30" y="T31"/>
                  </a:cxn>
                  <a:cxn ang="T92">
                    <a:pos x="T32" y="T33"/>
                  </a:cxn>
                  <a:cxn ang="T93">
                    <a:pos x="T34" y="T35"/>
                  </a:cxn>
                  <a:cxn ang="T94">
                    <a:pos x="T36" y="T37"/>
                  </a:cxn>
                  <a:cxn ang="T95">
                    <a:pos x="T38" y="T39"/>
                  </a:cxn>
                  <a:cxn ang="T96">
                    <a:pos x="T40" y="T41"/>
                  </a:cxn>
                  <a:cxn ang="T97">
                    <a:pos x="T42" y="T43"/>
                  </a:cxn>
                  <a:cxn ang="T98">
                    <a:pos x="T44" y="T45"/>
                  </a:cxn>
                  <a:cxn ang="T99">
                    <a:pos x="T46" y="T47"/>
                  </a:cxn>
                  <a:cxn ang="T100">
                    <a:pos x="T48" y="T49"/>
                  </a:cxn>
                  <a:cxn ang="T101">
                    <a:pos x="T50" y="T51"/>
                  </a:cxn>
                  <a:cxn ang="T102">
                    <a:pos x="T52" y="T53"/>
                  </a:cxn>
                  <a:cxn ang="T103">
                    <a:pos x="T54" y="T55"/>
                  </a:cxn>
                  <a:cxn ang="T104">
                    <a:pos x="T56" y="T57"/>
                  </a:cxn>
                  <a:cxn ang="T105">
                    <a:pos x="T58" y="T59"/>
                  </a:cxn>
                  <a:cxn ang="T106">
                    <a:pos x="T60" y="T61"/>
                  </a:cxn>
                  <a:cxn ang="T107">
                    <a:pos x="T62" y="T63"/>
                  </a:cxn>
                  <a:cxn ang="T108">
                    <a:pos x="T64" y="T65"/>
                  </a:cxn>
                  <a:cxn ang="T109">
                    <a:pos x="T66" y="T67"/>
                  </a:cxn>
                  <a:cxn ang="T110">
                    <a:pos x="T68" y="T69"/>
                  </a:cxn>
                  <a:cxn ang="T111">
                    <a:pos x="T70" y="T71"/>
                  </a:cxn>
                  <a:cxn ang="T112">
                    <a:pos x="T72" y="T73"/>
                  </a:cxn>
                  <a:cxn ang="T113">
                    <a:pos x="T74" y="T75"/>
                  </a:cxn>
                </a:cxnLst>
                <a:rect l="T114" t="T115" r="T116" b="T117"/>
                <a:pathLst>
                  <a:path w="426" h="280">
                    <a:moveTo>
                      <a:pt x="84" y="60"/>
                    </a:moveTo>
                    <a:cubicBezTo>
                      <a:pt x="79" y="52"/>
                      <a:pt x="70" y="45"/>
                      <a:pt x="68" y="36"/>
                    </a:cubicBezTo>
                    <a:cubicBezTo>
                      <a:pt x="67" y="29"/>
                      <a:pt x="68" y="22"/>
                      <a:pt x="64" y="16"/>
                    </a:cubicBezTo>
                    <a:cubicBezTo>
                      <a:pt x="62" y="12"/>
                      <a:pt x="56" y="13"/>
                      <a:pt x="52" y="12"/>
                    </a:cubicBezTo>
                    <a:cubicBezTo>
                      <a:pt x="40" y="13"/>
                      <a:pt x="27" y="11"/>
                      <a:pt x="16" y="16"/>
                    </a:cubicBezTo>
                    <a:cubicBezTo>
                      <a:pt x="0" y="24"/>
                      <a:pt x="43" y="40"/>
                      <a:pt x="44" y="40"/>
                    </a:cubicBezTo>
                    <a:cubicBezTo>
                      <a:pt x="45" y="44"/>
                      <a:pt x="50" y="49"/>
                      <a:pt x="48" y="52"/>
                    </a:cubicBezTo>
                    <a:cubicBezTo>
                      <a:pt x="42" y="60"/>
                      <a:pt x="24" y="68"/>
                      <a:pt x="24" y="68"/>
                    </a:cubicBezTo>
                    <a:cubicBezTo>
                      <a:pt x="38" y="88"/>
                      <a:pt x="65" y="89"/>
                      <a:pt x="88" y="92"/>
                    </a:cubicBezTo>
                    <a:cubicBezTo>
                      <a:pt x="101" y="96"/>
                      <a:pt x="124" y="112"/>
                      <a:pt x="124" y="112"/>
                    </a:cubicBezTo>
                    <a:cubicBezTo>
                      <a:pt x="125" y="116"/>
                      <a:pt x="125" y="121"/>
                      <a:pt x="128" y="124"/>
                    </a:cubicBezTo>
                    <a:cubicBezTo>
                      <a:pt x="131" y="128"/>
                      <a:pt x="137" y="128"/>
                      <a:pt x="140" y="132"/>
                    </a:cubicBezTo>
                    <a:cubicBezTo>
                      <a:pt x="144" y="139"/>
                      <a:pt x="148" y="156"/>
                      <a:pt x="148" y="156"/>
                    </a:cubicBezTo>
                    <a:cubicBezTo>
                      <a:pt x="144" y="171"/>
                      <a:pt x="137" y="181"/>
                      <a:pt x="132" y="196"/>
                    </a:cubicBezTo>
                    <a:cubicBezTo>
                      <a:pt x="151" y="209"/>
                      <a:pt x="167" y="207"/>
                      <a:pt x="180" y="188"/>
                    </a:cubicBezTo>
                    <a:cubicBezTo>
                      <a:pt x="182" y="196"/>
                      <a:pt x="184" y="211"/>
                      <a:pt x="192" y="216"/>
                    </a:cubicBezTo>
                    <a:cubicBezTo>
                      <a:pt x="199" y="220"/>
                      <a:pt x="208" y="221"/>
                      <a:pt x="216" y="224"/>
                    </a:cubicBezTo>
                    <a:cubicBezTo>
                      <a:pt x="220" y="225"/>
                      <a:pt x="228" y="228"/>
                      <a:pt x="228" y="228"/>
                    </a:cubicBezTo>
                    <a:cubicBezTo>
                      <a:pt x="236" y="227"/>
                      <a:pt x="245" y="228"/>
                      <a:pt x="252" y="224"/>
                    </a:cubicBezTo>
                    <a:cubicBezTo>
                      <a:pt x="269" y="216"/>
                      <a:pt x="252" y="204"/>
                      <a:pt x="276" y="196"/>
                    </a:cubicBezTo>
                    <a:cubicBezTo>
                      <a:pt x="296" y="209"/>
                      <a:pt x="322" y="231"/>
                      <a:pt x="336" y="252"/>
                    </a:cubicBezTo>
                    <a:cubicBezTo>
                      <a:pt x="354" y="280"/>
                      <a:pt x="343" y="273"/>
                      <a:pt x="364" y="280"/>
                    </a:cubicBezTo>
                    <a:cubicBezTo>
                      <a:pt x="376" y="262"/>
                      <a:pt x="375" y="241"/>
                      <a:pt x="360" y="224"/>
                    </a:cubicBezTo>
                    <a:cubicBezTo>
                      <a:pt x="352" y="216"/>
                      <a:pt x="336" y="200"/>
                      <a:pt x="336" y="200"/>
                    </a:cubicBezTo>
                    <a:cubicBezTo>
                      <a:pt x="323" y="162"/>
                      <a:pt x="322" y="174"/>
                      <a:pt x="372" y="168"/>
                    </a:cubicBezTo>
                    <a:cubicBezTo>
                      <a:pt x="384" y="164"/>
                      <a:pt x="396" y="160"/>
                      <a:pt x="408" y="156"/>
                    </a:cubicBezTo>
                    <a:cubicBezTo>
                      <a:pt x="412" y="155"/>
                      <a:pt x="420" y="152"/>
                      <a:pt x="420" y="152"/>
                    </a:cubicBezTo>
                    <a:cubicBezTo>
                      <a:pt x="421" y="148"/>
                      <a:pt x="426" y="144"/>
                      <a:pt x="424" y="140"/>
                    </a:cubicBezTo>
                    <a:cubicBezTo>
                      <a:pt x="420" y="131"/>
                      <a:pt x="365" y="146"/>
                      <a:pt x="356" y="148"/>
                    </a:cubicBezTo>
                    <a:cubicBezTo>
                      <a:pt x="339" y="146"/>
                      <a:pt x="316" y="152"/>
                      <a:pt x="304" y="140"/>
                    </a:cubicBezTo>
                    <a:cubicBezTo>
                      <a:pt x="301" y="137"/>
                      <a:pt x="302" y="132"/>
                      <a:pt x="300" y="128"/>
                    </a:cubicBezTo>
                    <a:cubicBezTo>
                      <a:pt x="298" y="124"/>
                      <a:pt x="296" y="119"/>
                      <a:pt x="292" y="116"/>
                    </a:cubicBezTo>
                    <a:cubicBezTo>
                      <a:pt x="272" y="98"/>
                      <a:pt x="244" y="91"/>
                      <a:pt x="220" y="80"/>
                    </a:cubicBezTo>
                    <a:cubicBezTo>
                      <a:pt x="201" y="72"/>
                      <a:pt x="180" y="67"/>
                      <a:pt x="160" y="60"/>
                    </a:cubicBezTo>
                    <a:cubicBezTo>
                      <a:pt x="152" y="57"/>
                      <a:pt x="136" y="52"/>
                      <a:pt x="136" y="52"/>
                    </a:cubicBezTo>
                    <a:cubicBezTo>
                      <a:pt x="113" y="55"/>
                      <a:pt x="98" y="64"/>
                      <a:pt x="80" y="52"/>
                    </a:cubicBezTo>
                    <a:cubicBezTo>
                      <a:pt x="70" y="38"/>
                      <a:pt x="74" y="44"/>
                      <a:pt x="68" y="32"/>
                    </a:cubicBezTo>
                    <a:lnTo>
                      <a:pt x="68" y="0"/>
                    </a:lnTo>
                  </a:path>
                </a:pathLst>
              </a:custGeom>
              <a:solidFill>
                <a:srgbClr val="B2B2B2">
                  <a:alpha val="50195"/>
                </a:srgbClr>
              </a:solidFill>
              <a:ln w="317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105" name="Freeform 11"/>
              <p:cNvSpPr>
                <a:spLocks/>
              </p:cNvSpPr>
              <p:nvPr/>
            </p:nvSpPr>
            <p:spPr bwMode="gray">
              <a:xfrm>
                <a:off x="4224" y="3008"/>
                <a:ext cx="319" cy="210"/>
              </a:xfrm>
              <a:custGeom>
                <a:avLst/>
                <a:gdLst>
                  <a:gd name="T0" fmla="*/ 0 w 416"/>
                  <a:gd name="T1" fmla="*/ 1 h 282"/>
                  <a:gd name="T2" fmla="*/ 9 w 416"/>
                  <a:gd name="T3" fmla="*/ 16 h 282"/>
                  <a:gd name="T4" fmla="*/ 12 w 416"/>
                  <a:gd name="T5" fmla="*/ 20 h 282"/>
                  <a:gd name="T6" fmla="*/ 38 w 416"/>
                  <a:gd name="T7" fmla="*/ 36 h 282"/>
                  <a:gd name="T8" fmla="*/ 54 w 416"/>
                  <a:gd name="T9" fmla="*/ 47 h 282"/>
                  <a:gd name="T10" fmla="*/ 59 w 416"/>
                  <a:gd name="T11" fmla="*/ 50 h 282"/>
                  <a:gd name="T12" fmla="*/ 61 w 416"/>
                  <a:gd name="T13" fmla="*/ 70 h 282"/>
                  <a:gd name="T14" fmla="*/ 52 w 416"/>
                  <a:gd name="T15" fmla="*/ 83 h 282"/>
                  <a:gd name="T16" fmla="*/ 61 w 416"/>
                  <a:gd name="T17" fmla="*/ 81 h 282"/>
                  <a:gd name="T18" fmla="*/ 67 w 416"/>
                  <a:gd name="T19" fmla="*/ 78 h 282"/>
                  <a:gd name="T20" fmla="*/ 72 w 416"/>
                  <a:gd name="T21" fmla="*/ 83 h 282"/>
                  <a:gd name="T22" fmla="*/ 83 w 416"/>
                  <a:gd name="T23" fmla="*/ 90 h 282"/>
                  <a:gd name="T24" fmla="*/ 94 w 416"/>
                  <a:gd name="T25" fmla="*/ 97 h 282"/>
                  <a:gd name="T26" fmla="*/ 108 w 416"/>
                  <a:gd name="T27" fmla="*/ 92 h 282"/>
                  <a:gd name="T28" fmla="*/ 112 w 416"/>
                  <a:gd name="T29" fmla="*/ 81 h 282"/>
                  <a:gd name="T30" fmla="*/ 121 w 416"/>
                  <a:gd name="T31" fmla="*/ 83 h 282"/>
                  <a:gd name="T32" fmla="*/ 132 w 416"/>
                  <a:gd name="T33" fmla="*/ 86 h 282"/>
                  <a:gd name="T34" fmla="*/ 153 w 416"/>
                  <a:gd name="T35" fmla="*/ 116 h 282"/>
                  <a:gd name="T36" fmla="*/ 160 w 416"/>
                  <a:gd name="T37" fmla="*/ 114 h 282"/>
                  <a:gd name="T38" fmla="*/ 159 w 416"/>
                  <a:gd name="T39" fmla="*/ 104 h 282"/>
                  <a:gd name="T40" fmla="*/ 143 w 416"/>
                  <a:gd name="T41" fmla="*/ 81 h 282"/>
                  <a:gd name="T42" fmla="*/ 163 w 416"/>
                  <a:gd name="T43" fmla="*/ 71 h 282"/>
                  <a:gd name="T44" fmla="*/ 184 w 416"/>
                  <a:gd name="T45" fmla="*/ 60 h 282"/>
                  <a:gd name="T46" fmla="*/ 185 w 416"/>
                  <a:gd name="T47" fmla="*/ 49 h 282"/>
                  <a:gd name="T48" fmla="*/ 165 w 416"/>
                  <a:gd name="T49" fmla="*/ 57 h 282"/>
                  <a:gd name="T50" fmla="*/ 139 w 416"/>
                  <a:gd name="T51" fmla="*/ 57 h 282"/>
                  <a:gd name="T52" fmla="*/ 119 w 416"/>
                  <a:gd name="T53" fmla="*/ 40 h 282"/>
                  <a:gd name="T54" fmla="*/ 81 w 416"/>
                  <a:gd name="T55" fmla="*/ 25 h 282"/>
                  <a:gd name="T56" fmla="*/ 59 w 416"/>
                  <a:gd name="T57" fmla="*/ 14 h 282"/>
                  <a:gd name="T58" fmla="*/ 41 w 416"/>
                  <a:gd name="T59" fmla="*/ 17 h 282"/>
                  <a:gd name="T60" fmla="*/ 34 w 416"/>
                  <a:gd name="T61" fmla="*/ 23 h 282"/>
                  <a:gd name="T62" fmla="*/ 25 w 416"/>
                  <a:gd name="T63" fmla="*/ 7 h 282"/>
                  <a:gd name="T64" fmla="*/ 0 w 416"/>
                  <a:gd name="T65" fmla="*/ 1 h 282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w 416"/>
                  <a:gd name="T100" fmla="*/ 0 h 282"/>
                  <a:gd name="T101" fmla="*/ 416 w 416"/>
                  <a:gd name="T102" fmla="*/ 282 h 282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T99" t="T100" r="T101" b="T102"/>
                <a:pathLst>
                  <a:path w="416" h="282">
                    <a:moveTo>
                      <a:pt x="0" y="1"/>
                    </a:moveTo>
                    <a:cubicBezTo>
                      <a:pt x="7" y="22"/>
                      <a:pt x="2" y="9"/>
                      <a:pt x="20" y="37"/>
                    </a:cubicBezTo>
                    <a:cubicBezTo>
                      <a:pt x="23" y="41"/>
                      <a:pt x="28" y="49"/>
                      <a:pt x="28" y="49"/>
                    </a:cubicBezTo>
                    <a:cubicBezTo>
                      <a:pt x="5" y="84"/>
                      <a:pt x="65" y="78"/>
                      <a:pt x="84" y="89"/>
                    </a:cubicBezTo>
                    <a:cubicBezTo>
                      <a:pt x="97" y="96"/>
                      <a:pt x="108" y="105"/>
                      <a:pt x="120" y="113"/>
                    </a:cubicBezTo>
                    <a:cubicBezTo>
                      <a:pt x="124" y="116"/>
                      <a:pt x="132" y="121"/>
                      <a:pt x="132" y="121"/>
                    </a:cubicBezTo>
                    <a:cubicBezTo>
                      <a:pt x="138" y="138"/>
                      <a:pt x="132" y="151"/>
                      <a:pt x="136" y="169"/>
                    </a:cubicBezTo>
                    <a:cubicBezTo>
                      <a:pt x="107" y="188"/>
                      <a:pt x="110" y="176"/>
                      <a:pt x="116" y="201"/>
                    </a:cubicBezTo>
                    <a:cubicBezTo>
                      <a:pt x="123" y="200"/>
                      <a:pt x="130" y="199"/>
                      <a:pt x="136" y="197"/>
                    </a:cubicBezTo>
                    <a:cubicBezTo>
                      <a:pt x="141" y="195"/>
                      <a:pt x="143" y="188"/>
                      <a:pt x="148" y="189"/>
                    </a:cubicBezTo>
                    <a:cubicBezTo>
                      <a:pt x="154" y="190"/>
                      <a:pt x="156" y="198"/>
                      <a:pt x="160" y="201"/>
                    </a:cubicBezTo>
                    <a:cubicBezTo>
                      <a:pt x="168" y="207"/>
                      <a:pt x="176" y="212"/>
                      <a:pt x="184" y="217"/>
                    </a:cubicBezTo>
                    <a:cubicBezTo>
                      <a:pt x="192" y="222"/>
                      <a:pt x="208" y="233"/>
                      <a:pt x="208" y="233"/>
                    </a:cubicBezTo>
                    <a:cubicBezTo>
                      <a:pt x="216" y="231"/>
                      <a:pt x="234" y="230"/>
                      <a:pt x="240" y="221"/>
                    </a:cubicBezTo>
                    <a:cubicBezTo>
                      <a:pt x="244" y="214"/>
                      <a:pt x="248" y="197"/>
                      <a:pt x="248" y="197"/>
                    </a:cubicBezTo>
                    <a:cubicBezTo>
                      <a:pt x="255" y="198"/>
                      <a:pt x="261" y="199"/>
                      <a:pt x="268" y="201"/>
                    </a:cubicBezTo>
                    <a:cubicBezTo>
                      <a:pt x="276" y="203"/>
                      <a:pt x="292" y="209"/>
                      <a:pt x="292" y="209"/>
                    </a:cubicBezTo>
                    <a:cubicBezTo>
                      <a:pt x="298" y="242"/>
                      <a:pt x="306" y="270"/>
                      <a:pt x="340" y="281"/>
                    </a:cubicBezTo>
                    <a:cubicBezTo>
                      <a:pt x="345" y="280"/>
                      <a:pt x="354" y="282"/>
                      <a:pt x="356" y="277"/>
                    </a:cubicBezTo>
                    <a:cubicBezTo>
                      <a:pt x="359" y="270"/>
                      <a:pt x="355" y="260"/>
                      <a:pt x="352" y="253"/>
                    </a:cubicBezTo>
                    <a:cubicBezTo>
                      <a:pt x="346" y="238"/>
                      <a:pt x="329" y="206"/>
                      <a:pt x="316" y="197"/>
                    </a:cubicBezTo>
                    <a:cubicBezTo>
                      <a:pt x="307" y="170"/>
                      <a:pt x="339" y="175"/>
                      <a:pt x="360" y="173"/>
                    </a:cubicBezTo>
                    <a:cubicBezTo>
                      <a:pt x="383" y="165"/>
                      <a:pt x="391" y="162"/>
                      <a:pt x="408" y="145"/>
                    </a:cubicBezTo>
                    <a:cubicBezTo>
                      <a:pt x="412" y="140"/>
                      <a:pt x="416" y="121"/>
                      <a:pt x="409" y="120"/>
                    </a:cubicBezTo>
                    <a:cubicBezTo>
                      <a:pt x="402" y="119"/>
                      <a:pt x="384" y="135"/>
                      <a:pt x="367" y="138"/>
                    </a:cubicBezTo>
                    <a:cubicBezTo>
                      <a:pt x="350" y="141"/>
                      <a:pt x="325" y="144"/>
                      <a:pt x="308" y="137"/>
                    </a:cubicBezTo>
                    <a:cubicBezTo>
                      <a:pt x="286" y="130"/>
                      <a:pt x="284" y="111"/>
                      <a:pt x="264" y="97"/>
                    </a:cubicBezTo>
                    <a:cubicBezTo>
                      <a:pt x="238" y="80"/>
                      <a:pt x="203" y="76"/>
                      <a:pt x="180" y="61"/>
                    </a:cubicBezTo>
                    <a:cubicBezTo>
                      <a:pt x="163" y="50"/>
                      <a:pt x="150" y="39"/>
                      <a:pt x="132" y="33"/>
                    </a:cubicBezTo>
                    <a:cubicBezTo>
                      <a:pt x="119" y="35"/>
                      <a:pt x="102" y="31"/>
                      <a:pt x="92" y="41"/>
                    </a:cubicBezTo>
                    <a:cubicBezTo>
                      <a:pt x="71" y="62"/>
                      <a:pt x="108" y="46"/>
                      <a:pt x="76" y="57"/>
                    </a:cubicBezTo>
                    <a:cubicBezTo>
                      <a:pt x="52" y="49"/>
                      <a:pt x="67" y="38"/>
                      <a:pt x="56" y="17"/>
                    </a:cubicBezTo>
                    <a:cubicBezTo>
                      <a:pt x="48" y="0"/>
                      <a:pt x="16" y="1"/>
                      <a:pt x="0" y="1"/>
                    </a:cubicBezTo>
                    <a:close/>
                  </a:path>
                </a:pathLst>
              </a:custGeom>
              <a:solidFill>
                <a:srgbClr val="B2B2B2">
                  <a:alpha val="50195"/>
                </a:srgbClr>
              </a:solidFill>
              <a:ln w="317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106" name="Freeform 12"/>
              <p:cNvSpPr>
                <a:spLocks/>
              </p:cNvSpPr>
              <p:nvPr/>
            </p:nvSpPr>
            <p:spPr bwMode="gray">
              <a:xfrm>
                <a:off x="4460" y="3775"/>
                <a:ext cx="46" cy="58"/>
              </a:xfrm>
              <a:custGeom>
                <a:avLst/>
                <a:gdLst>
                  <a:gd name="T0" fmla="*/ 15 w 60"/>
                  <a:gd name="T1" fmla="*/ 7 h 78"/>
                  <a:gd name="T2" fmla="*/ 0 w 60"/>
                  <a:gd name="T3" fmla="*/ 7 h 78"/>
                  <a:gd name="T4" fmla="*/ 9 w 60"/>
                  <a:gd name="T5" fmla="*/ 17 h 78"/>
                  <a:gd name="T6" fmla="*/ 12 w 60"/>
                  <a:gd name="T7" fmla="*/ 27 h 78"/>
                  <a:gd name="T8" fmla="*/ 15 w 60"/>
                  <a:gd name="T9" fmla="*/ 32 h 78"/>
                  <a:gd name="T10" fmla="*/ 27 w 60"/>
                  <a:gd name="T11" fmla="*/ 21 h 78"/>
                  <a:gd name="T12" fmla="*/ 15 w 60"/>
                  <a:gd name="T13" fmla="*/ 7 h 7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60"/>
                  <a:gd name="T22" fmla="*/ 0 h 78"/>
                  <a:gd name="T23" fmla="*/ 60 w 60"/>
                  <a:gd name="T24" fmla="*/ 78 h 78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60" h="78">
                    <a:moveTo>
                      <a:pt x="32" y="18"/>
                    </a:moveTo>
                    <a:cubicBezTo>
                      <a:pt x="16" y="7"/>
                      <a:pt x="12" y="0"/>
                      <a:pt x="0" y="18"/>
                    </a:cubicBezTo>
                    <a:cubicBezTo>
                      <a:pt x="6" y="27"/>
                      <a:pt x="15" y="33"/>
                      <a:pt x="20" y="42"/>
                    </a:cubicBezTo>
                    <a:cubicBezTo>
                      <a:pt x="24" y="49"/>
                      <a:pt x="25" y="58"/>
                      <a:pt x="28" y="66"/>
                    </a:cubicBezTo>
                    <a:cubicBezTo>
                      <a:pt x="29" y="70"/>
                      <a:pt x="32" y="78"/>
                      <a:pt x="32" y="78"/>
                    </a:cubicBezTo>
                    <a:cubicBezTo>
                      <a:pt x="52" y="73"/>
                      <a:pt x="54" y="69"/>
                      <a:pt x="60" y="50"/>
                    </a:cubicBezTo>
                    <a:cubicBezTo>
                      <a:pt x="54" y="32"/>
                      <a:pt x="50" y="27"/>
                      <a:pt x="32" y="18"/>
                    </a:cubicBezTo>
                    <a:close/>
                  </a:path>
                </a:pathLst>
              </a:custGeom>
              <a:solidFill>
                <a:srgbClr val="B2B2B2">
                  <a:alpha val="50195"/>
                </a:srgbClr>
              </a:solidFill>
              <a:ln w="317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107" name="Freeform 13"/>
              <p:cNvSpPr>
                <a:spLocks/>
              </p:cNvSpPr>
              <p:nvPr/>
            </p:nvSpPr>
            <p:spPr bwMode="gray">
              <a:xfrm>
                <a:off x="4599" y="3686"/>
                <a:ext cx="168" cy="84"/>
              </a:xfrm>
              <a:custGeom>
                <a:avLst/>
                <a:gdLst>
                  <a:gd name="T0" fmla="*/ 21 w 219"/>
                  <a:gd name="T1" fmla="*/ 30 h 113"/>
                  <a:gd name="T2" fmla="*/ 18 w 219"/>
                  <a:gd name="T3" fmla="*/ 25 h 113"/>
                  <a:gd name="T4" fmla="*/ 7 w 219"/>
                  <a:gd name="T5" fmla="*/ 28 h 113"/>
                  <a:gd name="T6" fmla="*/ 18 w 219"/>
                  <a:gd name="T7" fmla="*/ 46 h 113"/>
                  <a:gd name="T8" fmla="*/ 55 w 219"/>
                  <a:gd name="T9" fmla="*/ 36 h 113"/>
                  <a:gd name="T10" fmla="*/ 67 w 219"/>
                  <a:gd name="T11" fmla="*/ 30 h 113"/>
                  <a:gd name="T12" fmla="*/ 77 w 219"/>
                  <a:gd name="T13" fmla="*/ 27 h 113"/>
                  <a:gd name="T14" fmla="*/ 99 w 219"/>
                  <a:gd name="T15" fmla="*/ 7 h 113"/>
                  <a:gd name="T16" fmla="*/ 95 w 219"/>
                  <a:gd name="T17" fmla="*/ 0 h 113"/>
                  <a:gd name="T18" fmla="*/ 81 w 219"/>
                  <a:gd name="T19" fmla="*/ 7 h 113"/>
                  <a:gd name="T20" fmla="*/ 48 w 219"/>
                  <a:gd name="T21" fmla="*/ 16 h 113"/>
                  <a:gd name="T22" fmla="*/ 38 w 219"/>
                  <a:gd name="T23" fmla="*/ 19 h 113"/>
                  <a:gd name="T24" fmla="*/ 27 w 219"/>
                  <a:gd name="T25" fmla="*/ 22 h 113"/>
                  <a:gd name="T26" fmla="*/ 21 w 219"/>
                  <a:gd name="T27" fmla="*/ 30 h 113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219"/>
                  <a:gd name="T43" fmla="*/ 0 h 113"/>
                  <a:gd name="T44" fmla="*/ 219 w 219"/>
                  <a:gd name="T45" fmla="*/ 113 h 113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219" h="113">
                    <a:moveTo>
                      <a:pt x="47" y="73"/>
                    </a:moveTo>
                    <a:cubicBezTo>
                      <a:pt x="44" y="69"/>
                      <a:pt x="44" y="62"/>
                      <a:pt x="39" y="61"/>
                    </a:cubicBezTo>
                    <a:cubicBezTo>
                      <a:pt x="31" y="60"/>
                      <a:pt x="15" y="69"/>
                      <a:pt x="15" y="69"/>
                    </a:cubicBezTo>
                    <a:cubicBezTo>
                      <a:pt x="0" y="91"/>
                      <a:pt x="20" y="101"/>
                      <a:pt x="39" y="113"/>
                    </a:cubicBezTo>
                    <a:cubicBezTo>
                      <a:pt x="67" y="107"/>
                      <a:pt x="96" y="98"/>
                      <a:pt x="123" y="89"/>
                    </a:cubicBezTo>
                    <a:cubicBezTo>
                      <a:pt x="132" y="86"/>
                      <a:pt x="139" y="78"/>
                      <a:pt x="147" y="73"/>
                    </a:cubicBezTo>
                    <a:cubicBezTo>
                      <a:pt x="154" y="68"/>
                      <a:pt x="171" y="65"/>
                      <a:pt x="171" y="65"/>
                    </a:cubicBezTo>
                    <a:cubicBezTo>
                      <a:pt x="186" y="50"/>
                      <a:pt x="207" y="36"/>
                      <a:pt x="219" y="19"/>
                    </a:cubicBezTo>
                    <a:cubicBezTo>
                      <a:pt x="215" y="16"/>
                      <a:pt x="215" y="0"/>
                      <a:pt x="210" y="0"/>
                    </a:cubicBezTo>
                    <a:cubicBezTo>
                      <a:pt x="205" y="0"/>
                      <a:pt x="183" y="15"/>
                      <a:pt x="179" y="17"/>
                    </a:cubicBezTo>
                    <a:cubicBezTo>
                      <a:pt x="159" y="26"/>
                      <a:pt x="129" y="37"/>
                      <a:pt x="107" y="41"/>
                    </a:cubicBezTo>
                    <a:cubicBezTo>
                      <a:pt x="99" y="42"/>
                      <a:pt x="91" y="43"/>
                      <a:pt x="83" y="45"/>
                    </a:cubicBezTo>
                    <a:cubicBezTo>
                      <a:pt x="75" y="47"/>
                      <a:pt x="59" y="53"/>
                      <a:pt x="59" y="53"/>
                    </a:cubicBezTo>
                    <a:cubicBezTo>
                      <a:pt x="49" y="67"/>
                      <a:pt x="53" y="61"/>
                      <a:pt x="47" y="73"/>
                    </a:cubicBezTo>
                    <a:close/>
                  </a:path>
                </a:pathLst>
              </a:custGeom>
              <a:solidFill>
                <a:srgbClr val="B2B2B2">
                  <a:alpha val="50195"/>
                </a:srgbClr>
              </a:solidFill>
              <a:ln w="317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108" name="Freeform 14"/>
              <p:cNvSpPr>
                <a:spLocks/>
              </p:cNvSpPr>
              <p:nvPr/>
            </p:nvSpPr>
            <p:spPr bwMode="gray">
              <a:xfrm>
                <a:off x="4773" y="3636"/>
                <a:ext cx="107" cy="91"/>
              </a:xfrm>
              <a:custGeom>
                <a:avLst/>
                <a:gdLst>
                  <a:gd name="T0" fmla="*/ 5 w 139"/>
                  <a:gd name="T1" fmla="*/ 25 h 122"/>
                  <a:gd name="T2" fmla="*/ 4 w 139"/>
                  <a:gd name="T3" fmla="*/ 35 h 122"/>
                  <a:gd name="T4" fmla="*/ 0 w 139"/>
                  <a:gd name="T5" fmla="*/ 45 h 122"/>
                  <a:gd name="T6" fmla="*/ 17 w 139"/>
                  <a:gd name="T7" fmla="*/ 48 h 122"/>
                  <a:gd name="T8" fmla="*/ 24 w 139"/>
                  <a:gd name="T9" fmla="*/ 40 h 122"/>
                  <a:gd name="T10" fmla="*/ 56 w 139"/>
                  <a:gd name="T11" fmla="*/ 28 h 122"/>
                  <a:gd name="T12" fmla="*/ 62 w 139"/>
                  <a:gd name="T13" fmla="*/ 19 h 122"/>
                  <a:gd name="T14" fmla="*/ 51 w 139"/>
                  <a:gd name="T15" fmla="*/ 12 h 122"/>
                  <a:gd name="T16" fmla="*/ 45 w 139"/>
                  <a:gd name="T17" fmla="*/ 8 h 122"/>
                  <a:gd name="T18" fmla="*/ 29 w 139"/>
                  <a:gd name="T19" fmla="*/ 5 h 122"/>
                  <a:gd name="T20" fmla="*/ 24 w 139"/>
                  <a:gd name="T21" fmla="*/ 15 h 122"/>
                  <a:gd name="T22" fmla="*/ 5 w 139"/>
                  <a:gd name="T23" fmla="*/ 25 h 122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139"/>
                  <a:gd name="T37" fmla="*/ 0 h 122"/>
                  <a:gd name="T38" fmla="*/ 139 w 139"/>
                  <a:gd name="T39" fmla="*/ 122 h 122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139" h="122">
                    <a:moveTo>
                      <a:pt x="12" y="60"/>
                    </a:moveTo>
                    <a:cubicBezTo>
                      <a:pt x="11" y="68"/>
                      <a:pt x="10" y="76"/>
                      <a:pt x="8" y="84"/>
                    </a:cubicBezTo>
                    <a:cubicBezTo>
                      <a:pt x="6" y="92"/>
                      <a:pt x="0" y="108"/>
                      <a:pt x="0" y="108"/>
                    </a:cubicBezTo>
                    <a:cubicBezTo>
                      <a:pt x="14" y="118"/>
                      <a:pt x="19" y="122"/>
                      <a:pt x="36" y="116"/>
                    </a:cubicBezTo>
                    <a:cubicBezTo>
                      <a:pt x="46" y="86"/>
                      <a:pt x="31" y="122"/>
                      <a:pt x="52" y="96"/>
                    </a:cubicBezTo>
                    <a:cubicBezTo>
                      <a:pt x="83" y="57"/>
                      <a:pt x="30" y="74"/>
                      <a:pt x="124" y="68"/>
                    </a:cubicBezTo>
                    <a:cubicBezTo>
                      <a:pt x="125" y="67"/>
                      <a:pt x="139" y="48"/>
                      <a:pt x="136" y="44"/>
                    </a:cubicBezTo>
                    <a:cubicBezTo>
                      <a:pt x="130" y="36"/>
                      <a:pt x="120" y="33"/>
                      <a:pt x="112" y="28"/>
                    </a:cubicBezTo>
                    <a:cubicBezTo>
                      <a:pt x="108" y="25"/>
                      <a:pt x="100" y="20"/>
                      <a:pt x="100" y="20"/>
                    </a:cubicBezTo>
                    <a:cubicBezTo>
                      <a:pt x="89" y="4"/>
                      <a:pt x="92" y="0"/>
                      <a:pt x="64" y="12"/>
                    </a:cubicBezTo>
                    <a:cubicBezTo>
                      <a:pt x="57" y="15"/>
                      <a:pt x="55" y="30"/>
                      <a:pt x="52" y="36"/>
                    </a:cubicBezTo>
                    <a:cubicBezTo>
                      <a:pt x="46" y="49"/>
                      <a:pt x="26" y="60"/>
                      <a:pt x="12" y="60"/>
                    </a:cubicBezTo>
                    <a:close/>
                  </a:path>
                </a:pathLst>
              </a:custGeom>
              <a:solidFill>
                <a:srgbClr val="B2B2B2">
                  <a:alpha val="50195"/>
                </a:srgbClr>
              </a:solidFill>
              <a:ln w="317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109" name="Freeform 15"/>
              <p:cNvSpPr>
                <a:spLocks/>
              </p:cNvSpPr>
              <p:nvPr/>
            </p:nvSpPr>
            <p:spPr bwMode="gray">
              <a:xfrm>
                <a:off x="4830" y="3595"/>
                <a:ext cx="38" cy="26"/>
              </a:xfrm>
              <a:custGeom>
                <a:avLst/>
                <a:gdLst>
                  <a:gd name="T0" fmla="*/ 13 w 49"/>
                  <a:gd name="T1" fmla="*/ 0 h 35"/>
                  <a:gd name="T2" fmla="*/ 4 w 49"/>
                  <a:gd name="T3" fmla="*/ 4 h 35"/>
                  <a:gd name="T4" fmla="*/ 12 w 49"/>
                  <a:gd name="T5" fmla="*/ 14 h 35"/>
                  <a:gd name="T6" fmla="*/ 18 w 49"/>
                  <a:gd name="T7" fmla="*/ 10 h 35"/>
                  <a:gd name="T8" fmla="*/ 13 w 49"/>
                  <a:gd name="T9" fmla="*/ 0 h 3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9"/>
                  <a:gd name="T16" fmla="*/ 0 h 35"/>
                  <a:gd name="T17" fmla="*/ 49 w 49"/>
                  <a:gd name="T18" fmla="*/ 35 h 3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9" h="35">
                    <a:moveTo>
                      <a:pt x="29" y="0"/>
                    </a:moveTo>
                    <a:cubicBezTo>
                      <a:pt x="25" y="12"/>
                      <a:pt x="19" y="7"/>
                      <a:pt x="8" y="11"/>
                    </a:cubicBezTo>
                    <a:cubicBezTo>
                      <a:pt x="0" y="23"/>
                      <a:pt x="14" y="34"/>
                      <a:pt x="24" y="35"/>
                    </a:cubicBezTo>
                    <a:cubicBezTo>
                      <a:pt x="30" y="34"/>
                      <a:pt x="33" y="28"/>
                      <a:pt x="39" y="26"/>
                    </a:cubicBezTo>
                    <a:cubicBezTo>
                      <a:pt x="49" y="22"/>
                      <a:pt x="29" y="3"/>
                      <a:pt x="29" y="0"/>
                    </a:cubicBezTo>
                    <a:close/>
                  </a:path>
                </a:pathLst>
              </a:custGeom>
              <a:solidFill>
                <a:srgbClr val="B2B2B2">
                  <a:alpha val="50195"/>
                </a:srgbClr>
              </a:solidFill>
              <a:ln w="317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110" name="Freeform 16"/>
              <p:cNvSpPr>
                <a:spLocks/>
              </p:cNvSpPr>
              <p:nvPr/>
            </p:nvSpPr>
            <p:spPr bwMode="gray">
              <a:xfrm>
                <a:off x="3097" y="3118"/>
                <a:ext cx="126" cy="200"/>
              </a:xfrm>
              <a:custGeom>
                <a:avLst/>
                <a:gdLst>
                  <a:gd name="T0" fmla="*/ 58 w 164"/>
                  <a:gd name="T1" fmla="*/ 0 h 268"/>
                  <a:gd name="T2" fmla="*/ 47 w 164"/>
                  <a:gd name="T3" fmla="*/ 12 h 268"/>
                  <a:gd name="T4" fmla="*/ 40 w 164"/>
                  <a:gd name="T5" fmla="*/ 27 h 268"/>
                  <a:gd name="T6" fmla="*/ 17 w 164"/>
                  <a:gd name="T7" fmla="*/ 35 h 268"/>
                  <a:gd name="T8" fmla="*/ 13 w 164"/>
                  <a:gd name="T9" fmla="*/ 40 h 268"/>
                  <a:gd name="T10" fmla="*/ 7 w 164"/>
                  <a:gd name="T11" fmla="*/ 42 h 268"/>
                  <a:gd name="T12" fmla="*/ 9 w 164"/>
                  <a:gd name="T13" fmla="*/ 55 h 268"/>
                  <a:gd name="T14" fmla="*/ 13 w 164"/>
                  <a:gd name="T15" fmla="*/ 65 h 268"/>
                  <a:gd name="T16" fmla="*/ 0 w 164"/>
                  <a:gd name="T17" fmla="*/ 83 h 268"/>
                  <a:gd name="T18" fmla="*/ 13 w 164"/>
                  <a:gd name="T19" fmla="*/ 108 h 268"/>
                  <a:gd name="T20" fmla="*/ 24 w 164"/>
                  <a:gd name="T21" fmla="*/ 111 h 268"/>
                  <a:gd name="T22" fmla="*/ 40 w 164"/>
                  <a:gd name="T23" fmla="*/ 90 h 268"/>
                  <a:gd name="T24" fmla="*/ 47 w 164"/>
                  <a:gd name="T25" fmla="*/ 80 h 268"/>
                  <a:gd name="T26" fmla="*/ 58 w 164"/>
                  <a:gd name="T27" fmla="*/ 49 h 268"/>
                  <a:gd name="T28" fmla="*/ 64 w 164"/>
                  <a:gd name="T29" fmla="*/ 32 h 268"/>
                  <a:gd name="T30" fmla="*/ 75 w 164"/>
                  <a:gd name="T31" fmla="*/ 30 h 268"/>
                  <a:gd name="T32" fmla="*/ 58 w 164"/>
                  <a:gd name="T33" fmla="*/ 0 h 268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164"/>
                  <a:gd name="T52" fmla="*/ 0 h 268"/>
                  <a:gd name="T53" fmla="*/ 164 w 164"/>
                  <a:gd name="T54" fmla="*/ 268 h 268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164" h="268">
                    <a:moveTo>
                      <a:pt x="128" y="0"/>
                    </a:moveTo>
                    <a:cubicBezTo>
                      <a:pt x="123" y="16"/>
                      <a:pt x="120" y="23"/>
                      <a:pt x="104" y="28"/>
                    </a:cubicBezTo>
                    <a:cubicBezTo>
                      <a:pt x="102" y="35"/>
                      <a:pt x="97" y="57"/>
                      <a:pt x="88" y="64"/>
                    </a:cubicBezTo>
                    <a:cubicBezTo>
                      <a:pt x="75" y="75"/>
                      <a:pt x="51" y="74"/>
                      <a:pt x="36" y="84"/>
                    </a:cubicBezTo>
                    <a:cubicBezTo>
                      <a:pt x="33" y="88"/>
                      <a:pt x="32" y="93"/>
                      <a:pt x="28" y="96"/>
                    </a:cubicBezTo>
                    <a:cubicBezTo>
                      <a:pt x="25" y="99"/>
                      <a:pt x="17" y="96"/>
                      <a:pt x="16" y="100"/>
                    </a:cubicBezTo>
                    <a:cubicBezTo>
                      <a:pt x="14" y="110"/>
                      <a:pt x="18" y="121"/>
                      <a:pt x="20" y="132"/>
                    </a:cubicBezTo>
                    <a:cubicBezTo>
                      <a:pt x="22" y="140"/>
                      <a:pt x="28" y="156"/>
                      <a:pt x="28" y="156"/>
                    </a:cubicBezTo>
                    <a:cubicBezTo>
                      <a:pt x="13" y="166"/>
                      <a:pt x="6" y="183"/>
                      <a:pt x="0" y="200"/>
                    </a:cubicBezTo>
                    <a:cubicBezTo>
                      <a:pt x="3" y="210"/>
                      <a:pt x="19" y="254"/>
                      <a:pt x="28" y="260"/>
                    </a:cubicBezTo>
                    <a:cubicBezTo>
                      <a:pt x="35" y="264"/>
                      <a:pt x="52" y="268"/>
                      <a:pt x="52" y="268"/>
                    </a:cubicBezTo>
                    <a:cubicBezTo>
                      <a:pt x="85" y="261"/>
                      <a:pt x="79" y="244"/>
                      <a:pt x="88" y="216"/>
                    </a:cubicBezTo>
                    <a:cubicBezTo>
                      <a:pt x="91" y="207"/>
                      <a:pt x="99" y="200"/>
                      <a:pt x="104" y="192"/>
                    </a:cubicBezTo>
                    <a:cubicBezTo>
                      <a:pt x="116" y="174"/>
                      <a:pt x="121" y="136"/>
                      <a:pt x="128" y="116"/>
                    </a:cubicBezTo>
                    <a:cubicBezTo>
                      <a:pt x="131" y="108"/>
                      <a:pt x="134" y="79"/>
                      <a:pt x="140" y="76"/>
                    </a:cubicBezTo>
                    <a:cubicBezTo>
                      <a:pt x="147" y="72"/>
                      <a:pt x="156" y="73"/>
                      <a:pt x="164" y="72"/>
                    </a:cubicBezTo>
                    <a:cubicBezTo>
                      <a:pt x="158" y="19"/>
                      <a:pt x="161" y="33"/>
                      <a:pt x="128" y="0"/>
                    </a:cubicBezTo>
                    <a:close/>
                  </a:path>
                </a:pathLst>
              </a:custGeom>
              <a:solidFill>
                <a:srgbClr val="B2B2B2">
                  <a:alpha val="50195"/>
                </a:srgbClr>
              </a:solidFill>
              <a:ln w="317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111" name="Freeform 17"/>
              <p:cNvSpPr>
                <a:spLocks/>
              </p:cNvSpPr>
              <p:nvPr/>
            </p:nvSpPr>
            <p:spPr bwMode="gray">
              <a:xfrm>
                <a:off x="3642" y="2807"/>
                <a:ext cx="50" cy="61"/>
              </a:xfrm>
              <a:custGeom>
                <a:avLst/>
                <a:gdLst>
                  <a:gd name="T0" fmla="*/ 13 w 66"/>
                  <a:gd name="T1" fmla="*/ 0 h 81"/>
                  <a:gd name="T2" fmla="*/ 11 w 66"/>
                  <a:gd name="T3" fmla="*/ 26 h 81"/>
                  <a:gd name="T4" fmla="*/ 13 w 66"/>
                  <a:gd name="T5" fmla="*/ 32 h 81"/>
                  <a:gd name="T6" fmla="*/ 17 w 66"/>
                  <a:gd name="T7" fmla="*/ 34 h 81"/>
                  <a:gd name="T8" fmla="*/ 25 w 66"/>
                  <a:gd name="T9" fmla="*/ 32 h 81"/>
                  <a:gd name="T10" fmla="*/ 13 w 66"/>
                  <a:gd name="T11" fmla="*/ 0 h 81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66"/>
                  <a:gd name="T19" fmla="*/ 0 h 81"/>
                  <a:gd name="T20" fmla="*/ 66 w 66"/>
                  <a:gd name="T21" fmla="*/ 81 h 81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66" h="81">
                    <a:moveTo>
                      <a:pt x="29" y="0"/>
                    </a:moveTo>
                    <a:cubicBezTo>
                      <a:pt x="0" y="10"/>
                      <a:pt x="20" y="38"/>
                      <a:pt x="25" y="60"/>
                    </a:cubicBezTo>
                    <a:cubicBezTo>
                      <a:pt x="26" y="65"/>
                      <a:pt x="26" y="72"/>
                      <a:pt x="29" y="76"/>
                    </a:cubicBezTo>
                    <a:cubicBezTo>
                      <a:pt x="32" y="79"/>
                      <a:pt x="37" y="79"/>
                      <a:pt x="41" y="80"/>
                    </a:cubicBezTo>
                    <a:cubicBezTo>
                      <a:pt x="46" y="79"/>
                      <a:pt x="55" y="81"/>
                      <a:pt x="57" y="76"/>
                    </a:cubicBezTo>
                    <a:cubicBezTo>
                      <a:pt x="66" y="53"/>
                      <a:pt x="45" y="16"/>
                      <a:pt x="29" y="0"/>
                    </a:cubicBezTo>
                    <a:close/>
                  </a:path>
                </a:pathLst>
              </a:custGeom>
              <a:solidFill>
                <a:srgbClr val="B2B2B2">
                  <a:alpha val="50195"/>
                </a:srgbClr>
              </a:solidFill>
              <a:ln w="317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112" name="Freeform 18"/>
              <p:cNvSpPr>
                <a:spLocks/>
              </p:cNvSpPr>
              <p:nvPr/>
            </p:nvSpPr>
            <p:spPr bwMode="gray">
              <a:xfrm>
                <a:off x="3950" y="2866"/>
                <a:ext cx="114" cy="182"/>
              </a:xfrm>
              <a:custGeom>
                <a:avLst/>
                <a:gdLst>
                  <a:gd name="T0" fmla="*/ 44 w 148"/>
                  <a:gd name="T1" fmla="*/ 0 h 244"/>
                  <a:gd name="T2" fmla="*/ 27 w 148"/>
                  <a:gd name="T3" fmla="*/ 35 h 244"/>
                  <a:gd name="T4" fmla="*/ 17 w 148"/>
                  <a:gd name="T5" fmla="*/ 38 h 244"/>
                  <a:gd name="T6" fmla="*/ 5 w 148"/>
                  <a:gd name="T7" fmla="*/ 45 h 244"/>
                  <a:gd name="T8" fmla="*/ 18 w 148"/>
                  <a:gd name="T9" fmla="*/ 78 h 244"/>
                  <a:gd name="T10" fmla="*/ 24 w 148"/>
                  <a:gd name="T11" fmla="*/ 93 h 244"/>
                  <a:gd name="T12" fmla="*/ 27 w 148"/>
                  <a:gd name="T13" fmla="*/ 98 h 244"/>
                  <a:gd name="T14" fmla="*/ 39 w 148"/>
                  <a:gd name="T15" fmla="*/ 101 h 244"/>
                  <a:gd name="T16" fmla="*/ 44 w 148"/>
                  <a:gd name="T17" fmla="*/ 81 h 244"/>
                  <a:gd name="T18" fmla="*/ 57 w 148"/>
                  <a:gd name="T19" fmla="*/ 69 h 244"/>
                  <a:gd name="T20" fmla="*/ 51 w 148"/>
                  <a:gd name="T21" fmla="*/ 28 h 244"/>
                  <a:gd name="T22" fmla="*/ 64 w 148"/>
                  <a:gd name="T23" fmla="*/ 20 h 244"/>
                  <a:gd name="T24" fmla="*/ 51 w 148"/>
                  <a:gd name="T25" fmla="*/ 8 h 244"/>
                  <a:gd name="T26" fmla="*/ 44 w 148"/>
                  <a:gd name="T27" fmla="*/ 0 h 244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148"/>
                  <a:gd name="T43" fmla="*/ 0 h 244"/>
                  <a:gd name="T44" fmla="*/ 148 w 148"/>
                  <a:gd name="T45" fmla="*/ 244 h 244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148" h="244">
                    <a:moveTo>
                      <a:pt x="96" y="0"/>
                    </a:moveTo>
                    <a:cubicBezTo>
                      <a:pt x="86" y="29"/>
                      <a:pt x="70" y="55"/>
                      <a:pt x="60" y="84"/>
                    </a:cubicBezTo>
                    <a:cubicBezTo>
                      <a:pt x="57" y="92"/>
                      <a:pt x="43" y="87"/>
                      <a:pt x="36" y="92"/>
                    </a:cubicBezTo>
                    <a:cubicBezTo>
                      <a:pt x="28" y="97"/>
                      <a:pt x="12" y="108"/>
                      <a:pt x="12" y="108"/>
                    </a:cubicBezTo>
                    <a:cubicBezTo>
                      <a:pt x="0" y="144"/>
                      <a:pt x="30" y="158"/>
                      <a:pt x="40" y="188"/>
                    </a:cubicBezTo>
                    <a:cubicBezTo>
                      <a:pt x="44" y="200"/>
                      <a:pt x="45" y="213"/>
                      <a:pt x="52" y="224"/>
                    </a:cubicBezTo>
                    <a:cubicBezTo>
                      <a:pt x="55" y="228"/>
                      <a:pt x="56" y="233"/>
                      <a:pt x="60" y="236"/>
                    </a:cubicBezTo>
                    <a:cubicBezTo>
                      <a:pt x="67" y="240"/>
                      <a:pt x="84" y="244"/>
                      <a:pt x="84" y="244"/>
                    </a:cubicBezTo>
                    <a:cubicBezTo>
                      <a:pt x="111" y="235"/>
                      <a:pt x="103" y="218"/>
                      <a:pt x="96" y="196"/>
                    </a:cubicBezTo>
                    <a:cubicBezTo>
                      <a:pt x="100" y="183"/>
                      <a:pt x="124" y="168"/>
                      <a:pt x="124" y="168"/>
                    </a:cubicBezTo>
                    <a:cubicBezTo>
                      <a:pt x="148" y="132"/>
                      <a:pt x="123" y="101"/>
                      <a:pt x="112" y="68"/>
                    </a:cubicBezTo>
                    <a:cubicBezTo>
                      <a:pt x="140" y="59"/>
                      <a:pt x="133" y="68"/>
                      <a:pt x="140" y="48"/>
                    </a:cubicBezTo>
                    <a:cubicBezTo>
                      <a:pt x="136" y="35"/>
                      <a:pt x="112" y="20"/>
                      <a:pt x="112" y="20"/>
                    </a:cubicBezTo>
                    <a:cubicBezTo>
                      <a:pt x="102" y="5"/>
                      <a:pt x="107" y="11"/>
                      <a:pt x="96" y="0"/>
                    </a:cubicBezTo>
                    <a:close/>
                  </a:path>
                </a:pathLst>
              </a:custGeom>
              <a:solidFill>
                <a:srgbClr val="B2B2B2">
                  <a:alpha val="50195"/>
                </a:srgbClr>
              </a:solidFill>
              <a:ln w="317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113" name="Freeform 19"/>
              <p:cNvSpPr>
                <a:spLocks/>
              </p:cNvSpPr>
              <p:nvPr/>
            </p:nvSpPr>
            <p:spPr bwMode="gray">
              <a:xfrm>
                <a:off x="3854" y="2809"/>
                <a:ext cx="74" cy="136"/>
              </a:xfrm>
              <a:custGeom>
                <a:avLst/>
                <a:gdLst>
                  <a:gd name="T0" fmla="*/ 22 w 96"/>
                  <a:gd name="T1" fmla="*/ 1 h 183"/>
                  <a:gd name="T2" fmla="*/ 23 w 96"/>
                  <a:gd name="T3" fmla="*/ 14 h 183"/>
                  <a:gd name="T4" fmla="*/ 27 w 96"/>
                  <a:gd name="T5" fmla="*/ 25 h 183"/>
                  <a:gd name="T6" fmla="*/ 29 w 96"/>
                  <a:gd name="T7" fmla="*/ 38 h 183"/>
                  <a:gd name="T8" fmla="*/ 31 w 96"/>
                  <a:gd name="T9" fmla="*/ 43 h 183"/>
                  <a:gd name="T10" fmla="*/ 32 w 96"/>
                  <a:gd name="T11" fmla="*/ 52 h 183"/>
                  <a:gd name="T12" fmla="*/ 26 w 96"/>
                  <a:gd name="T13" fmla="*/ 38 h 183"/>
                  <a:gd name="T14" fmla="*/ 16 w 96"/>
                  <a:gd name="T15" fmla="*/ 32 h 183"/>
                  <a:gd name="T16" fmla="*/ 2 w 96"/>
                  <a:gd name="T17" fmla="*/ 34 h 183"/>
                  <a:gd name="T18" fmla="*/ 4 w 96"/>
                  <a:gd name="T19" fmla="*/ 42 h 183"/>
                  <a:gd name="T20" fmla="*/ 19 w 96"/>
                  <a:gd name="T21" fmla="*/ 47 h 183"/>
                  <a:gd name="T22" fmla="*/ 26 w 96"/>
                  <a:gd name="T23" fmla="*/ 55 h 183"/>
                  <a:gd name="T24" fmla="*/ 32 w 96"/>
                  <a:gd name="T25" fmla="*/ 55 h 183"/>
                  <a:gd name="T26" fmla="*/ 35 w 96"/>
                  <a:gd name="T27" fmla="*/ 61 h 183"/>
                  <a:gd name="T28" fmla="*/ 44 w 96"/>
                  <a:gd name="T29" fmla="*/ 74 h 183"/>
                  <a:gd name="T30" fmla="*/ 37 w 96"/>
                  <a:gd name="T31" fmla="*/ 52 h 183"/>
                  <a:gd name="T32" fmla="*/ 37 w 96"/>
                  <a:gd name="T33" fmla="*/ 38 h 183"/>
                  <a:gd name="T34" fmla="*/ 32 w 96"/>
                  <a:gd name="T35" fmla="*/ 26 h 183"/>
                  <a:gd name="T36" fmla="*/ 29 w 96"/>
                  <a:gd name="T37" fmla="*/ 16 h 183"/>
                  <a:gd name="T38" fmla="*/ 26 w 96"/>
                  <a:gd name="T39" fmla="*/ 8 h 183"/>
                  <a:gd name="T40" fmla="*/ 22 w 96"/>
                  <a:gd name="T41" fmla="*/ 1 h 183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96"/>
                  <a:gd name="T64" fmla="*/ 0 h 183"/>
                  <a:gd name="T65" fmla="*/ 96 w 96"/>
                  <a:gd name="T66" fmla="*/ 183 h 183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96" h="183">
                    <a:moveTo>
                      <a:pt x="48" y="2"/>
                    </a:moveTo>
                    <a:cubicBezTo>
                      <a:pt x="47" y="4"/>
                      <a:pt x="49" y="25"/>
                      <a:pt x="51" y="35"/>
                    </a:cubicBezTo>
                    <a:cubicBezTo>
                      <a:pt x="53" y="45"/>
                      <a:pt x="58" y="53"/>
                      <a:pt x="60" y="62"/>
                    </a:cubicBezTo>
                    <a:cubicBezTo>
                      <a:pt x="62" y="71"/>
                      <a:pt x="61" y="85"/>
                      <a:pt x="62" y="92"/>
                    </a:cubicBezTo>
                    <a:cubicBezTo>
                      <a:pt x="63" y="99"/>
                      <a:pt x="67" y="99"/>
                      <a:pt x="68" y="105"/>
                    </a:cubicBezTo>
                    <a:cubicBezTo>
                      <a:pt x="69" y="111"/>
                      <a:pt x="73" y="128"/>
                      <a:pt x="71" y="126"/>
                    </a:cubicBezTo>
                    <a:cubicBezTo>
                      <a:pt x="69" y="124"/>
                      <a:pt x="63" y="101"/>
                      <a:pt x="57" y="93"/>
                    </a:cubicBezTo>
                    <a:cubicBezTo>
                      <a:pt x="51" y="85"/>
                      <a:pt x="44" y="80"/>
                      <a:pt x="35" y="78"/>
                    </a:cubicBezTo>
                    <a:cubicBezTo>
                      <a:pt x="26" y="76"/>
                      <a:pt x="10" y="79"/>
                      <a:pt x="5" y="83"/>
                    </a:cubicBezTo>
                    <a:cubicBezTo>
                      <a:pt x="0" y="87"/>
                      <a:pt x="2" y="97"/>
                      <a:pt x="8" y="102"/>
                    </a:cubicBezTo>
                    <a:cubicBezTo>
                      <a:pt x="14" y="107"/>
                      <a:pt x="33" y="109"/>
                      <a:pt x="41" y="114"/>
                    </a:cubicBezTo>
                    <a:cubicBezTo>
                      <a:pt x="49" y="119"/>
                      <a:pt x="52" y="132"/>
                      <a:pt x="57" y="135"/>
                    </a:cubicBezTo>
                    <a:cubicBezTo>
                      <a:pt x="62" y="138"/>
                      <a:pt x="68" y="133"/>
                      <a:pt x="71" y="135"/>
                    </a:cubicBezTo>
                    <a:cubicBezTo>
                      <a:pt x="74" y="137"/>
                      <a:pt x="74" y="143"/>
                      <a:pt x="78" y="150"/>
                    </a:cubicBezTo>
                    <a:cubicBezTo>
                      <a:pt x="82" y="157"/>
                      <a:pt x="96" y="183"/>
                      <a:pt x="96" y="179"/>
                    </a:cubicBezTo>
                    <a:cubicBezTo>
                      <a:pt x="96" y="175"/>
                      <a:pt x="84" y="140"/>
                      <a:pt x="81" y="126"/>
                    </a:cubicBezTo>
                    <a:cubicBezTo>
                      <a:pt x="78" y="112"/>
                      <a:pt x="82" y="104"/>
                      <a:pt x="80" y="93"/>
                    </a:cubicBezTo>
                    <a:cubicBezTo>
                      <a:pt x="78" y="82"/>
                      <a:pt x="74" y="72"/>
                      <a:pt x="71" y="63"/>
                    </a:cubicBezTo>
                    <a:cubicBezTo>
                      <a:pt x="68" y="54"/>
                      <a:pt x="65" y="48"/>
                      <a:pt x="63" y="41"/>
                    </a:cubicBezTo>
                    <a:cubicBezTo>
                      <a:pt x="61" y="34"/>
                      <a:pt x="59" y="26"/>
                      <a:pt x="57" y="20"/>
                    </a:cubicBezTo>
                    <a:cubicBezTo>
                      <a:pt x="55" y="14"/>
                      <a:pt x="49" y="0"/>
                      <a:pt x="48" y="2"/>
                    </a:cubicBezTo>
                    <a:close/>
                  </a:path>
                </a:pathLst>
              </a:custGeom>
              <a:solidFill>
                <a:srgbClr val="B2B2B2">
                  <a:alpha val="50195"/>
                </a:srgbClr>
              </a:solidFill>
              <a:ln w="317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114" name="Freeform 20"/>
              <p:cNvSpPr>
                <a:spLocks/>
              </p:cNvSpPr>
              <p:nvPr/>
            </p:nvSpPr>
            <p:spPr bwMode="gray">
              <a:xfrm>
                <a:off x="3904" y="2918"/>
                <a:ext cx="41" cy="131"/>
              </a:xfrm>
              <a:custGeom>
                <a:avLst/>
                <a:gdLst>
                  <a:gd name="T0" fmla="*/ 3 w 54"/>
                  <a:gd name="T1" fmla="*/ 0 h 175"/>
                  <a:gd name="T2" fmla="*/ 0 w 54"/>
                  <a:gd name="T3" fmla="*/ 10 h 175"/>
                  <a:gd name="T4" fmla="*/ 4 w 54"/>
                  <a:gd name="T5" fmla="*/ 22 h 175"/>
                  <a:gd name="T6" fmla="*/ 8 w 54"/>
                  <a:gd name="T7" fmla="*/ 39 h 175"/>
                  <a:gd name="T8" fmla="*/ 15 w 54"/>
                  <a:gd name="T9" fmla="*/ 55 h 175"/>
                  <a:gd name="T10" fmla="*/ 24 w 54"/>
                  <a:gd name="T11" fmla="*/ 73 h 175"/>
                  <a:gd name="T12" fmla="*/ 17 w 54"/>
                  <a:gd name="T13" fmla="*/ 48 h 175"/>
                  <a:gd name="T14" fmla="*/ 15 w 54"/>
                  <a:gd name="T15" fmla="*/ 39 h 175"/>
                  <a:gd name="T16" fmla="*/ 12 w 54"/>
                  <a:gd name="T17" fmla="*/ 25 h 175"/>
                  <a:gd name="T18" fmla="*/ 11 w 54"/>
                  <a:gd name="T19" fmla="*/ 19 h 175"/>
                  <a:gd name="T20" fmla="*/ 7 w 54"/>
                  <a:gd name="T21" fmla="*/ 16 h 175"/>
                  <a:gd name="T22" fmla="*/ 3 w 54"/>
                  <a:gd name="T23" fmla="*/ 0 h 175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54"/>
                  <a:gd name="T37" fmla="*/ 0 h 175"/>
                  <a:gd name="T38" fmla="*/ 54 w 54"/>
                  <a:gd name="T39" fmla="*/ 175 h 175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54" h="175">
                    <a:moveTo>
                      <a:pt x="6" y="0"/>
                    </a:moveTo>
                    <a:lnTo>
                      <a:pt x="0" y="25"/>
                    </a:lnTo>
                    <a:cubicBezTo>
                      <a:pt x="3" y="48"/>
                      <a:pt x="3" y="40"/>
                      <a:pt x="9" y="54"/>
                    </a:cubicBezTo>
                    <a:cubicBezTo>
                      <a:pt x="10" y="66"/>
                      <a:pt x="12" y="83"/>
                      <a:pt x="18" y="94"/>
                    </a:cubicBezTo>
                    <a:cubicBezTo>
                      <a:pt x="21" y="109"/>
                      <a:pt x="25" y="117"/>
                      <a:pt x="34" y="129"/>
                    </a:cubicBezTo>
                    <a:cubicBezTo>
                      <a:pt x="35" y="143"/>
                      <a:pt x="35" y="171"/>
                      <a:pt x="54" y="175"/>
                    </a:cubicBezTo>
                    <a:cubicBezTo>
                      <a:pt x="52" y="133"/>
                      <a:pt x="53" y="141"/>
                      <a:pt x="40" y="115"/>
                    </a:cubicBezTo>
                    <a:cubicBezTo>
                      <a:pt x="39" y="108"/>
                      <a:pt x="37" y="100"/>
                      <a:pt x="34" y="93"/>
                    </a:cubicBezTo>
                    <a:cubicBezTo>
                      <a:pt x="33" y="82"/>
                      <a:pt x="30" y="72"/>
                      <a:pt x="28" y="61"/>
                    </a:cubicBezTo>
                    <a:cubicBezTo>
                      <a:pt x="28" y="58"/>
                      <a:pt x="28" y="50"/>
                      <a:pt x="25" y="46"/>
                    </a:cubicBezTo>
                    <a:cubicBezTo>
                      <a:pt x="22" y="43"/>
                      <a:pt x="16" y="37"/>
                      <a:pt x="16" y="37"/>
                    </a:cubicBezTo>
                    <a:cubicBezTo>
                      <a:pt x="14" y="25"/>
                      <a:pt x="13" y="9"/>
                      <a:pt x="6" y="0"/>
                    </a:cubicBezTo>
                    <a:close/>
                  </a:path>
                </a:pathLst>
              </a:custGeom>
              <a:solidFill>
                <a:srgbClr val="B2B2B2">
                  <a:alpha val="50195"/>
                </a:srgbClr>
              </a:solidFill>
              <a:ln w="317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115" name="Freeform 21"/>
              <p:cNvSpPr>
                <a:spLocks/>
              </p:cNvSpPr>
              <p:nvPr/>
            </p:nvSpPr>
            <p:spPr bwMode="gray">
              <a:xfrm>
                <a:off x="3950" y="3055"/>
                <a:ext cx="67" cy="54"/>
              </a:xfrm>
              <a:custGeom>
                <a:avLst/>
                <a:gdLst>
                  <a:gd name="T0" fmla="*/ 2 w 86"/>
                  <a:gd name="T1" fmla="*/ 0 h 73"/>
                  <a:gd name="T2" fmla="*/ 4 w 86"/>
                  <a:gd name="T3" fmla="*/ 13 h 73"/>
                  <a:gd name="T4" fmla="*/ 11 w 86"/>
                  <a:gd name="T5" fmla="*/ 18 h 73"/>
                  <a:gd name="T6" fmla="*/ 23 w 86"/>
                  <a:gd name="T7" fmla="*/ 20 h 73"/>
                  <a:gd name="T8" fmla="*/ 29 w 86"/>
                  <a:gd name="T9" fmla="*/ 23 h 73"/>
                  <a:gd name="T10" fmla="*/ 35 w 86"/>
                  <a:gd name="T11" fmla="*/ 27 h 73"/>
                  <a:gd name="T12" fmla="*/ 41 w 86"/>
                  <a:gd name="T13" fmla="*/ 28 h 73"/>
                  <a:gd name="T14" fmla="*/ 34 w 86"/>
                  <a:gd name="T15" fmla="*/ 16 h 73"/>
                  <a:gd name="T16" fmla="*/ 30 w 86"/>
                  <a:gd name="T17" fmla="*/ 9 h 73"/>
                  <a:gd name="T18" fmla="*/ 17 w 86"/>
                  <a:gd name="T19" fmla="*/ 10 h 73"/>
                  <a:gd name="T20" fmla="*/ 12 w 86"/>
                  <a:gd name="T21" fmla="*/ 7 h 73"/>
                  <a:gd name="T22" fmla="*/ 3 w 86"/>
                  <a:gd name="T23" fmla="*/ 0 h 73"/>
                  <a:gd name="T24" fmla="*/ 2 w 86"/>
                  <a:gd name="T25" fmla="*/ 0 h 73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86"/>
                  <a:gd name="T40" fmla="*/ 0 h 73"/>
                  <a:gd name="T41" fmla="*/ 86 w 86"/>
                  <a:gd name="T42" fmla="*/ 73 h 73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86" h="73">
                    <a:moveTo>
                      <a:pt x="2" y="0"/>
                    </a:moveTo>
                    <a:cubicBezTo>
                      <a:pt x="3" y="17"/>
                      <a:pt x="0" y="23"/>
                      <a:pt x="8" y="34"/>
                    </a:cubicBezTo>
                    <a:cubicBezTo>
                      <a:pt x="10" y="43"/>
                      <a:pt x="14" y="42"/>
                      <a:pt x="23" y="43"/>
                    </a:cubicBezTo>
                    <a:cubicBezTo>
                      <a:pt x="30" y="47"/>
                      <a:pt x="40" y="48"/>
                      <a:pt x="48" y="49"/>
                    </a:cubicBezTo>
                    <a:cubicBezTo>
                      <a:pt x="53" y="51"/>
                      <a:pt x="57" y="54"/>
                      <a:pt x="62" y="57"/>
                    </a:cubicBezTo>
                    <a:cubicBezTo>
                      <a:pt x="66" y="62"/>
                      <a:pt x="68" y="64"/>
                      <a:pt x="74" y="66"/>
                    </a:cubicBezTo>
                    <a:cubicBezTo>
                      <a:pt x="78" y="72"/>
                      <a:pt x="79" y="73"/>
                      <a:pt x="86" y="69"/>
                    </a:cubicBezTo>
                    <a:cubicBezTo>
                      <a:pt x="83" y="53"/>
                      <a:pt x="80" y="52"/>
                      <a:pt x="72" y="39"/>
                    </a:cubicBezTo>
                    <a:cubicBezTo>
                      <a:pt x="68" y="34"/>
                      <a:pt x="63" y="22"/>
                      <a:pt x="63" y="22"/>
                    </a:cubicBezTo>
                    <a:cubicBezTo>
                      <a:pt x="52" y="26"/>
                      <a:pt x="48" y="26"/>
                      <a:pt x="36" y="24"/>
                    </a:cubicBezTo>
                    <a:cubicBezTo>
                      <a:pt x="24" y="15"/>
                      <a:pt x="43" y="29"/>
                      <a:pt x="24" y="19"/>
                    </a:cubicBezTo>
                    <a:cubicBezTo>
                      <a:pt x="15" y="15"/>
                      <a:pt x="16" y="2"/>
                      <a:pt x="6" y="0"/>
                    </a:cubicBezTo>
                    <a:cubicBezTo>
                      <a:pt x="1" y="4"/>
                      <a:pt x="2" y="5"/>
                      <a:pt x="2" y="0"/>
                    </a:cubicBezTo>
                    <a:close/>
                  </a:path>
                </a:pathLst>
              </a:custGeom>
              <a:solidFill>
                <a:srgbClr val="B2B2B2">
                  <a:alpha val="50195"/>
                </a:srgbClr>
              </a:solidFill>
              <a:ln w="317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116" name="Freeform 22"/>
              <p:cNvSpPr>
                <a:spLocks/>
              </p:cNvSpPr>
              <p:nvPr/>
            </p:nvSpPr>
            <p:spPr bwMode="gray">
              <a:xfrm>
                <a:off x="4057" y="2960"/>
                <a:ext cx="85" cy="117"/>
              </a:xfrm>
              <a:custGeom>
                <a:avLst/>
                <a:gdLst>
                  <a:gd name="T0" fmla="*/ 44 w 111"/>
                  <a:gd name="T1" fmla="*/ 0 h 156"/>
                  <a:gd name="T2" fmla="*/ 34 w 111"/>
                  <a:gd name="T3" fmla="*/ 4 h 156"/>
                  <a:gd name="T4" fmla="*/ 11 w 111"/>
                  <a:gd name="T5" fmla="*/ 6 h 156"/>
                  <a:gd name="T6" fmla="*/ 6 w 111"/>
                  <a:gd name="T7" fmla="*/ 14 h 156"/>
                  <a:gd name="T8" fmla="*/ 5 w 111"/>
                  <a:gd name="T9" fmla="*/ 26 h 156"/>
                  <a:gd name="T10" fmla="*/ 6 w 111"/>
                  <a:gd name="T11" fmla="*/ 31 h 156"/>
                  <a:gd name="T12" fmla="*/ 2 w 111"/>
                  <a:gd name="T13" fmla="*/ 37 h 156"/>
                  <a:gd name="T14" fmla="*/ 6 w 111"/>
                  <a:gd name="T15" fmla="*/ 46 h 156"/>
                  <a:gd name="T16" fmla="*/ 11 w 111"/>
                  <a:gd name="T17" fmla="*/ 53 h 156"/>
                  <a:gd name="T18" fmla="*/ 6 w 111"/>
                  <a:gd name="T19" fmla="*/ 61 h 156"/>
                  <a:gd name="T20" fmla="*/ 11 w 111"/>
                  <a:gd name="T21" fmla="*/ 66 h 156"/>
                  <a:gd name="T22" fmla="*/ 19 w 111"/>
                  <a:gd name="T23" fmla="*/ 61 h 156"/>
                  <a:gd name="T24" fmla="*/ 22 w 111"/>
                  <a:gd name="T25" fmla="*/ 40 h 156"/>
                  <a:gd name="T26" fmla="*/ 25 w 111"/>
                  <a:gd name="T27" fmla="*/ 53 h 156"/>
                  <a:gd name="T28" fmla="*/ 29 w 111"/>
                  <a:gd name="T29" fmla="*/ 61 h 156"/>
                  <a:gd name="T30" fmla="*/ 28 w 111"/>
                  <a:gd name="T31" fmla="*/ 47 h 156"/>
                  <a:gd name="T32" fmla="*/ 32 w 111"/>
                  <a:gd name="T33" fmla="*/ 31 h 156"/>
                  <a:gd name="T34" fmla="*/ 31 w 111"/>
                  <a:gd name="T35" fmla="*/ 22 h 156"/>
                  <a:gd name="T36" fmla="*/ 24 w 111"/>
                  <a:gd name="T37" fmla="*/ 26 h 156"/>
                  <a:gd name="T38" fmla="*/ 16 w 111"/>
                  <a:gd name="T39" fmla="*/ 23 h 156"/>
                  <a:gd name="T40" fmla="*/ 18 w 111"/>
                  <a:gd name="T41" fmla="*/ 15 h 156"/>
                  <a:gd name="T42" fmla="*/ 28 w 111"/>
                  <a:gd name="T43" fmla="*/ 14 h 156"/>
                  <a:gd name="T44" fmla="*/ 35 w 111"/>
                  <a:gd name="T45" fmla="*/ 16 h 156"/>
                  <a:gd name="T46" fmla="*/ 44 w 111"/>
                  <a:gd name="T47" fmla="*/ 13 h 156"/>
                  <a:gd name="T48" fmla="*/ 50 w 111"/>
                  <a:gd name="T49" fmla="*/ 5 h 156"/>
                  <a:gd name="T50" fmla="*/ 44 w 111"/>
                  <a:gd name="T51" fmla="*/ 0 h 15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111"/>
                  <a:gd name="T79" fmla="*/ 0 h 156"/>
                  <a:gd name="T80" fmla="*/ 111 w 111"/>
                  <a:gd name="T81" fmla="*/ 156 h 156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111" h="156">
                    <a:moveTo>
                      <a:pt x="98" y="0"/>
                    </a:moveTo>
                    <a:cubicBezTo>
                      <a:pt x="75" y="2"/>
                      <a:pt x="87" y="8"/>
                      <a:pt x="75" y="10"/>
                    </a:cubicBezTo>
                    <a:cubicBezTo>
                      <a:pt x="72" y="10"/>
                      <a:pt x="25" y="3"/>
                      <a:pt x="23" y="15"/>
                    </a:cubicBezTo>
                    <a:cubicBezTo>
                      <a:pt x="25" y="26"/>
                      <a:pt x="23" y="27"/>
                      <a:pt x="14" y="33"/>
                    </a:cubicBezTo>
                    <a:cubicBezTo>
                      <a:pt x="15" y="43"/>
                      <a:pt x="20" y="54"/>
                      <a:pt x="11" y="61"/>
                    </a:cubicBezTo>
                    <a:cubicBezTo>
                      <a:pt x="8" y="68"/>
                      <a:pt x="10" y="69"/>
                      <a:pt x="14" y="75"/>
                    </a:cubicBezTo>
                    <a:cubicBezTo>
                      <a:pt x="16" y="84"/>
                      <a:pt x="12" y="86"/>
                      <a:pt x="3" y="88"/>
                    </a:cubicBezTo>
                    <a:cubicBezTo>
                      <a:pt x="1" y="99"/>
                      <a:pt x="0" y="106"/>
                      <a:pt x="14" y="109"/>
                    </a:cubicBezTo>
                    <a:cubicBezTo>
                      <a:pt x="21" y="112"/>
                      <a:pt x="20" y="118"/>
                      <a:pt x="23" y="124"/>
                    </a:cubicBezTo>
                    <a:cubicBezTo>
                      <a:pt x="25" y="133"/>
                      <a:pt x="23" y="139"/>
                      <a:pt x="15" y="144"/>
                    </a:cubicBezTo>
                    <a:cubicBezTo>
                      <a:pt x="17" y="150"/>
                      <a:pt x="18" y="153"/>
                      <a:pt x="24" y="156"/>
                    </a:cubicBezTo>
                    <a:cubicBezTo>
                      <a:pt x="31" y="154"/>
                      <a:pt x="36" y="148"/>
                      <a:pt x="42" y="144"/>
                    </a:cubicBezTo>
                    <a:cubicBezTo>
                      <a:pt x="41" y="128"/>
                      <a:pt x="33" y="103"/>
                      <a:pt x="50" y="93"/>
                    </a:cubicBezTo>
                    <a:cubicBezTo>
                      <a:pt x="52" y="105"/>
                      <a:pt x="46" y="116"/>
                      <a:pt x="56" y="126"/>
                    </a:cubicBezTo>
                    <a:cubicBezTo>
                      <a:pt x="57" y="134"/>
                      <a:pt x="58" y="141"/>
                      <a:pt x="65" y="145"/>
                    </a:cubicBezTo>
                    <a:cubicBezTo>
                      <a:pt x="70" y="134"/>
                      <a:pt x="64" y="123"/>
                      <a:pt x="62" y="112"/>
                    </a:cubicBezTo>
                    <a:cubicBezTo>
                      <a:pt x="65" y="97"/>
                      <a:pt x="55" y="81"/>
                      <a:pt x="72" y="73"/>
                    </a:cubicBezTo>
                    <a:cubicBezTo>
                      <a:pt x="79" y="64"/>
                      <a:pt x="75" y="59"/>
                      <a:pt x="69" y="51"/>
                    </a:cubicBezTo>
                    <a:cubicBezTo>
                      <a:pt x="61" y="52"/>
                      <a:pt x="61" y="56"/>
                      <a:pt x="54" y="60"/>
                    </a:cubicBezTo>
                    <a:cubicBezTo>
                      <a:pt x="37" y="57"/>
                      <a:pt x="43" y="60"/>
                      <a:pt x="35" y="54"/>
                    </a:cubicBezTo>
                    <a:cubicBezTo>
                      <a:pt x="31" y="45"/>
                      <a:pt x="28" y="39"/>
                      <a:pt x="41" y="36"/>
                    </a:cubicBezTo>
                    <a:cubicBezTo>
                      <a:pt x="49" y="32"/>
                      <a:pt x="53" y="33"/>
                      <a:pt x="62" y="34"/>
                    </a:cubicBezTo>
                    <a:cubicBezTo>
                      <a:pt x="67" y="36"/>
                      <a:pt x="73" y="36"/>
                      <a:pt x="78" y="39"/>
                    </a:cubicBezTo>
                    <a:cubicBezTo>
                      <a:pt x="85" y="36"/>
                      <a:pt x="90" y="31"/>
                      <a:pt x="98" y="30"/>
                    </a:cubicBezTo>
                    <a:cubicBezTo>
                      <a:pt x="104" y="26"/>
                      <a:pt x="107" y="19"/>
                      <a:pt x="111" y="13"/>
                    </a:cubicBezTo>
                    <a:cubicBezTo>
                      <a:pt x="107" y="8"/>
                      <a:pt x="102" y="4"/>
                      <a:pt x="98" y="0"/>
                    </a:cubicBezTo>
                    <a:close/>
                  </a:path>
                </a:pathLst>
              </a:custGeom>
              <a:solidFill>
                <a:srgbClr val="B2B2B2">
                  <a:alpha val="50195"/>
                </a:srgbClr>
              </a:solidFill>
              <a:ln w="317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117" name="Freeform 23"/>
              <p:cNvSpPr>
                <a:spLocks/>
              </p:cNvSpPr>
              <p:nvPr/>
            </p:nvSpPr>
            <p:spPr bwMode="gray">
              <a:xfrm>
                <a:off x="4061" y="2551"/>
                <a:ext cx="23" cy="71"/>
              </a:xfrm>
              <a:custGeom>
                <a:avLst/>
                <a:gdLst>
                  <a:gd name="T0" fmla="*/ 5 w 30"/>
                  <a:gd name="T1" fmla="*/ 0 h 94"/>
                  <a:gd name="T2" fmla="*/ 0 w 30"/>
                  <a:gd name="T3" fmla="*/ 7 h 94"/>
                  <a:gd name="T4" fmla="*/ 3 w 30"/>
                  <a:gd name="T5" fmla="*/ 16 h 94"/>
                  <a:gd name="T6" fmla="*/ 1 w 30"/>
                  <a:gd name="T7" fmla="*/ 26 h 94"/>
                  <a:gd name="T8" fmla="*/ 7 w 30"/>
                  <a:gd name="T9" fmla="*/ 41 h 94"/>
                  <a:gd name="T10" fmla="*/ 14 w 30"/>
                  <a:gd name="T11" fmla="*/ 36 h 94"/>
                  <a:gd name="T12" fmla="*/ 10 w 30"/>
                  <a:gd name="T13" fmla="*/ 26 h 94"/>
                  <a:gd name="T14" fmla="*/ 5 w 30"/>
                  <a:gd name="T15" fmla="*/ 0 h 94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30"/>
                  <a:gd name="T25" fmla="*/ 0 h 94"/>
                  <a:gd name="T26" fmla="*/ 30 w 30"/>
                  <a:gd name="T27" fmla="*/ 94 h 94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30" h="94">
                    <a:moveTo>
                      <a:pt x="12" y="0"/>
                    </a:moveTo>
                    <a:cubicBezTo>
                      <a:pt x="9" y="6"/>
                      <a:pt x="4" y="11"/>
                      <a:pt x="0" y="16"/>
                    </a:cubicBezTo>
                    <a:cubicBezTo>
                      <a:pt x="1" y="23"/>
                      <a:pt x="3" y="30"/>
                      <a:pt x="6" y="37"/>
                    </a:cubicBezTo>
                    <a:cubicBezTo>
                      <a:pt x="3" y="45"/>
                      <a:pt x="4" y="53"/>
                      <a:pt x="1" y="61"/>
                    </a:cubicBezTo>
                    <a:cubicBezTo>
                      <a:pt x="3" y="81"/>
                      <a:pt x="2" y="83"/>
                      <a:pt x="16" y="94"/>
                    </a:cubicBezTo>
                    <a:cubicBezTo>
                      <a:pt x="24" y="92"/>
                      <a:pt x="27" y="90"/>
                      <a:pt x="30" y="82"/>
                    </a:cubicBezTo>
                    <a:cubicBezTo>
                      <a:pt x="28" y="73"/>
                      <a:pt x="26" y="69"/>
                      <a:pt x="22" y="61"/>
                    </a:cubicBezTo>
                    <a:cubicBezTo>
                      <a:pt x="19" y="40"/>
                      <a:pt x="18" y="20"/>
                      <a:pt x="12" y="0"/>
                    </a:cubicBezTo>
                    <a:close/>
                  </a:path>
                </a:pathLst>
              </a:custGeom>
              <a:solidFill>
                <a:srgbClr val="B2B2B2">
                  <a:alpha val="50195"/>
                </a:srgbClr>
              </a:solidFill>
              <a:ln w="317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118" name="Freeform 24"/>
              <p:cNvSpPr>
                <a:spLocks/>
              </p:cNvSpPr>
              <p:nvPr/>
            </p:nvSpPr>
            <p:spPr bwMode="gray">
              <a:xfrm>
                <a:off x="4076" y="2669"/>
                <a:ext cx="62" cy="118"/>
              </a:xfrm>
              <a:custGeom>
                <a:avLst/>
                <a:gdLst>
                  <a:gd name="T0" fmla="*/ 5 w 81"/>
                  <a:gd name="T1" fmla="*/ 1 h 158"/>
                  <a:gd name="T2" fmla="*/ 0 w 81"/>
                  <a:gd name="T3" fmla="*/ 8 h 158"/>
                  <a:gd name="T4" fmla="*/ 4 w 81"/>
                  <a:gd name="T5" fmla="*/ 21 h 158"/>
                  <a:gd name="T6" fmla="*/ 3 w 81"/>
                  <a:gd name="T7" fmla="*/ 45 h 158"/>
                  <a:gd name="T8" fmla="*/ 8 w 81"/>
                  <a:gd name="T9" fmla="*/ 43 h 158"/>
                  <a:gd name="T10" fmla="*/ 8 w 81"/>
                  <a:gd name="T11" fmla="*/ 48 h 158"/>
                  <a:gd name="T12" fmla="*/ 13 w 81"/>
                  <a:gd name="T13" fmla="*/ 51 h 158"/>
                  <a:gd name="T14" fmla="*/ 17 w 81"/>
                  <a:gd name="T15" fmla="*/ 58 h 158"/>
                  <a:gd name="T16" fmla="*/ 21 w 81"/>
                  <a:gd name="T17" fmla="*/ 54 h 158"/>
                  <a:gd name="T18" fmla="*/ 29 w 81"/>
                  <a:gd name="T19" fmla="*/ 56 h 158"/>
                  <a:gd name="T20" fmla="*/ 28 w 81"/>
                  <a:gd name="T21" fmla="*/ 45 h 158"/>
                  <a:gd name="T22" fmla="*/ 21 w 81"/>
                  <a:gd name="T23" fmla="*/ 43 h 158"/>
                  <a:gd name="T24" fmla="*/ 18 w 81"/>
                  <a:gd name="T25" fmla="*/ 38 h 158"/>
                  <a:gd name="T26" fmla="*/ 15 w 81"/>
                  <a:gd name="T27" fmla="*/ 31 h 158"/>
                  <a:gd name="T28" fmla="*/ 18 w 81"/>
                  <a:gd name="T29" fmla="*/ 22 h 158"/>
                  <a:gd name="T30" fmla="*/ 16 w 81"/>
                  <a:gd name="T31" fmla="*/ 14 h 158"/>
                  <a:gd name="T32" fmla="*/ 18 w 81"/>
                  <a:gd name="T33" fmla="*/ 8 h 158"/>
                  <a:gd name="T34" fmla="*/ 13 w 81"/>
                  <a:gd name="T35" fmla="*/ 1 h 158"/>
                  <a:gd name="T36" fmla="*/ 8 w 81"/>
                  <a:gd name="T37" fmla="*/ 3 h 158"/>
                  <a:gd name="T38" fmla="*/ 5 w 81"/>
                  <a:gd name="T39" fmla="*/ 1 h 158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81"/>
                  <a:gd name="T61" fmla="*/ 0 h 158"/>
                  <a:gd name="T62" fmla="*/ 81 w 81"/>
                  <a:gd name="T63" fmla="*/ 158 h 158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81" h="158">
                    <a:moveTo>
                      <a:pt x="12" y="2"/>
                    </a:moveTo>
                    <a:cubicBezTo>
                      <a:pt x="8" y="8"/>
                      <a:pt x="3" y="13"/>
                      <a:pt x="0" y="20"/>
                    </a:cubicBezTo>
                    <a:cubicBezTo>
                      <a:pt x="5" y="31"/>
                      <a:pt x="6" y="35"/>
                      <a:pt x="8" y="49"/>
                    </a:cubicBezTo>
                    <a:cubicBezTo>
                      <a:pt x="7" y="69"/>
                      <a:pt x="4" y="87"/>
                      <a:pt x="6" y="107"/>
                    </a:cubicBezTo>
                    <a:cubicBezTo>
                      <a:pt x="8" y="106"/>
                      <a:pt x="14" y="101"/>
                      <a:pt x="17" y="103"/>
                    </a:cubicBezTo>
                    <a:cubicBezTo>
                      <a:pt x="20" y="105"/>
                      <a:pt x="17" y="112"/>
                      <a:pt x="20" y="115"/>
                    </a:cubicBezTo>
                    <a:cubicBezTo>
                      <a:pt x="22" y="118"/>
                      <a:pt x="29" y="122"/>
                      <a:pt x="29" y="122"/>
                    </a:cubicBezTo>
                    <a:cubicBezTo>
                      <a:pt x="29" y="133"/>
                      <a:pt x="27" y="158"/>
                      <a:pt x="38" y="140"/>
                    </a:cubicBezTo>
                    <a:cubicBezTo>
                      <a:pt x="39" y="133"/>
                      <a:pt x="41" y="131"/>
                      <a:pt x="48" y="128"/>
                    </a:cubicBezTo>
                    <a:cubicBezTo>
                      <a:pt x="55" y="130"/>
                      <a:pt x="59" y="133"/>
                      <a:pt x="65" y="134"/>
                    </a:cubicBezTo>
                    <a:cubicBezTo>
                      <a:pt x="81" y="131"/>
                      <a:pt x="76" y="112"/>
                      <a:pt x="63" y="109"/>
                    </a:cubicBezTo>
                    <a:cubicBezTo>
                      <a:pt x="58" y="107"/>
                      <a:pt x="53" y="106"/>
                      <a:pt x="48" y="104"/>
                    </a:cubicBezTo>
                    <a:cubicBezTo>
                      <a:pt x="45" y="100"/>
                      <a:pt x="42" y="95"/>
                      <a:pt x="39" y="91"/>
                    </a:cubicBezTo>
                    <a:cubicBezTo>
                      <a:pt x="38" y="85"/>
                      <a:pt x="36" y="79"/>
                      <a:pt x="33" y="73"/>
                    </a:cubicBezTo>
                    <a:cubicBezTo>
                      <a:pt x="31" y="64"/>
                      <a:pt x="33" y="58"/>
                      <a:pt x="41" y="53"/>
                    </a:cubicBezTo>
                    <a:cubicBezTo>
                      <a:pt x="48" y="44"/>
                      <a:pt x="47" y="38"/>
                      <a:pt x="35" y="35"/>
                    </a:cubicBezTo>
                    <a:cubicBezTo>
                      <a:pt x="36" y="28"/>
                      <a:pt x="39" y="26"/>
                      <a:pt x="42" y="20"/>
                    </a:cubicBezTo>
                    <a:cubicBezTo>
                      <a:pt x="41" y="13"/>
                      <a:pt x="35" y="8"/>
                      <a:pt x="29" y="4"/>
                    </a:cubicBezTo>
                    <a:cubicBezTo>
                      <a:pt x="25" y="9"/>
                      <a:pt x="23" y="13"/>
                      <a:pt x="18" y="7"/>
                    </a:cubicBezTo>
                    <a:cubicBezTo>
                      <a:pt x="17" y="0"/>
                      <a:pt x="19" y="2"/>
                      <a:pt x="12" y="2"/>
                    </a:cubicBezTo>
                    <a:close/>
                  </a:path>
                </a:pathLst>
              </a:custGeom>
              <a:solidFill>
                <a:srgbClr val="B2B2B2">
                  <a:alpha val="50195"/>
                </a:srgbClr>
              </a:solidFill>
              <a:ln w="317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119" name="Freeform 25"/>
              <p:cNvSpPr>
                <a:spLocks/>
              </p:cNvSpPr>
              <p:nvPr/>
            </p:nvSpPr>
            <p:spPr bwMode="gray">
              <a:xfrm>
                <a:off x="4087" y="2818"/>
                <a:ext cx="65" cy="79"/>
              </a:xfrm>
              <a:custGeom>
                <a:avLst/>
                <a:gdLst>
                  <a:gd name="T0" fmla="*/ 24 w 85"/>
                  <a:gd name="T1" fmla="*/ 0 h 105"/>
                  <a:gd name="T2" fmla="*/ 20 w 85"/>
                  <a:gd name="T3" fmla="*/ 8 h 105"/>
                  <a:gd name="T4" fmla="*/ 14 w 85"/>
                  <a:gd name="T5" fmla="*/ 13 h 105"/>
                  <a:gd name="T6" fmla="*/ 7 w 85"/>
                  <a:gd name="T7" fmla="*/ 15 h 105"/>
                  <a:gd name="T8" fmla="*/ 4 w 85"/>
                  <a:gd name="T9" fmla="*/ 20 h 105"/>
                  <a:gd name="T10" fmla="*/ 2 w 85"/>
                  <a:gd name="T11" fmla="*/ 32 h 105"/>
                  <a:gd name="T12" fmla="*/ 6 w 85"/>
                  <a:gd name="T13" fmla="*/ 30 h 105"/>
                  <a:gd name="T14" fmla="*/ 11 w 85"/>
                  <a:gd name="T15" fmla="*/ 26 h 105"/>
                  <a:gd name="T16" fmla="*/ 15 w 85"/>
                  <a:gd name="T17" fmla="*/ 29 h 105"/>
                  <a:gd name="T18" fmla="*/ 26 w 85"/>
                  <a:gd name="T19" fmla="*/ 42 h 105"/>
                  <a:gd name="T20" fmla="*/ 31 w 85"/>
                  <a:gd name="T21" fmla="*/ 31 h 105"/>
                  <a:gd name="T22" fmla="*/ 38 w 85"/>
                  <a:gd name="T23" fmla="*/ 29 h 105"/>
                  <a:gd name="T24" fmla="*/ 34 w 85"/>
                  <a:gd name="T25" fmla="*/ 17 h 105"/>
                  <a:gd name="T26" fmla="*/ 24 w 85"/>
                  <a:gd name="T27" fmla="*/ 0 h 105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85"/>
                  <a:gd name="T43" fmla="*/ 0 h 105"/>
                  <a:gd name="T44" fmla="*/ 85 w 85"/>
                  <a:gd name="T45" fmla="*/ 105 h 105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85" h="105">
                    <a:moveTo>
                      <a:pt x="52" y="0"/>
                    </a:moveTo>
                    <a:cubicBezTo>
                      <a:pt x="50" y="6"/>
                      <a:pt x="47" y="12"/>
                      <a:pt x="44" y="18"/>
                    </a:cubicBezTo>
                    <a:cubicBezTo>
                      <a:pt x="43" y="28"/>
                      <a:pt x="42" y="28"/>
                      <a:pt x="32" y="30"/>
                    </a:cubicBezTo>
                    <a:cubicBezTo>
                      <a:pt x="27" y="33"/>
                      <a:pt x="21" y="33"/>
                      <a:pt x="16" y="35"/>
                    </a:cubicBezTo>
                    <a:cubicBezTo>
                      <a:pt x="13" y="39"/>
                      <a:pt x="11" y="44"/>
                      <a:pt x="8" y="48"/>
                    </a:cubicBezTo>
                    <a:cubicBezTo>
                      <a:pt x="4" y="66"/>
                      <a:pt x="0" y="42"/>
                      <a:pt x="4" y="74"/>
                    </a:cubicBezTo>
                    <a:cubicBezTo>
                      <a:pt x="7" y="73"/>
                      <a:pt x="10" y="73"/>
                      <a:pt x="13" y="71"/>
                    </a:cubicBezTo>
                    <a:cubicBezTo>
                      <a:pt x="19" y="67"/>
                      <a:pt x="17" y="64"/>
                      <a:pt x="25" y="62"/>
                    </a:cubicBezTo>
                    <a:cubicBezTo>
                      <a:pt x="32" y="59"/>
                      <a:pt x="31" y="64"/>
                      <a:pt x="34" y="69"/>
                    </a:cubicBezTo>
                    <a:cubicBezTo>
                      <a:pt x="37" y="82"/>
                      <a:pt x="44" y="96"/>
                      <a:pt x="58" y="99"/>
                    </a:cubicBezTo>
                    <a:cubicBezTo>
                      <a:pt x="70" y="105"/>
                      <a:pt x="60" y="78"/>
                      <a:pt x="71" y="72"/>
                    </a:cubicBezTo>
                    <a:cubicBezTo>
                      <a:pt x="78" y="74"/>
                      <a:pt x="80" y="74"/>
                      <a:pt x="85" y="68"/>
                    </a:cubicBezTo>
                    <a:cubicBezTo>
                      <a:pt x="82" y="56"/>
                      <a:pt x="80" y="49"/>
                      <a:pt x="74" y="39"/>
                    </a:cubicBezTo>
                    <a:cubicBezTo>
                      <a:pt x="73" y="6"/>
                      <a:pt x="80" y="6"/>
                      <a:pt x="52" y="0"/>
                    </a:cubicBezTo>
                    <a:close/>
                  </a:path>
                </a:pathLst>
              </a:custGeom>
              <a:solidFill>
                <a:srgbClr val="B2B2B2">
                  <a:alpha val="50195"/>
                </a:srgbClr>
              </a:solidFill>
              <a:ln w="317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120" name="Freeform 26"/>
              <p:cNvSpPr>
                <a:spLocks/>
              </p:cNvSpPr>
              <p:nvPr/>
            </p:nvSpPr>
            <p:spPr bwMode="gray">
              <a:xfrm>
                <a:off x="4165" y="2958"/>
                <a:ext cx="29" cy="49"/>
              </a:xfrm>
              <a:custGeom>
                <a:avLst/>
                <a:gdLst>
                  <a:gd name="T0" fmla="*/ 3 w 38"/>
                  <a:gd name="T1" fmla="*/ 11 h 66"/>
                  <a:gd name="T2" fmla="*/ 11 w 38"/>
                  <a:gd name="T3" fmla="*/ 27 h 66"/>
                  <a:gd name="T4" fmla="*/ 14 w 38"/>
                  <a:gd name="T5" fmla="*/ 22 h 66"/>
                  <a:gd name="T6" fmla="*/ 17 w 38"/>
                  <a:gd name="T7" fmla="*/ 16 h 66"/>
                  <a:gd name="T8" fmla="*/ 14 w 38"/>
                  <a:gd name="T9" fmla="*/ 10 h 66"/>
                  <a:gd name="T10" fmla="*/ 8 w 38"/>
                  <a:gd name="T11" fmla="*/ 5 h 66"/>
                  <a:gd name="T12" fmla="*/ 5 w 38"/>
                  <a:gd name="T13" fmla="*/ 1 h 66"/>
                  <a:gd name="T14" fmla="*/ 2 w 38"/>
                  <a:gd name="T15" fmla="*/ 5 h 66"/>
                  <a:gd name="T16" fmla="*/ 3 w 38"/>
                  <a:gd name="T17" fmla="*/ 11 h 6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38"/>
                  <a:gd name="T28" fmla="*/ 0 h 66"/>
                  <a:gd name="T29" fmla="*/ 38 w 38"/>
                  <a:gd name="T30" fmla="*/ 66 h 6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38" h="66">
                    <a:moveTo>
                      <a:pt x="6" y="27"/>
                    </a:moveTo>
                    <a:cubicBezTo>
                      <a:pt x="8" y="52"/>
                      <a:pt x="5" y="58"/>
                      <a:pt x="26" y="66"/>
                    </a:cubicBezTo>
                    <a:cubicBezTo>
                      <a:pt x="36" y="63"/>
                      <a:pt x="33" y="61"/>
                      <a:pt x="30" y="52"/>
                    </a:cubicBezTo>
                    <a:cubicBezTo>
                      <a:pt x="28" y="41"/>
                      <a:pt x="34" y="49"/>
                      <a:pt x="38" y="40"/>
                    </a:cubicBezTo>
                    <a:cubicBezTo>
                      <a:pt x="34" y="35"/>
                      <a:pt x="33" y="30"/>
                      <a:pt x="30" y="25"/>
                    </a:cubicBezTo>
                    <a:cubicBezTo>
                      <a:pt x="29" y="14"/>
                      <a:pt x="30" y="0"/>
                      <a:pt x="20" y="13"/>
                    </a:cubicBezTo>
                    <a:cubicBezTo>
                      <a:pt x="14" y="9"/>
                      <a:pt x="12" y="8"/>
                      <a:pt x="11" y="1"/>
                    </a:cubicBezTo>
                    <a:cubicBezTo>
                      <a:pt x="5" y="4"/>
                      <a:pt x="3" y="5"/>
                      <a:pt x="2" y="12"/>
                    </a:cubicBezTo>
                    <a:cubicBezTo>
                      <a:pt x="3" y="25"/>
                      <a:pt x="0" y="21"/>
                      <a:pt x="6" y="27"/>
                    </a:cubicBezTo>
                    <a:close/>
                  </a:path>
                </a:pathLst>
              </a:custGeom>
              <a:solidFill>
                <a:srgbClr val="B2B2B2">
                  <a:alpha val="50195"/>
                </a:srgbClr>
              </a:solidFill>
              <a:ln w="317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121" name="Freeform 27"/>
              <p:cNvSpPr>
                <a:spLocks/>
              </p:cNvSpPr>
              <p:nvPr/>
            </p:nvSpPr>
            <p:spPr bwMode="gray">
              <a:xfrm>
                <a:off x="4148" y="3040"/>
                <a:ext cx="19" cy="17"/>
              </a:xfrm>
              <a:custGeom>
                <a:avLst/>
                <a:gdLst>
                  <a:gd name="T0" fmla="*/ 0 w 24"/>
                  <a:gd name="T1" fmla="*/ 0 h 23"/>
                  <a:gd name="T2" fmla="*/ 3 w 24"/>
                  <a:gd name="T3" fmla="*/ 10 h 23"/>
                  <a:gd name="T4" fmla="*/ 12 w 24"/>
                  <a:gd name="T5" fmla="*/ 4 h 23"/>
                  <a:gd name="T6" fmla="*/ 0 w 24"/>
                  <a:gd name="T7" fmla="*/ 0 h 2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4"/>
                  <a:gd name="T13" fmla="*/ 0 h 23"/>
                  <a:gd name="T14" fmla="*/ 24 w 24"/>
                  <a:gd name="T15" fmla="*/ 23 h 2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4" h="23">
                    <a:moveTo>
                      <a:pt x="0" y="0"/>
                    </a:moveTo>
                    <a:cubicBezTo>
                      <a:pt x="1" y="8"/>
                      <a:pt x="3" y="16"/>
                      <a:pt x="6" y="23"/>
                    </a:cubicBezTo>
                    <a:cubicBezTo>
                      <a:pt x="19" y="20"/>
                      <a:pt x="19" y="22"/>
                      <a:pt x="24" y="11"/>
                    </a:cubicBezTo>
                    <a:cubicBezTo>
                      <a:pt x="20" y="0"/>
                      <a:pt x="4" y="8"/>
                      <a:pt x="0" y="0"/>
                    </a:cubicBezTo>
                    <a:close/>
                  </a:path>
                </a:pathLst>
              </a:custGeom>
              <a:solidFill>
                <a:srgbClr val="B2B2B2">
                  <a:alpha val="50195"/>
                </a:srgbClr>
              </a:solidFill>
              <a:ln w="317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122" name="Freeform 28"/>
              <p:cNvSpPr>
                <a:spLocks/>
              </p:cNvSpPr>
              <p:nvPr/>
            </p:nvSpPr>
            <p:spPr bwMode="gray">
              <a:xfrm>
                <a:off x="4176" y="3030"/>
                <a:ext cx="46" cy="37"/>
              </a:xfrm>
              <a:custGeom>
                <a:avLst/>
                <a:gdLst>
                  <a:gd name="T0" fmla="*/ 4 w 60"/>
                  <a:gd name="T1" fmla="*/ 0 h 49"/>
                  <a:gd name="T2" fmla="*/ 0 w 60"/>
                  <a:gd name="T3" fmla="*/ 8 h 49"/>
                  <a:gd name="T4" fmla="*/ 12 w 60"/>
                  <a:gd name="T5" fmla="*/ 14 h 49"/>
                  <a:gd name="T6" fmla="*/ 19 w 60"/>
                  <a:gd name="T7" fmla="*/ 20 h 49"/>
                  <a:gd name="T8" fmla="*/ 27 w 60"/>
                  <a:gd name="T9" fmla="*/ 18 h 49"/>
                  <a:gd name="T10" fmla="*/ 22 w 60"/>
                  <a:gd name="T11" fmla="*/ 11 h 49"/>
                  <a:gd name="T12" fmla="*/ 12 w 60"/>
                  <a:gd name="T13" fmla="*/ 2 h 49"/>
                  <a:gd name="T14" fmla="*/ 9 w 60"/>
                  <a:gd name="T15" fmla="*/ 7 h 49"/>
                  <a:gd name="T16" fmla="*/ 4 w 60"/>
                  <a:gd name="T17" fmla="*/ 0 h 49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60"/>
                  <a:gd name="T28" fmla="*/ 0 h 49"/>
                  <a:gd name="T29" fmla="*/ 60 w 60"/>
                  <a:gd name="T30" fmla="*/ 49 h 49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60" h="49">
                    <a:moveTo>
                      <a:pt x="9" y="0"/>
                    </a:moveTo>
                    <a:cubicBezTo>
                      <a:pt x="8" y="7"/>
                      <a:pt x="0" y="18"/>
                      <a:pt x="0" y="18"/>
                    </a:cubicBezTo>
                    <a:cubicBezTo>
                      <a:pt x="2" y="36"/>
                      <a:pt x="9" y="31"/>
                      <a:pt x="28" y="33"/>
                    </a:cubicBezTo>
                    <a:cubicBezTo>
                      <a:pt x="33" y="40"/>
                      <a:pt x="33" y="44"/>
                      <a:pt x="42" y="46"/>
                    </a:cubicBezTo>
                    <a:cubicBezTo>
                      <a:pt x="49" y="49"/>
                      <a:pt x="56" y="49"/>
                      <a:pt x="60" y="42"/>
                    </a:cubicBezTo>
                    <a:cubicBezTo>
                      <a:pt x="58" y="32"/>
                      <a:pt x="59" y="26"/>
                      <a:pt x="49" y="24"/>
                    </a:cubicBezTo>
                    <a:cubicBezTo>
                      <a:pt x="47" y="12"/>
                      <a:pt x="41" y="5"/>
                      <a:pt x="28" y="3"/>
                    </a:cubicBezTo>
                    <a:cubicBezTo>
                      <a:pt x="23" y="10"/>
                      <a:pt x="30" y="23"/>
                      <a:pt x="19" y="16"/>
                    </a:cubicBezTo>
                    <a:cubicBezTo>
                      <a:pt x="17" y="6"/>
                      <a:pt x="20" y="0"/>
                      <a:pt x="9" y="0"/>
                    </a:cubicBezTo>
                    <a:close/>
                  </a:path>
                </a:pathLst>
              </a:custGeom>
              <a:solidFill>
                <a:srgbClr val="B2B2B2">
                  <a:alpha val="50195"/>
                </a:srgbClr>
              </a:solidFill>
              <a:ln w="317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123" name="Freeform 29"/>
              <p:cNvSpPr>
                <a:spLocks/>
              </p:cNvSpPr>
              <p:nvPr/>
            </p:nvSpPr>
            <p:spPr bwMode="gray">
              <a:xfrm>
                <a:off x="4247" y="3100"/>
                <a:ext cx="24" cy="33"/>
              </a:xfrm>
              <a:custGeom>
                <a:avLst/>
                <a:gdLst>
                  <a:gd name="T0" fmla="*/ 12 w 32"/>
                  <a:gd name="T1" fmla="*/ 0 h 44"/>
                  <a:gd name="T2" fmla="*/ 4 w 32"/>
                  <a:gd name="T3" fmla="*/ 4 h 44"/>
                  <a:gd name="T4" fmla="*/ 5 w 32"/>
                  <a:gd name="T5" fmla="*/ 14 h 44"/>
                  <a:gd name="T6" fmla="*/ 10 w 32"/>
                  <a:gd name="T7" fmla="*/ 15 h 44"/>
                  <a:gd name="T8" fmla="*/ 12 w 32"/>
                  <a:gd name="T9" fmla="*/ 0 h 4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2"/>
                  <a:gd name="T16" fmla="*/ 0 h 44"/>
                  <a:gd name="T17" fmla="*/ 32 w 32"/>
                  <a:gd name="T18" fmla="*/ 44 h 4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2" h="44">
                    <a:moveTo>
                      <a:pt x="28" y="0"/>
                    </a:moveTo>
                    <a:cubicBezTo>
                      <a:pt x="32" y="10"/>
                      <a:pt x="18" y="9"/>
                      <a:pt x="10" y="11"/>
                    </a:cubicBezTo>
                    <a:cubicBezTo>
                      <a:pt x="0" y="18"/>
                      <a:pt x="7" y="24"/>
                      <a:pt x="12" y="32"/>
                    </a:cubicBezTo>
                    <a:cubicBezTo>
                      <a:pt x="14" y="44"/>
                      <a:pt x="15" y="41"/>
                      <a:pt x="24" y="36"/>
                    </a:cubicBezTo>
                    <a:cubicBezTo>
                      <a:pt x="32" y="25"/>
                      <a:pt x="29" y="14"/>
                      <a:pt x="28" y="0"/>
                    </a:cubicBezTo>
                    <a:close/>
                  </a:path>
                </a:pathLst>
              </a:custGeom>
              <a:solidFill>
                <a:srgbClr val="B2B2B2">
                  <a:alpha val="50195"/>
                </a:srgbClr>
              </a:solidFill>
              <a:ln w="317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124" name="Freeform 30"/>
              <p:cNvSpPr>
                <a:spLocks/>
              </p:cNvSpPr>
              <p:nvPr/>
            </p:nvSpPr>
            <p:spPr bwMode="gray">
              <a:xfrm>
                <a:off x="4520" y="3058"/>
                <a:ext cx="47" cy="47"/>
              </a:xfrm>
              <a:custGeom>
                <a:avLst/>
                <a:gdLst>
                  <a:gd name="T0" fmla="*/ 3 w 61"/>
                  <a:gd name="T1" fmla="*/ 0 h 63"/>
                  <a:gd name="T2" fmla="*/ 0 w 61"/>
                  <a:gd name="T3" fmla="*/ 5 h 63"/>
                  <a:gd name="T4" fmla="*/ 11 w 61"/>
                  <a:gd name="T5" fmla="*/ 14 h 63"/>
                  <a:gd name="T6" fmla="*/ 17 w 61"/>
                  <a:gd name="T7" fmla="*/ 22 h 63"/>
                  <a:gd name="T8" fmla="*/ 21 w 61"/>
                  <a:gd name="T9" fmla="*/ 26 h 63"/>
                  <a:gd name="T10" fmla="*/ 28 w 61"/>
                  <a:gd name="T11" fmla="*/ 23 h 63"/>
                  <a:gd name="T12" fmla="*/ 15 w 61"/>
                  <a:gd name="T13" fmla="*/ 7 h 63"/>
                  <a:gd name="T14" fmla="*/ 3 w 61"/>
                  <a:gd name="T15" fmla="*/ 0 h 63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61"/>
                  <a:gd name="T25" fmla="*/ 0 h 63"/>
                  <a:gd name="T26" fmla="*/ 61 w 61"/>
                  <a:gd name="T27" fmla="*/ 63 h 63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61" h="63">
                    <a:moveTo>
                      <a:pt x="7" y="0"/>
                    </a:moveTo>
                    <a:cubicBezTo>
                      <a:pt x="6" y="6"/>
                      <a:pt x="3" y="9"/>
                      <a:pt x="0" y="14"/>
                    </a:cubicBezTo>
                    <a:cubicBezTo>
                      <a:pt x="7" y="23"/>
                      <a:pt x="13" y="31"/>
                      <a:pt x="24" y="35"/>
                    </a:cubicBezTo>
                    <a:cubicBezTo>
                      <a:pt x="27" y="42"/>
                      <a:pt x="31" y="48"/>
                      <a:pt x="36" y="54"/>
                    </a:cubicBezTo>
                    <a:cubicBezTo>
                      <a:pt x="37" y="61"/>
                      <a:pt x="40" y="59"/>
                      <a:pt x="46" y="63"/>
                    </a:cubicBezTo>
                    <a:cubicBezTo>
                      <a:pt x="54" y="62"/>
                      <a:pt x="56" y="62"/>
                      <a:pt x="61" y="56"/>
                    </a:cubicBezTo>
                    <a:cubicBezTo>
                      <a:pt x="59" y="46"/>
                      <a:pt x="42" y="23"/>
                      <a:pt x="33" y="17"/>
                    </a:cubicBezTo>
                    <a:cubicBezTo>
                      <a:pt x="23" y="10"/>
                      <a:pt x="14" y="9"/>
                      <a:pt x="7" y="0"/>
                    </a:cubicBezTo>
                    <a:close/>
                  </a:path>
                </a:pathLst>
              </a:custGeom>
              <a:solidFill>
                <a:srgbClr val="B2B2B2">
                  <a:alpha val="50195"/>
                </a:srgbClr>
              </a:solidFill>
              <a:ln w="317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125" name="Freeform 31"/>
              <p:cNvSpPr>
                <a:spLocks/>
              </p:cNvSpPr>
              <p:nvPr/>
            </p:nvSpPr>
            <p:spPr bwMode="gray">
              <a:xfrm>
                <a:off x="4113" y="3117"/>
                <a:ext cx="47" cy="50"/>
              </a:xfrm>
              <a:custGeom>
                <a:avLst/>
                <a:gdLst>
                  <a:gd name="T0" fmla="*/ 13 w 61"/>
                  <a:gd name="T1" fmla="*/ 3 h 67"/>
                  <a:gd name="T2" fmla="*/ 14 w 61"/>
                  <a:gd name="T3" fmla="*/ 14 h 67"/>
                  <a:gd name="T4" fmla="*/ 7 w 61"/>
                  <a:gd name="T5" fmla="*/ 18 h 67"/>
                  <a:gd name="T6" fmla="*/ 10 w 61"/>
                  <a:gd name="T7" fmla="*/ 28 h 67"/>
                  <a:gd name="T8" fmla="*/ 22 w 61"/>
                  <a:gd name="T9" fmla="*/ 24 h 67"/>
                  <a:gd name="T10" fmla="*/ 27 w 61"/>
                  <a:gd name="T11" fmla="*/ 19 h 67"/>
                  <a:gd name="T12" fmla="*/ 23 w 61"/>
                  <a:gd name="T13" fmla="*/ 12 h 67"/>
                  <a:gd name="T14" fmla="*/ 26 w 61"/>
                  <a:gd name="T15" fmla="*/ 5 h 67"/>
                  <a:gd name="T16" fmla="*/ 25 w 61"/>
                  <a:gd name="T17" fmla="*/ 1 h 67"/>
                  <a:gd name="T18" fmla="*/ 21 w 61"/>
                  <a:gd name="T19" fmla="*/ 1 h 67"/>
                  <a:gd name="T20" fmla="*/ 23 w 61"/>
                  <a:gd name="T21" fmla="*/ 2 h 67"/>
                  <a:gd name="T22" fmla="*/ 22 w 61"/>
                  <a:gd name="T23" fmla="*/ 7 h 67"/>
                  <a:gd name="T24" fmla="*/ 19 w 61"/>
                  <a:gd name="T25" fmla="*/ 10 h 67"/>
                  <a:gd name="T26" fmla="*/ 13 w 61"/>
                  <a:gd name="T27" fmla="*/ 3 h 67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61"/>
                  <a:gd name="T43" fmla="*/ 0 h 67"/>
                  <a:gd name="T44" fmla="*/ 61 w 61"/>
                  <a:gd name="T45" fmla="*/ 67 h 67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61" h="67">
                    <a:moveTo>
                      <a:pt x="28" y="7"/>
                    </a:moveTo>
                    <a:cubicBezTo>
                      <a:pt x="17" y="15"/>
                      <a:pt x="24" y="25"/>
                      <a:pt x="30" y="34"/>
                    </a:cubicBezTo>
                    <a:cubicBezTo>
                      <a:pt x="27" y="44"/>
                      <a:pt x="26" y="44"/>
                      <a:pt x="16" y="43"/>
                    </a:cubicBezTo>
                    <a:cubicBezTo>
                      <a:pt x="0" y="46"/>
                      <a:pt x="13" y="63"/>
                      <a:pt x="22" y="67"/>
                    </a:cubicBezTo>
                    <a:cubicBezTo>
                      <a:pt x="31" y="65"/>
                      <a:pt x="39" y="60"/>
                      <a:pt x="48" y="58"/>
                    </a:cubicBezTo>
                    <a:cubicBezTo>
                      <a:pt x="51" y="52"/>
                      <a:pt x="54" y="50"/>
                      <a:pt x="60" y="47"/>
                    </a:cubicBezTo>
                    <a:cubicBezTo>
                      <a:pt x="61" y="40"/>
                      <a:pt x="51" y="28"/>
                      <a:pt x="51" y="28"/>
                    </a:cubicBezTo>
                    <a:cubicBezTo>
                      <a:pt x="52" y="22"/>
                      <a:pt x="55" y="19"/>
                      <a:pt x="57" y="14"/>
                    </a:cubicBezTo>
                    <a:cubicBezTo>
                      <a:pt x="56" y="10"/>
                      <a:pt x="58" y="5"/>
                      <a:pt x="55" y="2"/>
                    </a:cubicBezTo>
                    <a:cubicBezTo>
                      <a:pt x="53" y="0"/>
                      <a:pt x="48" y="2"/>
                      <a:pt x="46" y="4"/>
                    </a:cubicBezTo>
                    <a:cubicBezTo>
                      <a:pt x="45" y="5"/>
                      <a:pt x="49" y="5"/>
                      <a:pt x="51" y="5"/>
                    </a:cubicBezTo>
                    <a:cubicBezTo>
                      <a:pt x="57" y="10"/>
                      <a:pt x="52" y="9"/>
                      <a:pt x="49" y="16"/>
                    </a:cubicBezTo>
                    <a:cubicBezTo>
                      <a:pt x="58" y="23"/>
                      <a:pt x="50" y="22"/>
                      <a:pt x="43" y="23"/>
                    </a:cubicBezTo>
                    <a:cubicBezTo>
                      <a:pt x="34" y="22"/>
                      <a:pt x="31" y="16"/>
                      <a:pt x="28" y="7"/>
                    </a:cubicBezTo>
                    <a:close/>
                  </a:path>
                </a:pathLst>
              </a:custGeom>
              <a:solidFill>
                <a:srgbClr val="B2B2B2">
                  <a:alpha val="50195"/>
                </a:srgbClr>
              </a:solidFill>
              <a:ln w="317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126" name="Freeform 32"/>
              <p:cNvSpPr>
                <a:spLocks/>
              </p:cNvSpPr>
              <p:nvPr/>
            </p:nvSpPr>
            <p:spPr bwMode="gray">
              <a:xfrm>
                <a:off x="4063" y="3136"/>
                <a:ext cx="33" cy="27"/>
              </a:xfrm>
              <a:custGeom>
                <a:avLst/>
                <a:gdLst>
                  <a:gd name="T0" fmla="*/ 9 w 43"/>
                  <a:gd name="T1" fmla="*/ 2 h 36"/>
                  <a:gd name="T2" fmla="*/ 3 w 43"/>
                  <a:gd name="T3" fmla="*/ 3 h 36"/>
                  <a:gd name="T4" fmla="*/ 15 w 43"/>
                  <a:gd name="T5" fmla="*/ 15 h 36"/>
                  <a:gd name="T6" fmla="*/ 19 w 43"/>
                  <a:gd name="T7" fmla="*/ 13 h 36"/>
                  <a:gd name="T8" fmla="*/ 9 w 43"/>
                  <a:gd name="T9" fmla="*/ 2 h 3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3"/>
                  <a:gd name="T16" fmla="*/ 0 h 36"/>
                  <a:gd name="T17" fmla="*/ 43 w 43"/>
                  <a:gd name="T18" fmla="*/ 36 h 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3" h="36">
                    <a:moveTo>
                      <a:pt x="21" y="3"/>
                    </a:moveTo>
                    <a:cubicBezTo>
                      <a:pt x="14" y="0"/>
                      <a:pt x="12" y="2"/>
                      <a:pt x="6" y="6"/>
                    </a:cubicBezTo>
                    <a:cubicBezTo>
                      <a:pt x="0" y="17"/>
                      <a:pt x="23" y="32"/>
                      <a:pt x="33" y="36"/>
                    </a:cubicBezTo>
                    <a:cubicBezTo>
                      <a:pt x="36" y="35"/>
                      <a:pt x="42" y="34"/>
                      <a:pt x="42" y="30"/>
                    </a:cubicBezTo>
                    <a:cubicBezTo>
                      <a:pt x="43" y="24"/>
                      <a:pt x="27" y="3"/>
                      <a:pt x="21" y="3"/>
                    </a:cubicBezTo>
                    <a:close/>
                  </a:path>
                </a:pathLst>
              </a:custGeom>
              <a:solidFill>
                <a:srgbClr val="B2B2B2">
                  <a:alpha val="50195"/>
                </a:srgbClr>
              </a:solidFill>
              <a:ln w="317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127" name="Freeform 33"/>
              <p:cNvSpPr>
                <a:spLocks/>
              </p:cNvSpPr>
              <p:nvPr/>
            </p:nvSpPr>
            <p:spPr bwMode="gray">
              <a:xfrm>
                <a:off x="4042" y="3107"/>
                <a:ext cx="24" cy="31"/>
              </a:xfrm>
              <a:custGeom>
                <a:avLst/>
                <a:gdLst>
                  <a:gd name="T0" fmla="*/ 9 w 32"/>
                  <a:gd name="T1" fmla="*/ 0 h 41"/>
                  <a:gd name="T2" fmla="*/ 0 w 32"/>
                  <a:gd name="T3" fmla="*/ 11 h 41"/>
                  <a:gd name="T4" fmla="*/ 7 w 32"/>
                  <a:gd name="T5" fmla="*/ 11 h 41"/>
                  <a:gd name="T6" fmla="*/ 7 w 32"/>
                  <a:gd name="T7" fmla="*/ 13 h 41"/>
                  <a:gd name="T8" fmla="*/ 7 w 32"/>
                  <a:gd name="T9" fmla="*/ 15 h 41"/>
                  <a:gd name="T10" fmla="*/ 13 w 32"/>
                  <a:gd name="T11" fmla="*/ 9 h 41"/>
                  <a:gd name="T12" fmla="*/ 10 w 32"/>
                  <a:gd name="T13" fmla="*/ 4 h 41"/>
                  <a:gd name="T14" fmla="*/ 9 w 32"/>
                  <a:gd name="T15" fmla="*/ 0 h 41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32"/>
                  <a:gd name="T25" fmla="*/ 0 h 41"/>
                  <a:gd name="T26" fmla="*/ 32 w 32"/>
                  <a:gd name="T27" fmla="*/ 41 h 41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32" h="41">
                    <a:moveTo>
                      <a:pt x="21" y="0"/>
                    </a:moveTo>
                    <a:cubicBezTo>
                      <a:pt x="15" y="10"/>
                      <a:pt x="6" y="16"/>
                      <a:pt x="0" y="26"/>
                    </a:cubicBezTo>
                    <a:cubicBezTo>
                      <a:pt x="7" y="27"/>
                      <a:pt x="10" y="27"/>
                      <a:pt x="16" y="24"/>
                    </a:cubicBezTo>
                    <a:cubicBezTo>
                      <a:pt x="17" y="26"/>
                      <a:pt x="19" y="27"/>
                      <a:pt x="19" y="29"/>
                    </a:cubicBezTo>
                    <a:cubicBezTo>
                      <a:pt x="19" y="31"/>
                      <a:pt x="15" y="33"/>
                      <a:pt x="16" y="35"/>
                    </a:cubicBezTo>
                    <a:cubicBezTo>
                      <a:pt x="19" y="41"/>
                      <a:pt x="29" y="23"/>
                      <a:pt x="30" y="21"/>
                    </a:cubicBezTo>
                    <a:cubicBezTo>
                      <a:pt x="32" y="9"/>
                      <a:pt x="26" y="19"/>
                      <a:pt x="24" y="9"/>
                    </a:cubicBezTo>
                    <a:cubicBezTo>
                      <a:pt x="25" y="1"/>
                      <a:pt x="27" y="4"/>
                      <a:pt x="21" y="0"/>
                    </a:cubicBezTo>
                    <a:close/>
                  </a:path>
                </a:pathLst>
              </a:custGeom>
              <a:solidFill>
                <a:srgbClr val="B2B2B2">
                  <a:alpha val="50195"/>
                </a:srgbClr>
              </a:solidFill>
              <a:ln w="317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128" name="Freeform 34"/>
              <p:cNvSpPr>
                <a:spLocks/>
              </p:cNvSpPr>
              <p:nvPr/>
            </p:nvSpPr>
            <p:spPr bwMode="gray">
              <a:xfrm>
                <a:off x="4076" y="3118"/>
                <a:ext cx="35" cy="24"/>
              </a:xfrm>
              <a:custGeom>
                <a:avLst/>
                <a:gdLst>
                  <a:gd name="T0" fmla="*/ 9 w 45"/>
                  <a:gd name="T1" fmla="*/ 0 h 32"/>
                  <a:gd name="T2" fmla="*/ 0 w 45"/>
                  <a:gd name="T3" fmla="*/ 3 h 32"/>
                  <a:gd name="T4" fmla="*/ 12 w 45"/>
                  <a:gd name="T5" fmla="*/ 13 h 32"/>
                  <a:gd name="T6" fmla="*/ 21 w 45"/>
                  <a:gd name="T7" fmla="*/ 10 h 32"/>
                  <a:gd name="T8" fmla="*/ 10 w 45"/>
                  <a:gd name="T9" fmla="*/ 4 h 32"/>
                  <a:gd name="T10" fmla="*/ 9 w 45"/>
                  <a:gd name="T11" fmla="*/ 0 h 3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5"/>
                  <a:gd name="T19" fmla="*/ 0 h 32"/>
                  <a:gd name="T20" fmla="*/ 45 w 45"/>
                  <a:gd name="T21" fmla="*/ 32 h 32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5" h="32">
                    <a:moveTo>
                      <a:pt x="21" y="0"/>
                    </a:moveTo>
                    <a:cubicBezTo>
                      <a:pt x="10" y="1"/>
                      <a:pt x="8" y="1"/>
                      <a:pt x="0" y="7"/>
                    </a:cubicBezTo>
                    <a:cubicBezTo>
                      <a:pt x="3" y="20"/>
                      <a:pt x="15" y="29"/>
                      <a:pt x="27" y="31"/>
                    </a:cubicBezTo>
                    <a:cubicBezTo>
                      <a:pt x="36" y="30"/>
                      <a:pt x="41" y="32"/>
                      <a:pt x="45" y="24"/>
                    </a:cubicBezTo>
                    <a:cubicBezTo>
                      <a:pt x="32" y="16"/>
                      <a:pt x="30" y="23"/>
                      <a:pt x="22" y="10"/>
                    </a:cubicBezTo>
                    <a:cubicBezTo>
                      <a:pt x="21" y="2"/>
                      <a:pt x="21" y="5"/>
                      <a:pt x="21" y="0"/>
                    </a:cubicBezTo>
                    <a:close/>
                  </a:path>
                </a:pathLst>
              </a:custGeom>
              <a:solidFill>
                <a:srgbClr val="B2B2B2">
                  <a:alpha val="50195"/>
                </a:srgbClr>
              </a:solidFill>
              <a:ln w="317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129" name="Freeform 35"/>
              <p:cNvSpPr>
                <a:spLocks/>
              </p:cNvSpPr>
              <p:nvPr/>
            </p:nvSpPr>
            <p:spPr bwMode="gray">
              <a:xfrm>
                <a:off x="4026" y="2787"/>
                <a:ext cx="28" cy="55"/>
              </a:xfrm>
              <a:custGeom>
                <a:avLst/>
                <a:gdLst>
                  <a:gd name="T0" fmla="*/ 15 w 35"/>
                  <a:gd name="T1" fmla="*/ 0 h 74"/>
                  <a:gd name="T2" fmla="*/ 11 w 35"/>
                  <a:gd name="T3" fmla="*/ 6 h 74"/>
                  <a:gd name="T4" fmla="*/ 5 w 35"/>
                  <a:gd name="T5" fmla="*/ 15 h 74"/>
                  <a:gd name="T6" fmla="*/ 0 w 35"/>
                  <a:gd name="T7" fmla="*/ 25 h 74"/>
                  <a:gd name="T8" fmla="*/ 4 w 35"/>
                  <a:gd name="T9" fmla="*/ 30 h 74"/>
                  <a:gd name="T10" fmla="*/ 10 w 35"/>
                  <a:gd name="T11" fmla="*/ 25 h 74"/>
                  <a:gd name="T12" fmla="*/ 18 w 35"/>
                  <a:gd name="T13" fmla="*/ 13 h 74"/>
                  <a:gd name="T14" fmla="*/ 15 w 35"/>
                  <a:gd name="T15" fmla="*/ 0 h 74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35"/>
                  <a:gd name="T25" fmla="*/ 0 h 74"/>
                  <a:gd name="T26" fmla="*/ 35 w 35"/>
                  <a:gd name="T27" fmla="*/ 74 h 74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35" h="74">
                    <a:moveTo>
                      <a:pt x="30" y="0"/>
                    </a:moveTo>
                    <a:cubicBezTo>
                      <a:pt x="33" y="8"/>
                      <a:pt x="29" y="14"/>
                      <a:pt x="21" y="15"/>
                    </a:cubicBezTo>
                    <a:cubicBezTo>
                      <a:pt x="19" y="27"/>
                      <a:pt x="24" y="33"/>
                      <a:pt x="9" y="36"/>
                    </a:cubicBezTo>
                    <a:cubicBezTo>
                      <a:pt x="13" y="50"/>
                      <a:pt x="12" y="52"/>
                      <a:pt x="0" y="59"/>
                    </a:cubicBezTo>
                    <a:cubicBezTo>
                      <a:pt x="3" y="64"/>
                      <a:pt x="5" y="69"/>
                      <a:pt x="8" y="74"/>
                    </a:cubicBezTo>
                    <a:cubicBezTo>
                      <a:pt x="15" y="71"/>
                      <a:pt x="16" y="65"/>
                      <a:pt x="20" y="59"/>
                    </a:cubicBezTo>
                    <a:cubicBezTo>
                      <a:pt x="22" y="47"/>
                      <a:pt x="28" y="41"/>
                      <a:pt x="35" y="32"/>
                    </a:cubicBezTo>
                    <a:cubicBezTo>
                      <a:pt x="34" y="26"/>
                      <a:pt x="30" y="8"/>
                      <a:pt x="30" y="0"/>
                    </a:cubicBezTo>
                    <a:close/>
                  </a:path>
                </a:pathLst>
              </a:custGeom>
              <a:solidFill>
                <a:srgbClr val="B2B2B2">
                  <a:alpha val="50195"/>
                </a:srgbClr>
              </a:solidFill>
              <a:ln w="317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130" name="Freeform 36"/>
              <p:cNvSpPr>
                <a:spLocks/>
              </p:cNvSpPr>
              <p:nvPr/>
            </p:nvSpPr>
            <p:spPr bwMode="gray">
              <a:xfrm>
                <a:off x="4078" y="2778"/>
                <a:ext cx="20" cy="55"/>
              </a:xfrm>
              <a:custGeom>
                <a:avLst/>
                <a:gdLst>
                  <a:gd name="T0" fmla="*/ 6 w 25"/>
                  <a:gd name="T1" fmla="*/ 3 h 73"/>
                  <a:gd name="T2" fmla="*/ 2 w 25"/>
                  <a:gd name="T3" fmla="*/ 4 h 73"/>
                  <a:gd name="T4" fmla="*/ 0 w 25"/>
                  <a:gd name="T5" fmla="*/ 10 h 73"/>
                  <a:gd name="T6" fmla="*/ 8 w 25"/>
                  <a:gd name="T7" fmla="*/ 17 h 73"/>
                  <a:gd name="T8" fmla="*/ 13 w 25"/>
                  <a:gd name="T9" fmla="*/ 24 h 73"/>
                  <a:gd name="T10" fmla="*/ 8 w 25"/>
                  <a:gd name="T11" fmla="*/ 8 h 73"/>
                  <a:gd name="T12" fmla="*/ 6 w 25"/>
                  <a:gd name="T13" fmla="*/ 3 h 7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5"/>
                  <a:gd name="T22" fmla="*/ 0 h 73"/>
                  <a:gd name="T23" fmla="*/ 25 w 25"/>
                  <a:gd name="T24" fmla="*/ 73 h 73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5" h="73">
                    <a:moveTo>
                      <a:pt x="13" y="7"/>
                    </a:moveTo>
                    <a:cubicBezTo>
                      <a:pt x="9" y="0"/>
                      <a:pt x="7" y="2"/>
                      <a:pt x="4" y="8"/>
                    </a:cubicBezTo>
                    <a:cubicBezTo>
                      <a:pt x="3" y="13"/>
                      <a:pt x="1" y="17"/>
                      <a:pt x="0" y="22"/>
                    </a:cubicBezTo>
                    <a:cubicBezTo>
                      <a:pt x="1" y="35"/>
                      <a:pt x="6" y="33"/>
                      <a:pt x="15" y="41"/>
                    </a:cubicBezTo>
                    <a:cubicBezTo>
                      <a:pt x="16" y="52"/>
                      <a:pt x="15" y="73"/>
                      <a:pt x="25" y="56"/>
                    </a:cubicBezTo>
                    <a:cubicBezTo>
                      <a:pt x="24" y="33"/>
                      <a:pt x="23" y="36"/>
                      <a:pt x="16" y="20"/>
                    </a:cubicBezTo>
                    <a:cubicBezTo>
                      <a:pt x="15" y="11"/>
                      <a:pt x="16" y="15"/>
                      <a:pt x="13" y="7"/>
                    </a:cubicBezTo>
                    <a:close/>
                  </a:path>
                </a:pathLst>
              </a:custGeom>
              <a:solidFill>
                <a:srgbClr val="B2B2B2">
                  <a:alpha val="50195"/>
                </a:srgbClr>
              </a:solidFill>
              <a:ln w="317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131" name="Freeform 37"/>
              <p:cNvSpPr>
                <a:spLocks/>
              </p:cNvSpPr>
              <p:nvPr/>
            </p:nvSpPr>
            <p:spPr bwMode="gray">
              <a:xfrm>
                <a:off x="4101" y="2761"/>
                <a:ext cx="10" cy="25"/>
              </a:xfrm>
              <a:custGeom>
                <a:avLst/>
                <a:gdLst>
                  <a:gd name="T0" fmla="*/ 4 w 14"/>
                  <a:gd name="T1" fmla="*/ 0 h 33"/>
                  <a:gd name="T2" fmla="*/ 1 w 14"/>
                  <a:gd name="T3" fmla="*/ 5 h 33"/>
                  <a:gd name="T4" fmla="*/ 4 w 14"/>
                  <a:gd name="T5" fmla="*/ 11 h 33"/>
                  <a:gd name="T6" fmla="*/ 4 w 14"/>
                  <a:gd name="T7" fmla="*/ 0 h 3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4"/>
                  <a:gd name="T13" fmla="*/ 0 h 33"/>
                  <a:gd name="T14" fmla="*/ 14 w 14"/>
                  <a:gd name="T15" fmla="*/ 33 h 3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4" h="33">
                    <a:moveTo>
                      <a:pt x="11" y="0"/>
                    </a:moveTo>
                    <a:cubicBezTo>
                      <a:pt x="7" y="3"/>
                      <a:pt x="5" y="7"/>
                      <a:pt x="1" y="10"/>
                    </a:cubicBezTo>
                    <a:cubicBezTo>
                      <a:pt x="2" y="18"/>
                      <a:pt x="0" y="33"/>
                      <a:pt x="11" y="25"/>
                    </a:cubicBezTo>
                    <a:cubicBezTo>
                      <a:pt x="14" y="15"/>
                      <a:pt x="5" y="4"/>
                      <a:pt x="11" y="0"/>
                    </a:cubicBezTo>
                    <a:close/>
                  </a:path>
                </a:pathLst>
              </a:custGeom>
              <a:solidFill>
                <a:srgbClr val="B2B2B2">
                  <a:alpha val="50195"/>
                </a:srgbClr>
              </a:solidFill>
              <a:ln w="317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132" name="Freeform 38"/>
              <p:cNvSpPr>
                <a:spLocks/>
              </p:cNvSpPr>
              <p:nvPr/>
            </p:nvSpPr>
            <p:spPr bwMode="gray">
              <a:xfrm>
                <a:off x="4111" y="2773"/>
                <a:ext cx="22" cy="48"/>
              </a:xfrm>
              <a:custGeom>
                <a:avLst/>
                <a:gdLst>
                  <a:gd name="T0" fmla="*/ 2 w 28"/>
                  <a:gd name="T1" fmla="*/ 0 h 64"/>
                  <a:gd name="T2" fmla="*/ 6 w 28"/>
                  <a:gd name="T3" fmla="*/ 6 h 64"/>
                  <a:gd name="T4" fmla="*/ 10 w 28"/>
                  <a:gd name="T5" fmla="*/ 9 h 64"/>
                  <a:gd name="T6" fmla="*/ 4 w 28"/>
                  <a:gd name="T7" fmla="*/ 16 h 64"/>
                  <a:gd name="T8" fmla="*/ 0 w 28"/>
                  <a:gd name="T9" fmla="*/ 23 h 64"/>
                  <a:gd name="T10" fmla="*/ 6 w 28"/>
                  <a:gd name="T11" fmla="*/ 24 h 64"/>
                  <a:gd name="T12" fmla="*/ 13 w 28"/>
                  <a:gd name="T13" fmla="*/ 11 h 64"/>
                  <a:gd name="T14" fmla="*/ 2 w 28"/>
                  <a:gd name="T15" fmla="*/ 0 h 64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28"/>
                  <a:gd name="T25" fmla="*/ 0 h 64"/>
                  <a:gd name="T26" fmla="*/ 28 w 28"/>
                  <a:gd name="T27" fmla="*/ 64 h 64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28" h="64">
                    <a:moveTo>
                      <a:pt x="5" y="0"/>
                    </a:moveTo>
                    <a:cubicBezTo>
                      <a:pt x="6" y="5"/>
                      <a:pt x="7" y="10"/>
                      <a:pt x="11" y="14"/>
                    </a:cubicBezTo>
                    <a:cubicBezTo>
                      <a:pt x="14" y="17"/>
                      <a:pt x="20" y="21"/>
                      <a:pt x="20" y="21"/>
                    </a:cubicBezTo>
                    <a:cubicBezTo>
                      <a:pt x="9" y="27"/>
                      <a:pt x="0" y="23"/>
                      <a:pt x="8" y="39"/>
                    </a:cubicBezTo>
                    <a:cubicBezTo>
                      <a:pt x="6" y="47"/>
                      <a:pt x="4" y="50"/>
                      <a:pt x="0" y="56"/>
                    </a:cubicBezTo>
                    <a:cubicBezTo>
                      <a:pt x="4" y="62"/>
                      <a:pt x="7" y="64"/>
                      <a:pt x="11" y="57"/>
                    </a:cubicBezTo>
                    <a:cubicBezTo>
                      <a:pt x="13" y="43"/>
                      <a:pt x="10" y="29"/>
                      <a:pt x="26" y="26"/>
                    </a:cubicBezTo>
                    <a:cubicBezTo>
                      <a:pt x="28" y="15"/>
                      <a:pt x="14" y="4"/>
                      <a:pt x="5" y="0"/>
                    </a:cubicBezTo>
                    <a:close/>
                  </a:path>
                </a:pathLst>
              </a:custGeom>
              <a:solidFill>
                <a:srgbClr val="B2B2B2">
                  <a:alpha val="50195"/>
                </a:srgbClr>
              </a:solidFill>
              <a:ln w="317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133" name="Freeform 39"/>
              <p:cNvSpPr>
                <a:spLocks/>
              </p:cNvSpPr>
              <p:nvPr/>
            </p:nvSpPr>
            <p:spPr bwMode="gray">
              <a:xfrm>
                <a:off x="3836" y="2842"/>
                <a:ext cx="12" cy="27"/>
              </a:xfrm>
              <a:custGeom>
                <a:avLst/>
                <a:gdLst>
                  <a:gd name="T0" fmla="*/ 6 w 16"/>
                  <a:gd name="T1" fmla="*/ 2 h 36"/>
                  <a:gd name="T2" fmla="*/ 0 w 16"/>
                  <a:gd name="T3" fmla="*/ 3 h 36"/>
                  <a:gd name="T4" fmla="*/ 3 w 16"/>
                  <a:gd name="T5" fmla="*/ 10 h 36"/>
                  <a:gd name="T6" fmla="*/ 6 w 16"/>
                  <a:gd name="T7" fmla="*/ 2 h 3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6"/>
                  <a:gd name="T13" fmla="*/ 0 h 36"/>
                  <a:gd name="T14" fmla="*/ 16 w 16"/>
                  <a:gd name="T15" fmla="*/ 36 h 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6" h="36">
                    <a:moveTo>
                      <a:pt x="14" y="3"/>
                    </a:moveTo>
                    <a:cubicBezTo>
                      <a:pt x="7" y="0"/>
                      <a:pt x="4" y="1"/>
                      <a:pt x="0" y="7"/>
                    </a:cubicBezTo>
                    <a:cubicBezTo>
                      <a:pt x="3" y="14"/>
                      <a:pt x="2" y="17"/>
                      <a:pt x="8" y="22"/>
                    </a:cubicBezTo>
                    <a:cubicBezTo>
                      <a:pt x="16" y="36"/>
                      <a:pt x="11" y="7"/>
                      <a:pt x="14" y="3"/>
                    </a:cubicBezTo>
                    <a:close/>
                  </a:path>
                </a:pathLst>
              </a:custGeom>
              <a:solidFill>
                <a:srgbClr val="B2B2B2">
                  <a:alpha val="50195"/>
                </a:srgbClr>
              </a:solidFill>
              <a:ln w="317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134" name="Freeform 40"/>
              <p:cNvSpPr>
                <a:spLocks/>
              </p:cNvSpPr>
              <p:nvPr/>
            </p:nvSpPr>
            <p:spPr bwMode="gray">
              <a:xfrm>
                <a:off x="3825" y="2819"/>
                <a:ext cx="11" cy="15"/>
              </a:xfrm>
              <a:custGeom>
                <a:avLst/>
                <a:gdLst>
                  <a:gd name="T0" fmla="*/ 6 w 13"/>
                  <a:gd name="T1" fmla="*/ 2 h 20"/>
                  <a:gd name="T2" fmla="*/ 1 w 13"/>
                  <a:gd name="T3" fmla="*/ 4 h 20"/>
                  <a:gd name="T4" fmla="*/ 6 w 13"/>
                  <a:gd name="T5" fmla="*/ 8 h 20"/>
                  <a:gd name="T6" fmla="*/ 6 w 13"/>
                  <a:gd name="T7" fmla="*/ 2 h 2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"/>
                  <a:gd name="T13" fmla="*/ 0 h 20"/>
                  <a:gd name="T14" fmla="*/ 13 w 13"/>
                  <a:gd name="T15" fmla="*/ 20 h 2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" h="20">
                    <a:moveTo>
                      <a:pt x="10" y="5"/>
                    </a:moveTo>
                    <a:cubicBezTo>
                      <a:pt x="3" y="0"/>
                      <a:pt x="5" y="6"/>
                      <a:pt x="1" y="11"/>
                    </a:cubicBezTo>
                    <a:cubicBezTo>
                      <a:pt x="0" y="18"/>
                      <a:pt x="2" y="19"/>
                      <a:pt x="9" y="20"/>
                    </a:cubicBezTo>
                    <a:cubicBezTo>
                      <a:pt x="13" y="14"/>
                      <a:pt x="10" y="12"/>
                      <a:pt x="10" y="5"/>
                    </a:cubicBezTo>
                    <a:close/>
                  </a:path>
                </a:pathLst>
              </a:custGeom>
              <a:solidFill>
                <a:srgbClr val="B2B2B2">
                  <a:alpha val="50195"/>
                </a:srgbClr>
              </a:solidFill>
              <a:ln w="317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135" name="Freeform 41"/>
              <p:cNvSpPr>
                <a:spLocks/>
              </p:cNvSpPr>
              <p:nvPr/>
            </p:nvSpPr>
            <p:spPr bwMode="gray">
              <a:xfrm>
                <a:off x="3821" y="2801"/>
                <a:ext cx="12" cy="14"/>
              </a:xfrm>
              <a:custGeom>
                <a:avLst/>
                <a:gdLst>
                  <a:gd name="T0" fmla="*/ 4 w 16"/>
                  <a:gd name="T1" fmla="*/ 2 h 19"/>
                  <a:gd name="T2" fmla="*/ 0 w 16"/>
                  <a:gd name="T3" fmla="*/ 4 h 19"/>
                  <a:gd name="T4" fmla="*/ 5 w 16"/>
                  <a:gd name="T5" fmla="*/ 7 h 19"/>
                  <a:gd name="T6" fmla="*/ 4 w 16"/>
                  <a:gd name="T7" fmla="*/ 2 h 1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6"/>
                  <a:gd name="T13" fmla="*/ 0 h 19"/>
                  <a:gd name="T14" fmla="*/ 16 w 16"/>
                  <a:gd name="T15" fmla="*/ 19 h 1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6" h="19">
                    <a:moveTo>
                      <a:pt x="10" y="5"/>
                    </a:moveTo>
                    <a:cubicBezTo>
                      <a:pt x="4" y="0"/>
                      <a:pt x="1" y="3"/>
                      <a:pt x="0" y="10"/>
                    </a:cubicBezTo>
                    <a:cubicBezTo>
                      <a:pt x="4" y="15"/>
                      <a:pt x="7" y="16"/>
                      <a:pt x="12" y="19"/>
                    </a:cubicBezTo>
                    <a:cubicBezTo>
                      <a:pt x="16" y="12"/>
                      <a:pt x="14" y="12"/>
                      <a:pt x="10" y="5"/>
                    </a:cubicBezTo>
                    <a:close/>
                  </a:path>
                </a:pathLst>
              </a:custGeom>
              <a:solidFill>
                <a:srgbClr val="B2B2B2">
                  <a:alpha val="50195"/>
                </a:srgbClr>
              </a:solidFill>
              <a:ln w="317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136" name="Freeform 42"/>
              <p:cNvSpPr>
                <a:spLocks/>
              </p:cNvSpPr>
              <p:nvPr/>
            </p:nvSpPr>
            <p:spPr bwMode="gray">
              <a:xfrm>
                <a:off x="3842" y="2768"/>
                <a:ext cx="11" cy="19"/>
              </a:xfrm>
              <a:custGeom>
                <a:avLst/>
                <a:gdLst>
                  <a:gd name="T0" fmla="*/ 3 w 14"/>
                  <a:gd name="T1" fmla="*/ 0 h 25"/>
                  <a:gd name="T2" fmla="*/ 0 w 14"/>
                  <a:gd name="T3" fmla="*/ 6 h 25"/>
                  <a:gd name="T4" fmla="*/ 6 w 14"/>
                  <a:gd name="T5" fmla="*/ 11 h 25"/>
                  <a:gd name="T6" fmla="*/ 3 w 14"/>
                  <a:gd name="T7" fmla="*/ 0 h 2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4"/>
                  <a:gd name="T13" fmla="*/ 0 h 25"/>
                  <a:gd name="T14" fmla="*/ 14 w 14"/>
                  <a:gd name="T15" fmla="*/ 25 h 2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4" h="25">
                    <a:moveTo>
                      <a:pt x="6" y="0"/>
                    </a:moveTo>
                    <a:cubicBezTo>
                      <a:pt x="4" y="5"/>
                      <a:pt x="3" y="9"/>
                      <a:pt x="0" y="13"/>
                    </a:cubicBezTo>
                    <a:cubicBezTo>
                      <a:pt x="1" y="24"/>
                      <a:pt x="1" y="25"/>
                      <a:pt x="12" y="24"/>
                    </a:cubicBezTo>
                    <a:cubicBezTo>
                      <a:pt x="14" y="12"/>
                      <a:pt x="8" y="10"/>
                      <a:pt x="6" y="0"/>
                    </a:cubicBezTo>
                    <a:close/>
                  </a:path>
                </a:pathLst>
              </a:custGeom>
              <a:solidFill>
                <a:srgbClr val="B2B2B2">
                  <a:alpha val="50195"/>
                </a:srgbClr>
              </a:solidFill>
              <a:ln w="317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137" name="Freeform 43"/>
              <p:cNvSpPr>
                <a:spLocks/>
              </p:cNvSpPr>
              <p:nvPr/>
            </p:nvSpPr>
            <p:spPr bwMode="gray">
              <a:xfrm>
                <a:off x="3811" y="2786"/>
                <a:ext cx="16" cy="13"/>
              </a:xfrm>
              <a:custGeom>
                <a:avLst/>
                <a:gdLst>
                  <a:gd name="T0" fmla="*/ 5 w 22"/>
                  <a:gd name="T1" fmla="*/ 0 h 18"/>
                  <a:gd name="T2" fmla="*/ 7 w 22"/>
                  <a:gd name="T3" fmla="*/ 7 h 18"/>
                  <a:gd name="T4" fmla="*/ 5 w 22"/>
                  <a:gd name="T5" fmla="*/ 2 h 18"/>
                  <a:gd name="T6" fmla="*/ 5 w 22"/>
                  <a:gd name="T7" fmla="*/ 0 h 1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2"/>
                  <a:gd name="T13" fmla="*/ 0 h 18"/>
                  <a:gd name="T14" fmla="*/ 22 w 22"/>
                  <a:gd name="T15" fmla="*/ 18 h 1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2" h="18">
                    <a:moveTo>
                      <a:pt x="13" y="0"/>
                    </a:moveTo>
                    <a:cubicBezTo>
                      <a:pt x="0" y="8"/>
                      <a:pt x="9" y="12"/>
                      <a:pt x="19" y="18"/>
                    </a:cubicBezTo>
                    <a:cubicBezTo>
                      <a:pt x="20" y="11"/>
                      <a:pt x="22" y="8"/>
                      <a:pt x="14" y="6"/>
                    </a:cubicBezTo>
                    <a:cubicBezTo>
                      <a:pt x="9" y="3"/>
                      <a:pt x="9" y="5"/>
                      <a:pt x="13" y="0"/>
                    </a:cubicBezTo>
                    <a:close/>
                  </a:path>
                </a:pathLst>
              </a:custGeom>
              <a:solidFill>
                <a:srgbClr val="B2B2B2">
                  <a:alpha val="50195"/>
                </a:srgbClr>
              </a:solidFill>
              <a:ln w="317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138" name="Freeform 44"/>
              <p:cNvSpPr>
                <a:spLocks/>
              </p:cNvSpPr>
              <p:nvPr/>
            </p:nvSpPr>
            <p:spPr bwMode="gray">
              <a:xfrm>
                <a:off x="4668" y="3407"/>
                <a:ext cx="46" cy="59"/>
              </a:xfrm>
              <a:custGeom>
                <a:avLst/>
                <a:gdLst>
                  <a:gd name="T0" fmla="*/ 5 w 60"/>
                  <a:gd name="T1" fmla="*/ 3 h 81"/>
                  <a:gd name="T2" fmla="*/ 2 w 60"/>
                  <a:gd name="T3" fmla="*/ 7 h 81"/>
                  <a:gd name="T4" fmla="*/ 7 w 60"/>
                  <a:gd name="T5" fmla="*/ 15 h 81"/>
                  <a:gd name="T6" fmla="*/ 12 w 60"/>
                  <a:gd name="T7" fmla="*/ 20 h 81"/>
                  <a:gd name="T8" fmla="*/ 18 w 60"/>
                  <a:gd name="T9" fmla="*/ 25 h 81"/>
                  <a:gd name="T10" fmla="*/ 23 w 60"/>
                  <a:gd name="T11" fmla="*/ 31 h 81"/>
                  <a:gd name="T12" fmla="*/ 24 w 60"/>
                  <a:gd name="T13" fmla="*/ 23 h 81"/>
                  <a:gd name="T14" fmla="*/ 19 w 60"/>
                  <a:gd name="T15" fmla="*/ 15 h 81"/>
                  <a:gd name="T16" fmla="*/ 12 w 60"/>
                  <a:gd name="T17" fmla="*/ 7 h 81"/>
                  <a:gd name="T18" fmla="*/ 5 w 60"/>
                  <a:gd name="T19" fmla="*/ 3 h 81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60"/>
                  <a:gd name="T31" fmla="*/ 0 h 81"/>
                  <a:gd name="T32" fmla="*/ 60 w 60"/>
                  <a:gd name="T33" fmla="*/ 81 h 81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60" h="81">
                    <a:moveTo>
                      <a:pt x="10" y="7"/>
                    </a:moveTo>
                    <a:cubicBezTo>
                      <a:pt x="0" y="0"/>
                      <a:pt x="0" y="9"/>
                      <a:pt x="3" y="18"/>
                    </a:cubicBezTo>
                    <a:cubicBezTo>
                      <a:pt x="5" y="25"/>
                      <a:pt x="12" y="32"/>
                      <a:pt x="15" y="39"/>
                    </a:cubicBezTo>
                    <a:cubicBezTo>
                      <a:pt x="16" y="51"/>
                      <a:pt x="17" y="51"/>
                      <a:pt x="27" y="54"/>
                    </a:cubicBezTo>
                    <a:cubicBezTo>
                      <a:pt x="31" y="57"/>
                      <a:pt x="36" y="60"/>
                      <a:pt x="40" y="63"/>
                    </a:cubicBezTo>
                    <a:cubicBezTo>
                      <a:pt x="43" y="70"/>
                      <a:pt x="45" y="77"/>
                      <a:pt x="51" y="81"/>
                    </a:cubicBezTo>
                    <a:cubicBezTo>
                      <a:pt x="60" y="75"/>
                      <a:pt x="56" y="66"/>
                      <a:pt x="52" y="57"/>
                    </a:cubicBezTo>
                    <a:cubicBezTo>
                      <a:pt x="51" y="49"/>
                      <a:pt x="50" y="41"/>
                      <a:pt x="43" y="37"/>
                    </a:cubicBezTo>
                    <a:cubicBezTo>
                      <a:pt x="37" y="30"/>
                      <a:pt x="33" y="23"/>
                      <a:pt x="25" y="18"/>
                    </a:cubicBezTo>
                    <a:cubicBezTo>
                      <a:pt x="20" y="12"/>
                      <a:pt x="17" y="9"/>
                      <a:pt x="10" y="7"/>
                    </a:cubicBezTo>
                    <a:close/>
                  </a:path>
                </a:pathLst>
              </a:custGeom>
              <a:solidFill>
                <a:srgbClr val="B2B2B2">
                  <a:alpha val="50195"/>
                </a:srgbClr>
              </a:solidFill>
              <a:ln w="317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139" name="Freeform 45"/>
              <p:cNvSpPr>
                <a:spLocks/>
              </p:cNvSpPr>
              <p:nvPr/>
            </p:nvSpPr>
            <p:spPr bwMode="gray">
              <a:xfrm>
                <a:off x="4905" y="3358"/>
                <a:ext cx="54" cy="46"/>
              </a:xfrm>
              <a:custGeom>
                <a:avLst/>
                <a:gdLst>
                  <a:gd name="T0" fmla="*/ 12 w 71"/>
                  <a:gd name="T1" fmla="*/ 10 h 61"/>
                  <a:gd name="T2" fmla="*/ 6 w 71"/>
                  <a:gd name="T3" fmla="*/ 14 h 61"/>
                  <a:gd name="T4" fmla="*/ 1 w 71"/>
                  <a:gd name="T5" fmla="*/ 19 h 61"/>
                  <a:gd name="T6" fmla="*/ 6 w 71"/>
                  <a:gd name="T7" fmla="*/ 25 h 61"/>
                  <a:gd name="T8" fmla="*/ 12 w 71"/>
                  <a:gd name="T9" fmla="*/ 19 h 61"/>
                  <a:gd name="T10" fmla="*/ 17 w 71"/>
                  <a:gd name="T11" fmla="*/ 10 h 61"/>
                  <a:gd name="T12" fmla="*/ 24 w 71"/>
                  <a:gd name="T13" fmla="*/ 0 h 61"/>
                  <a:gd name="T14" fmla="*/ 31 w 71"/>
                  <a:gd name="T15" fmla="*/ 5 h 61"/>
                  <a:gd name="T16" fmla="*/ 16 w 71"/>
                  <a:gd name="T17" fmla="*/ 10 h 61"/>
                  <a:gd name="T18" fmla="*/ 12 w 71"/>
                  <a:gd name="T19" fmla="*/ 10 h 61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71"/>
                  <a:gd name="T31" fmla="*/ 0 h 61"/>
                  <a:gd name="T32" fmla="*/ 71 w 71"/>
                  <a:gd name="T33" fmla="*/ 61 h 61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71" h="61">
                    <a:moveTo>
                      <a:pt x="28" y="23"/>
                    </a:moveTo>
                    <a:cubicBezTo>
                      <a:pt x="25" y="33"/>
                      <a:pt x="25" y="33"/>
                      <a:pt x="13" y="32"/>
                    </a:cubicBezTo>
                    <a:cubicBezTo>
                      <a:pt x="2" y="33"/>
                      <a:pt x="3" y="34"/>
                      <a:pt x="1" y="44"/>
                    </a:cubicBezTo>
                    <a:cubicBezTo>
                      <a:pt x="2" y="60"/>
                      <a:pt x="0" y="61"/>
                      <a:pt x="13" y="59"/>
                    </a:cubicBezTo>
                    <a:cubicBezTo>
                      <a:pt x="19" y="54"/>
                      <a:pt x="21" y="48"/>
                      <a:pt x="28" y="44"/>
                    </a:cubicBezTo>
                    <a:cubicBezTo>
                      <a:pt x="30" y="33"/>
                      <a:pt x="28" y="25"/>
                      <a:pt x="40" y="23"/>
                    </a:cubicBezTo>
                    <a:cubicBezTo>
                      <a:pt x="42" y="12"/>
                      <a:pt x="44" y="4"/>
                      <a:pt x="55" y="0"/>
                    </a:cubicBezTo>
                    <a:cubicBezTo>
                      <a:pt x="65" y="2"/>
                      <a:pt x="69" y="1"/>
                      <a:pt x="71" y="11"/>
                    </a:cubicBezTo>
                    <a:cubicBezTo>
                      <a:pt x="63" y="22"/>
                      <a:pt x="48" y="21"/>
                      <a:pt x="35" y="23"/>
                    </a:cubicBezTo>
                    <a:cubicBezTo>
                      <a:pt x="30" y="27"/>
                      <a:pt x="32" y="27"/>
                      <a:pt x="28" y="23"/>
                    </a:cubicBezTo>
                    <a:close/>
                  </a:path>
                </a:pathLst>
              </a:custGeom>
              <a:solidFill>
                <a:srgbClr val="B2B2B2">
                  <a:alpha val="50195"/>
                </a:srgbClr>
              </a:solidFill>
              <a:ln w="317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140" name="Freeform 46"/>
              <p:cNvSpPr>
                <a:spLocks/>
              </p:cNvSpPr>
              <p:nvPr/>
            </p:nvSpPr>
            <p:spPr bwMode="gray">
              <a:xfrm>
                <a:off x="4741" y="3333"/>
                <a:ext cx="17" cy="23"/>
              </a:xfrm>
              <a:custGeom>
                <a:avLst/>
                <a:gdLst>
                  <a:gd name="T0" fmla="*/ 4 w 23"/>
                  <a:gd name="T1" fmla="*/ 0 h 30"/>
                  <a:gd name="T2" fmla="*/ 0 w 23"/>
                  <a:gd name="T3" fmla="*/ 6 h 30"/>
                  <a:gd name="T4" fmla="*/ 5 w 23"/>
                  <a:gd name="T5" fmla="*/ 14 h 30"/>
                  <a:gd name="T6" fmla="*/ 4 w 23"/>
                  <a:gd name="T7" fmla="*/ 0 h 3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3"/>
                  <a:gd name="T13" fmla="*/ 0 h 30"/>
                  <a:gd name="T14" fmla="*/ 23 w 23"/>
                  <a:gd name="T15" fmla="*/ 30 h 3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3" h="30">
                    <a:moveTo>
                      <a:pt x="9" y="0"/>
                    </a:moveTo>
                    <a:cubicBezTo>
                      <a:pt x="8" y="7"/>
                      <a:pt x="3" y="8"/>
                      <a:pt x="0" y="14"/>
                    </a:cubicBezTo>
                    <a:cubicBezTo>
                      <a:pt x="3" y="21"/>
                      <a:pt x="8" y="24"/>
                      <a:pt x="12" y="30"/>
                    </a:cubicBezTo>
                    <a:cubicBezTo>
                      <a:pt x="23" y="15"/>
                      <a:pt x="4" y="9"/>
                      <a:pt x="9" y="0"/>
                    </a:cubicBezTo>
                    <a:close/>
                  </a:path>
                </a:pathLst>
              </a:custGeom>
              <a:solidFill>
                <a:srgbClr val="B2B2B2">
                  <a:alpha val="50195"/>
                </a:srgbClr>
              </a:solidFill>
              <a:ln w="317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141" name="Freeform 47"/>
              <p:cNvSpPr>
                <a:spLocks/>
              </p:cNvSpPr>
              <p:nvPr/>
            </p:nvSpPr>
            <p:spPr bwMode="gray">
              <a:xfrm>
                <a:off x="4732" y="3311"/>
                <a:ext cx="21" cy="17"/>
              </a:xfrm>
              <a:custGeom>
                <a:avLst/>
                <a:gdLst>
                  <a:gd name="T0" fmla="*/ 10 w 26"/>
                  <a:gd name="T1" fmla="*/ 0 h 23"/>
                  <a:gd name="T2" fmla="*/ 0 w 26"/>
                  <a:gd name="T3" fmla="*/ 5 h 23"/>
                  <a:gd name="T4" fmla="*/ 11 w 26"/>
                  <a:gd name="T5" fmla="*/ 8 h 23"/>
                  <a:gd name="T6" fmla="*/ 10 w 26"/>
                  <a:gd name="T7" fmla="*/ 0 h 2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6"/>
                  <a:gd name="T13" fmla="*/ 0 h 23"/>
                  <a:gd name="T14" fmla="*/ 26 w 26"/>
                  <a:gd name="T15" fmla="*/ 23 h 2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6" h="23">
                    <a:moveTo>
                      <a:pt x="19" y="0"/>
                    </a:moveTo>
                    <a:cubicBezTo>
                      <a:pt x="17" y="12"/>
                      <a:pt x="10" y="11"/>
                      <a:pt x="0" y="14"/>
                    </a:cubicBezTo>
                    <a:cubicBezTo>
                      <a:pt x="5" y="23"/>
                      <a:pt x="11" y="22"/>
                      <a:pt x="21" y="20"/>
                    </a:cubicBezTo>
                    <a:cubicBezTo>
                      <a:pt x="26" y="12"/>
                      <a:pt x="23" y="7"/>
                      <a:pt x="19" y="0"/>
                    </a:cubicBezTo>
                    <a:close/>
                  </a:path>
                </a:pathLst>
              </a:custGeom>
              <a:solidFill>
                <a:srgbClr val="B2B2B2">
                  <a:alpha val="50195"/>
                </a:srgbClr>
              </a:solidFill>
              <a:ln w="317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142" name="Freeform 48"/>
              <p:cNvSpPr>
                <a:spLocks/>
              </p:cNvSpPr>
              <p:nvPr/>
            </p:nvSpPr>
            <p:spPr bwMode="gray">
              <a:xfrm>
                <a:off x="4576" y="3118"/>
                <a:ext cx="24" cy="33"/>
              </a:xfrm>
              <a:custGeom>
                <a:avLst/>
                <a:gdLst>
                  <a:gd name="T0" fmla="*/ 12 w 32"/>
                  <a:gd name="T1" fmla="*/ 0 h 44"/>
                  <a:gd name="T2" fmla="*/ 4 w 32"/>
                  <a:gd name="T3" fmla="*/ 4 h 44"/>
                  <a:gd name="T4" fmla="*/ 5 w 32"/>
                  <a:gd name="T5" fmla="*/ 14 h 44"/>
                  <a:gd name="T6" fmla="*/ 10 w 32"/>
                  <a:gd name="T7" fmla="*/ 15 h 44"/>
                  <a:gd name="T8" fmla="*/ 12 w 32"/>
                  <a:gd name="T9" fmla="*/ 0 h 4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2"/>
                  <a:gd name="T16" fmla="*/ 0 h 44"/>
                  <a:gd name="T17" fmla="*/ 32 w 32"/>
                  <a:gd name="T18" fmla="*/ 44 h 4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2" h="44">
                    <a:moveTo>
                      <a:pt x="28" y="0"/>
                    </a:moveTo>
                    <a:cubicBezTo>
                      <a:pt x="32" y="10"/>
                      <a:pt x="18" y="9"/>
                      <a:pt x="10" y="11"/>
                    </a:cubicBezTo>
                    <a:cubicBezTo>
                      <a:pt x="0" y="18"/>
                      <a:pt x="7" y="24"/>
                      <a:pt x="12" y="32"/>
                    </a:cubicBezTo>
                    <a:cubicBezTo>
                      <a:pt x="14" y="44"/>
                      <a:pt x="15" y="41"/>
                      <a:pt x="24" y="36"/>
                    </a:cubicBezTo>
                    <a:cubicBezTo>
                      <a:pt x="32" y="25"/>
                      <a:pt x="29" y="14"/>
                      <a:pt x="28" y="0"/>
                    </a:cubicBezTo>
                    <a:close/>
                  </a:path>
                </a:pathLst>
              </a:custGeom>
              <a:solidFill>
                <a:srgbClr val="B2B2B2">
                  <a:alpha val="50195"/>
                </a:srgbClr>
              </a:solidFill>
              <a:ln w="317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143" name="Freeform 49"/>
              <p:cNvSpPr>
                <a:spLocks/>
              </p:cNvSpPr>
              <p:nvPr/>
            </p:nvSpPr>
            <p:spPr bwMode="gray">
              <a:xfrm>
                <a:off x="4610" y="3161"/>
                <a:ext cx="27" cy="32"/>
              </a:xfrm>
              <a:custGeom>
                <a:avLst/>
                <a:gdLst>
                  <a:gd name="T0" fmla="*/ 15 w 34"/>
                  <a:gd name="T1" fmla="*/ 0 h 44"/>
                  <a:gd name="T2" fmla="*/ 5 w 34"/>
                  <a:gd name="T3" fmla="*/ 4 h 44"/>
                  <a:gd name="T4" fmla="*/ 7 w 34"/>
                  <a:gd name="T5" fmla="*/ 12 h 44"/>
                  <a:gd name="T6" fmla="*/ 14 w 34"/>
                  <a:gd name="T7" fmla="*/ 14 h 44"/>
                  <a:gd name="T8" fmla="*/ 15 w 34"/>
                  <a:gd name="T9" fmla="*/ 0 h 4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4"/>
                  <a:gd name="T16" fmla="*/ 0 h 44"/>
                  <a:gd name="T17" fmla="*/ 34 w 34"/>
                  <a:gd name="T18" fmla="*/ 44 h 4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4" h="44">
                    <a:moveTo>
                      <a:pt x="30" y="0"/>
                    </a:moveTo>
                    <a:cubicBezTo>
                      <a:pt x="34" y="10"/>
                      <a:pt x="18" y="7"/>
                      <a:pt x="10" y="9"/>
                    </a:cubicBezTo>
                    <a:cubicBezTo>
                      <a:pt x="0" y="16"/>
                      <a:pt x="9" y="24"/>
                      <a:pt x="14" y="32"/>
                    </a:cubicBezTo>
                    <a:cubicBezTo>
                      <a:pt x="16" y="44"/>
                      <a:pt x="17" y="41"/>
                      <a:pt x="26" y="36"/>
                    </a:cubicBezTo>
                    <a:cubicBezTo>
                      <a:pt x="34" y="25"/>
                      <a:pt x="31" y="14"/>
                      <a:pt x="30" y="0"/>
                    </a:cubicBezTo>
                    <a:close/>
                  </a:path>
                </a:pathLst>
              </a:custGeom>
              <a:solidFill>
                <a:srgbClr val="B2B2B2">
                  <a:alpha val="50195"/>
                </a:srgbClr>
              </a:solidFill>
              <a:ln w="317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144" name="Freeform 50"/>
              <p:cNvSpPr>
                <a:spLocks/>
              </p:cNvSpPr>
              <p:nvPr/>
            </p:nvSpPr>
            <p:spPr bwMode="gray">
              <a:xfrm>
                <a:off x="4638" y="3223"/>
                <a:ext cx="29" cy="28"/>
              </a:xfrm>
              <a:custGeom>
                <a:avLst/>
                <a:gdLst>
                  <a:gd name="T0" fmla="*/ 15 w 38"/>
                  <a:gd name="T1" fmla="*/ 2 h 37"/>
                  <a:gd name="T2" fmla="*/ 5 w 38"/>
                  <a:gd name="T3" fmla="*/ 2 h 37"/>
                  <a:gd name="T4" fmla="*/ 6 w 38"/>
                  <a:gd name="T5" fmla="*/ 11 h 37"/>
                  <a:gd name="T6" fmla="*/ 11 w 38"/>
                  <a:gd name="T7" fmla="*/ 13 h 37"/>
                  <a:gd name="T8" fmla="*/ 15 w 38"/>
                  <a:gd name="T9" fmla="*/ 2 h 3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8"/>
                  <a:gd name="T16" fmla="*/ 0 h 37"/>
                  <a:gd name="T17" fmla="*/ 38 w 38"/>
                  <a:gd name="T18" fmla="*/ 37 h 3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8" h="37">
                    <a:moveTo>
                      <a:pt x="34" y="2"/>
                    </a:moveTo>
                    <a:cubicBezTo>
                      <a:pt x="38" y="12"/>
                      <a:pt x="18" y="0"/>
                      <a:pt x="10" y="2"/>
                    </a:cubicBezTo>
                    <a:cubicBezTo>
                      <a:pt x="0" y="9"/>
                      <a:pt x="9" y="17"/>
                      <a:pt x="14" y="25"/>
                    </a:cubicBezTo>
                    <a:cubicBezTo>
                      <a:pt x="16" y="37"/>
                      <a:pt x="17" y="34"/>
                      <a:pt x="26" y="29"/>
                    </a:cubicBezTo>
                    <a:cubicBezTo>
                      <a:pt x="34" y="18"/>
                      <a:pt x="35" y="16"/>
                      <a:pt x="34" y="2"/>
                    </a:cubicBezTo>
                    <a:close/>
                  </a:path>
                </a:pathLst>
              </a:custGeom>
              <a:solidFill>
                <a:srgbClr val="B2B2B2">
                  <a:alpha val="50195"/>
                </a:srgbClr>
              </a:solidFill>
              <a:ln w="317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145" name="Freeform 51"/>
              <p:cNvSpPr>
                <a:spLocks/>
              </p:cNvSpPr>
              <p:nvPr/>
            </p:nvSpPr>
            <p:spPr bwMode="gray">
              <a:xfrm>
                <a:off x="4673" y="3213"/>
                <a:ext cx="29" cy="26"/>
              </a:xfrm>
              <a:custGeom>
                <a:avLst/>
                <a:gdLst>
                  <a:gd name="T0" fmla="*/ 15 w 38"/>
                  <a:gd name="T1" fmla="*/ 2 h 34"/>
                  <a:gd name="T2" fmla="*/ 5 w 38"/>
                  <a:gd name="T3" fmla="*/ 2 h 34"/>
                  <a:gd name="T4" fmla="*/ 7 w 38"/>
                  <a:gd name="T5" fmla="*/ 10 h 34"/>
                  <a:gd name="T6" fmla="*/ 12 w 38"/>
                  <a:gd name="T7" fmla="*/ 10 h 34"/>
                  <a:gd name="T8" fmla="*/ 15 w 38"/>
                  <a:gd name="T9" fmla="*/ 2 h 3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8"/>
                  <a:gd name="T16" fmla="*/ 0 h 34"/>
                  <a:gd name="T17" fmla="*/ 38 w 38"/>
                  <a:gd name="T18" fmla="*/ 34 h 3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8" h="34">
                    <a:moveTo>
                      <a:pt x="34" y="2"/>
                    </a:moveTo>
                    <a:cubicBezTo>
                      <a:pt x="38" y="12"/>
                      <a:pt x="18" y="0"/>
                      <a:pt x="10" y="2"/>
                    </a:cubicBezTo>
                    <a:cubicBezTo>
                      <a:pt x="0" y="9"/>
                      <a:pt x="11" y="14"/>
                      <a:pt x="16" y="22"/>
                    </a:cubicBezTo>
                    <a:cubicBezTo>
                      <a:pt x="18" y="34"/>
                      <a:pt x="18" y="27"/>
                      <a:pt x="27" y="22"/>
                    </a:cubicBezTo>
                    <a:cubicBezTo>
                      <a:pt x="35" y="11"/>
                      <a:pt x="35" y="16"/>
                      <a:pt x="34" y="2"/>
                    </a:cubicBezTo>
                    <a:close/>
                  </a:path>
                </a:pathLst>
              </a:custGeom>
              <a:solidFill>
                <a:srgbClr val="B2B2B2">
                  <a:alpha val="50195"/>
                </a:srgbClr>
              </a:solidFill>
              <a:ln w="317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146" name="Freeform 52"/>
              <p:cNvSpPr>
                <a:spLocks/>
              </p:cNvSpPr>
              <p:nvPr/>
            </p:nvSpPr>
            <p:spPr bwMode="gray">
              <a:xfrm>
                <a:off x="4663" y="3177"/>
                <a:ext cx="26" cy="20"/>
              </a:xfrm>
              <a:custGeom>
                <a:avLst/>
                <a:gdLst>
                  <a:gd name="T0" fmla="*/ 13 w 35"/>
                  <a:gd name="T1" fmla="*/ 1 h 27"/>
                  <a:gd name="T2" fmla="*/ 4 w 35"/>
                  <a:gd name="T3" fmla="*/ 1 h 27"/>
                  <a:gd name="T4" fmla="*/ 5 w 35"/>
                  <a:gd name="T5" fmla="*/ 6 h 27"/>
                  <a:gd name="T6" fmla="*/ 10 w 35"/>
                  <a:gd name="T7" fmla="*/ 7 h 27"/>
                  <a:gd name="T8" fmla="*/ 13 w 35"/>
                  <a:gd name="T9" fmla="*/ 1 h 2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5"/>
                  <a:gd name="T16" fmla="*/ 0 h 27"/>
                  <a:gd name="T17" fmla="*/ 35 w 35"/>
                  <a:gd name="T18" fmla="*/ 27 h 2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5" h="27">
                    <a:moveTo>
                      <a:pt x="31" y="1"/>
                    </a:moveTo>
                    <a:cubicBezTo>
                      <a:pt x="35" y="11"/>
                      <a:pt x="18" y="0"/>
                      <a:pt x="10" y="2"/>
                    </a:cubicBezTo>
                    <a:cubicBezTo>
                      <a:pt x="0" y="9"/>
                      <a:pt x="8" y="7"/>
                      <a:pt x="13" y="15"/>
                    </a:cubicBezTo>
                    <a:cubicBezTo>
                      <a:pt x="15" y="27"/>
                      <a:pt x="16" y="24"/>
                      <a:pt x="25" y="19"/>
                    </a:cubicBezTo>
                    <a:cubicBezTo>
                      <a:pt x="33" y="8"/>
                      <a:pt x="32" y="15"/>
                      <a:pt x="31" y="1"/>
                    </a:cubicBezTo>
                    <a:close/>
                  </a:path>
                </a:pathLst>
              </a:custGeom>
              <a:solidFill>
                <a:srgbClr val="B2B2B2">
                  <a:alpha val="50195"/>
                </a:srgbClr>
              </a:solidFill>
              <a:ln w="317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147" name="Freeform 53"/>
              <p:cNvSpPr>
                <a:spLocks/>
              </p:cNvSpPr>
              <p:nvPr/>
            </p:nvSpPr>
            <p:spPr bwMode="gray">
              <a:xfrm>
                <a:off x="4636" y="3153"/>
                <a:ext cx="27" cy="34"/>
              </a:xfrm>
              <a:custGeom>
                <a:avLst/>
                <a:gdLst>
                  <a:gd name="T0" fmla="*/ 13 w 35"/>
                  <a:gd name="T1" fmla="*/ 7 h 47"/>
                  <a:gd name="T2" fmla="*/ 9 w 35"/>
                  <a:gd name="T3" fmla="*/ 1 h 47"/>
                  <a:gd name="T4" fmla="*/ 5 w 35"/>
                  <a:gd name="T5" fmla="*/ 9 h 47"/>
                  <a:gd name="T6" fmla="*/ 9 w 35"/>
                  <a:gd name="T7" fmla="*/ 13 h 47"/>
                  <a:gd name="T8" fmla="*/ 12 w 35"/>
                  <a:gd name="T9" fmla="*/ 11 h 47"/>
                  <a:gd name="T10" fmla="*/ 13 w 35"/>
                  <a:gd name="T11" fmla="*/ 7 h 4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5"/>
                  <a:gd name="T19" fmla="*/ 0 h 47"/>
                  <a:gd name="T20" fmla="*/ 35 w 35"/>
                  <a:gd name="T21" fmla="*/ 47 h 4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5" h="47">
                    <a:moveTo>
                      <a:pt x="28" y="16"/>
                    </a:moveTo>
                    <a:cubicBezTo>
                      <a:pt x="27" y="13"/>
                      <a:pt x="22" y="0"/>
                      <a:pt x="19" y="2"/>
                    </a:cubicBezTo>
                    <a:cubicBezTo>
                      <a:pt x="16" y="4"/>
                      <a:pt x="10" y="20"/>
                      <a:pt x="10" y="25"/>
                    </a:cubicBezTo>
                    <a:cubicBezTo>
                      <a:pt x="0" y="32"/>
                      <a:pt x="14" y="27"/>
                      <a:pt x="19" y="35"/>
                    </a:cubicBezTo>
                    <a:cubicBezTo>
                      <a:pt x="21" y="47"/>
                      <a:pt x="18" y="34"/>
                      <a:pt x="27" y="29"/>
                    </a:cubicBezTo>
                    <a:cubicBezTo>
                      <a:pt x="35" y="18"/>
                      <a:pt x="29" y="30"/>
                      <a:pt x="28" y="16"/>
                    </a:cubicBezTo>
                    <a:close/>
                  </a:path>
                </a:pathLst>
              </a:custGeom>
              <a:solidFill>
                <a:srgbClr val="B2B2B2">
                  <a:alpha val="50195"/>
                </a:srgbClr>
              </a:solidFill>
              <a:ln w="317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148" name="Freeform 54"/>
              <p:cNvSpPr>
                <a:spLocks/>
              </p:cNvSpPr>
              <p:nvPr/>
            </p:nvSpPr>
            <p:spPr bwMode="gray">
              <a:xfrm>
                <a:off x="4603" y="3137"/>
                <a:ext cx="25" cy="26"/>
              </a:xfrm>
              <a:custGeom>
                <a:avLst/>
                <a:gdLst>
                  <a:gd name="T0" fmla="*/ 10 w 32"/>
                  <a:gd name="T1" fmla="*/ 4 h 35"/>
                  <a:gd name="T2" fmla="*/ 5 w 32"/>
                  <a:gd name="T3" fmla="*/ 1 h 35"/>
                  <a:gd name="T4" fmla="*/ 5 w 32"/>
                  <a:gd name="T5" fmla="*/ 10 h 35"/>
                  <a:gd name="T6" fmla="*/ 12 w 32"/>
                  <a:gd name="T7" fmla="*/ 11 h 35"/>
                  <a:gd name="T8" fmla="*/ 10 w 32"/>
                  <a:gd name="T9" fmla="*/ 4 h 3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2"/>
                  <a:gd name="T16" fmla="*/ 0 h 35"/>
                  <a:gd name="T17" fmla="*/ 32 w 32"/>
                  <a:gd name="T18" fmla="*/ 35 h 3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2" h="35">
                    <a:moveTo>
                      <a:pt x="22" y="10"/>
                    </a:moveTo>
                    <a:cubicBezTo>
                      <a:pt x="26" y="20"/>
                      <a:pt x="18" y="0"/>
                      <a:pt x="10" y="2"/>
                    </a:cubicBezTo>
                    <a:cubicBezTo>
                      <a:pt x="0" y="9"/>
                      <a:pt x="7" y="15"/>
                      <a:pt x="12" y="23"/>
                    </a:cubicBezTo>
                    <a:cubicBezTo>
                      <a:pt x="14" y="35"/>
                      <a:pt x="15" y="32"/>
                      <a:pt x="24" y="27"/>
                    </a:cubicBezTo>
                    <a:cubicBezTo>
                      <a:pt x="32" y="16"/>
                      <a:pt x="23" y="24"/>
                      <a:pt x="22" y="10"/>
                    </a:cubicBezTo>
                    <a:close/>
                  </a:path>
                </a:pathLst>
              </a:custGeom>
              <a:solidFill>
                <a:srgbClr val="B2B2B2">
                  <a:alpha val="50195"/>
                </a:srgbClr>
              </a:solidFill>
              <a:ln w="317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149" name="Freeform 55"/>
              <p:cNvSpPr>
                <a:spLocks/>
              </p:cNvSpPr>
              <p:nvPr/>
            </p:nvSpPr>
            <p:spPr bwMode="gray">
              <a:xfrm>
                <a:off x="4644" y="3189"/>
                <a:ext cx="25" cy="26"/>
              </a:xfrm>
              <a:custGeom>
                <a:avLst/>
                <a:gdLst>
                  <a:gd name="T0" fmla="*/ 10 w 32"/>
                  <a:gd name="T1" fmla="*/ 4 h 35"/>
                  <a:gd name="T2" fmla="*/ 5 w 32"/>
                  <a:gd name="T3" fmla="*/ 1 h 35"/>
                  <a:gd name="T4" fmla="*/ 5 w 32"/>
                  <a:gd name="T5" fmla="*/ 10 h 35"/>
                  <a:gd name="T6" fmla="*/ 12 w 32"/>
                  <a:gd name="T7" fmla="*/ 11 h 35"/>
                  <a:gd name="T8" fmla="*/ 10 w 32"/>
                  <a:gd name="T9" fmla="*/ 4 h 3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2"/>
                  <a:gd name="T16" fmla="*/ 0 h 35"/>
                  <a:gd name="T17" fmla="*/ 32 w 32"/>
                  <a:gd name="T18" fmla="*/ 35 h 3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2" h="35">
                    <a:moveTo>
                      <a:pt x="22" y="10"/>
                    </a:moveTo>
                    <a:cubicBezTo>
                      <a:pt x="26" y="20"/>
                      <a:pt x="18" y="0"/>
                      <a:pt x="10" y="2"/>
                    </a:cubicBezTo>
                    <a:cubicBezTo>
                      <a:pt x="0" y="9"/>
                      <a:pt x="7" y="15"/>
                      <a:pt x="12" y="23"/>
                    </a:cubicBezTo>
                    <a:cubicBezTo>
                      <a:pt x="14" y="35"/>
                      <a:pt x="15" y="32"/>
                      <a:pt x="24" y="27"/>
                    </a:cubicBezTo>
                    <a:cubicBezTo>
                      <a:pt x="32" y="16"/>
                      <a:pt x="23" y="24"/>
                      <a:pt x="22" y="10"/>
                    </a:cubicBezTo>
                    <a:close/>
                  </a:path>
                </a:pathLst>
              </a:custGeom>
              <a:solidFill>
                <a:srgbClr val="B2B2B2">
                  <a:alpha val="50195"/>
                </a:srgbClr>
              </a:solidFill>
              <a:ln w="317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150" name="Freeform 56"/>
              <p:cNvSpPr>
                <a:spLocks/>
              </p:cNvSpPr>
              <p:nvPr/>
            </p:nvSpPr>
            <p:spPr bwMode="gray">
              <a:xfrm>
                <a:off x="3027" y="1828"/>
                <a:ext cx="144" cy="107"/>
              </a:xfrm>
              <a:custGeom>
                <a:avLst/>
                <a:gdLst>
                  <a:gd name="T0" fmla="*/ 75 w 189"/>
                  <a:gd name="T1" fmla="*/ 1 h 144"/>
                  <a:gd name="T2" fmla="*/ 82 w 189"/>
                  <a:gd name="T3" fmla="*/ 1 h 144"/>
                  <a:gd name="T4" fmla="*/ 84 w 189"/>
                  <a:gd name="T5" fmla="*/ 7 h 144"/>
                  <a:gd name="T6" fmla="*/ 82 w 189"/>
                  <a:gd name="T7" fmla="*/ 10 h 144"/>
                  <a:gd name="T8" fmla="*/ 58 w 189"/>
                  <a:gd name="T9" fmla="*/ 19 h 144"/>
                  <a:gd name="T10" fmla="*/ 48 w 189"/>
                  <a:gd name="T11" fmla="*/ 24 h 144"/>
                  <a:gd name="T12" fmla="*/ 43 w 189"/>
                  <a:gd name="T13" fmla="*/ 25 h 144"/>
                  <a:gd name="T14" fmla="*/ 31 w 189"/>
                  <a:gd name="T15" fmla="*/ 33 h 144"/>
                  <a:gd name="T16" fmla="*/ 33 w 189"/>
                  <a:gd name="T17" fmla="*/ 38 h 144"/>
                  <a:gd name="T18" fmla="*/ 37 w 189"/>
                  <a:gd name="T19" fmla="*/ 48 h 144"/>
                  <a:gd name="T20" fmla="*/ 47 w 189"/>
                  <a:gd name="T21" fmla="*/ 52 h 144"/>
                  <a:gd name="T22" fmla="*/ 41 w 189"/>
                  <a:gd name="T23" fmla="*/ 57 h 144"/>
                  <a:gd name="T24" fmla="*/ 37 w 189"/>
                  <a:gd name="T25" fmla="*/ 54 h 144"/>
                  <a:gd name="T26" fmla="*/ 31 w 189"/>
                  <a:gd name="T27" fmla="*/ 55 h 144"/>
                  <a:gd name="T28" fmla="*/ 9 w 189"/>
                  <a:gd name="T29" fmla="*/ 51 h 144"/>
                  <a:gd name="T30" fmla="*/ 8 w 189"/>
                  <a:gd name="T31" fmla="*/ 44 h 144"/>
                  <a:gd name="T32" fmla="*/ 21 w 189"/>
                  <a:gd name="T33" fmla="*/ 37 h 144"/>
                  <a:gd name="T34" fmla="*/ 23 w 189"/>
                  <a:gd name="T35" fmla="*/ 31 h 144"/>
                  <a:gd name="T36" fmla="*/ 21 w 189"/>
                  <a:gd name="T37" fmla="*/ 27 h 144"/>
                  <a:gd name="T38" fmla="*/ 33 w 189"/>
                  <a:gd name="T39" fmla="*/ 19 h 144"/>
                  <a:gd name="T40" fmla="*/ 43 w 189"/>
                  <a:gd name="T41" fmla="*/ 15 h 144"/>
                  <a:gd name="T42" fmla="*/ 50 w 189"/>
                  <a:gd name="T43" fmla="*/ 10 h 144"/>
                  <a:gd name="T44" fmla="*/ 75 w 189"/>
                  <a:gd name="T45" fmla="*/ 1 h 144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w 189"/>
                  <a:gd name="T70" fmla="*/ 0 h 144"/>
                  <a:gd name="T71" fmla="*/ 189 w 189"/>
                  <a:gd name="T72" fmla="*/ 144 h 144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T69" t="T70" r="T71" b="T72"/>
                <a:pathLst>
                  <a:path w="189" h="144">
                    <a:moveTo>
                      <a:pt x="171" y="4"/>
                    </a:moveTo>
                    <a:cubicBezTo>
                      <a:pt x="174" y="3"/>
                      <a:pt x="182" y="0"/>
                      <a:pt x="185" y="4"/>
                    </a:cubicBezTo>
                    <a:cubicBezTo>
                      <a:pt x="187" y="7"/>
                      <a:pt x="189" y="16"/>
                      <a:pt x="189" y="16"/>
                    </a:cubicBezTo>
                    <a:cubicBezTo>
                      <a:pt x="188" y="19"/>
                      <a:pt x="189" y="22"/>
                      <a:pt x="187" y="24"/>
                    </a:cubicBezTo>
                    <a:cubicBezTo>
                      <a:pt x="175" y="34"/>
                      <a:pt x="146" y="34"/>
                      <a:pt x="131" y="44"/>
                    </a:cubicBezTo>
                    <a:cubicBezTo>
                      <a:pt x="125" y="53"/>
                      <a:pt x="120" y="54"/>
                      <a:pt x="109" y="58"/>
                    </a:cubicBezTo>
                    <a:cubicBezTo>
                      <a:pt x="105" y="59"/>
                      <a:pt x="97" y="62"/>
                      <a:pt x="97" y="62"/>
                    </a:cubicBezTo>
                    <a:cubicBezTo>
                      <a:pt x="88" y="76"/>
                      <a:pt x="83" y="74"/>
                      <a:pt x="71" y="82"/>
                    </a:cubicBezTo>
                    <a:cubicBezTo>
                      <a:pt x="66" y="98"/>
                      <a:pt x="70" y="78"/>
                      <a:pt x="75" y="92"/>
                    </a:cubicBezTo>
                    <a:cubicBezTo>
                      <a:pt x="81" y="108"/>
                      <a:pt x="71" y="108"/>
                      <a:pt x="83" y="116"/>
                    </a:cubicBezTo>
                    <a:cubicBezTo>
                      <a:pt x="90" y="121"/>
                      <a:pt x="107" y="126"/>
                      <a:pt x="107" y="126"/>
                    </a:cubicBezTo>
                    <a:cubicBezTo>
                      <a:pt x="105" y="139"/>
                      <a:pt x="106" y="144"/>
                      <a:pt x="93" y="140"/>
                    </a:cubicBezTo>
                    <a:cubicBezTo>
                      <a:pt x="91" y="137"/>
                      <a:pt x="87" y="130"/>
                      <a:pt x="83" y="130"/>
                    </a:cubicBezTo>
                    <a:cubicBezTo>
                      <a:pt x="79" y="130"/>
                      <a:pt x="71" y="134"/>
                      <a:pt x="71" y="134"/>
                    </a:cubicBezTo>
                    <a:cubicBezTo>
                      <a:pt x="52" y="129"/>
                      <a:pt x="42" y="124"/>
                      <a:pt x="21" y="122"/>
                    </a:cubicBezTo>
                    <a:cubicBezTo>
                      <a:pt x="14" y="115"/>
                      <a:pt x="0" y="102"/>
                      <a:pt x="19" y="106"/>
                    </a:cubicBezTo>
                    <a:cubicBezTo>
                      <a:pt x="29" y="91"/>
                      <a:pt x="26" y="93"/>
                      <a:pt x="47" y="90"/>
                    </a:cubicBezTo>
                    <a:cubicBezTo>
                      <a:pt x="55" y="84"/>
                      <a:pt x="54" y="88"/>
                      <a:pt x="51" y="76"/>
                    </a:cubicBezTo>
                    <a:cubicBezTo>
                      <a:pt x="50" y="72"/>
                      <a:pt x="47" y="64"/>
                      <a:pt x="47" y="64"/>
                    </a:cubicBezTo>
                    <a:cubicBezTo>
                      <a:pt x="50" y="41"/>
                      <a:pt x="50" y="43"/>
                      <a:pt x="73" y="46"/>
                    </a:cubicBezTo>
                    <a:cubicBezTo>
                      <a:pt x="82" y="45"/>
                      <a:pt x="97" y="36"/>
                      <a:pt x="97" y="36"/>
                    </a:cubicBezTo>
                    <a:cubicBezTo>
                      <a:pt x="102" y="29"/>
                      <a:pt x="105" y="27"/>
                      <a:pt x="113" y="24"/>
                    </a:cubicBezTo>
                    <a:cubicBezTo>
                      <a:pt x="134" y="27"/>
                      <a:pt x="161" y="25"/>
                      <a:pt x="171" y="4"/>
                    </a:cubicBezTo>
                    <a:close/>
                  </a:path>
                </a:pathLst>
              </a:custGeom>
              <a:solidFill>
                <a:srgbClr val="B2B2B2">
                  <a:alpha val="50195"/>
                </a:srgbClr>
              </a:solidFill>
              <a:ln w="317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151" name="Freeform 57"/>
              <p:cNvSpPr>
                <a:spLocks/>
              </p:cNvSpPr>
              <p:nvPr/>
            </p:nvSpPr>
            <p:spPr bwMode="gray">
              <a:xfrm>
                <a:off x="3113" y="1931"/>
                <a:ext cx="41" cy="12"/>
              </a:xfrm>
              <a:custGeom>
                <a:avLst/>
                <a:gdLst>
                  <a:gd name="T0" fmla="*/ 12 w 53"/>
                  <a:gd name="T1" fmla="*/ 0 h 17"/>
                  <a:gd name="T2" fmla="*/ 5 w 53"/>
                  <a:gd name="T3" fmla="*/ 1 h 17"/>
                  <a:gd name="T4" fmla="*/ 15 w 53"/>
                  <a:gd name="T5" fmla="*/ 6 h 17"/>
                  <a:gd name="T6" fmla="*/ 20 w 53"/>
                  <a:gd name="T7" fmla="*/ 5 h 17"/>
                  <a:gd name="T8" fmla="*/ 12 w 53"/>
                  <a:gd name="T9" fmla="*/ 0 h 1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3"/>
                  <a:gd name="T16" fmla="*/ 0 h 17"/>
                  <a:gd name="T17" fmla="*/ 53 w 53"/>
                  <a:gd name="T18" fmla="*/ 17 h 1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3" h="17">
                    <a:moveTo>
                      <a:pt x="24" y="0"/>
                    </a:moveTo>
                    <a:cubicBezTo>
                      <a:pt x="20" y="1"/>
                      <a:pt x="16" y="0"/>
                      <a:pt x="12" y="2"/>
                    </a:cubicBezTo>
                    <a:cubicBezTo>
                      <a:pt x="0" y="9"/>
                      <a:pt x="30" y="15"/>
                      <a:pt x="32" y="16"/>
                    </a:cubicBezTo>
                    <a:cubicBezTo>
                      <a:pt x="36" y="15"/>
                      <a:pt x="41" y="17"/>
                      <a:pt x="44" y="14"/>
                    </a:cubicBezTo>
                    <a:cubicBezTo>
                      <a:pt x="53" y="3"/>
                      <a:pt x="30" y="0"/>
                      <a:pt x="24" y="0"/>
                    </a:cubicBezTo>
                    <a:close/>
                  </a:path>
                </a:pathLst>
              </a:custGeom>
              <a:solidFill>
                <a:srgbClr val="B2B2B2">
                  <a:alpha val="50195"/>
                </a:srgbClr>
              </a:solidFill>
              <a:ln w="317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152" name="Freeform 58"/>
              <p:cNvSpPr>
                <a:spLocks/>
              </p:cNvSpPr>
              <p:nvPr/>
            </p:nvSpPr>
            <p:spPr bwMode="gray">
              <a:xfrm>
                <a:off x="3323" y="1776"/>
                <a:ext cx="43" cy="28"/>
              </a:xfrm>
              <a:custGeom>
                <a:avLst/>
                <a:gdLst>
                  <a:gd name="T0" fmla="*/ 24 w 57"/>
                  <a:gd name="T1" fmla="*/ 2 h 37"/>
                  <a:gd name="T2" fmla="*/ 11 w 57"/>
                  <a:gd name="T3" fmla="*/ 11 h 37"/>
                  <a:gd name="T4" fmla="*/ 5 w 57"/>
                  <a:gd name="T5" fmla="*/ 15 h 37"/>
                  <a:gd name="T6" fmla="*/ 4 w 57"/>
                  <a:gd name="T7" fmla="*/ 2 h 37"/>
                  <a:gd name="T8" fmla="*/ 9 w 57"/>
                  <a:gd name="T9" fmla="*/ 0 h 37"/>
                  <a:gd name="T10" fmla="*/ 24 w 57"/>
                  <a:gd name="T11" fmla="*/ 2 h 3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57"/>
                  <a:gd name="T19" fmla="*/ 0 h 37"/>
                  <a:gd name="T20" fmla="*/ 57 w 57"/>
                  <a:gd name="T21" fmla="*/ 37 h 3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57" h="37">
                    <a:moveTo>
                      <a:pt x="57" y="4"/>
                    </a:moveTo>
                    <a:cubicBezTo>
                      <a:pt x="53" y="16"/>
                      <a:pt x="35" y="17"/>
                      <a:pt x="25" y="24"/>
                    </a:cubicBezTo>
                    <a:cubicBezTo>
                      <a:pt x="22" y="34"/>
                      <a:pt x="22" y="37"/>
                      <a:pt x="11" y="34"/>
                    </a:cubicBezTo>
                    <a:cubicBezTo>
                      <a:pt x="6" y="27"/>
                      <a:pt x="0" y="10"/>
                      <a:pt x="9" y="4"/>
                    </a:cubicBezTo>
                    <a:cubicBezTo>
                      <a:pt x="12" y="2"/>
                      <a:pt x="21" y="0"/>
                      <a:pt x="21" y="0"/>
                    </a:cubicBezTo>
                    <a:cubicBezTo>
                      <a:pt x="33" y="2"/>
                      <a:pt x="45" y="4"/>
                      <a:pt x="57" y="4"/>
                    </a:cubicBezTo>
                    <a:close/>
                  </a:path>
                </a:pathLst>
              </a:custGeom>
              <a:solidFill>
                <a:srgbClr val="B2B2B2">
                  <a:alpha val="50195"/>
                </a:srgbClr>
              </a:solidFill>
              <a:ln w="317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153" name="Freeform 59"/>
              <p:cNvSpPr>
                <a:spLocks/>
              </p:cNvSpPr>
              <p:nvPr/>
            </p:nvSpPr>
            <p:spPr bwMode="gray">
              <a:xfrm>
                <a:off x="3354" y="1789"/>
                <a:ext cx="51" cy="20"/>
              </a:xfrm>
              <a:custGeom>
                <a:avLst/>
                <a:gdLst>
                  <a:gd name="T0" fmla="*/ 12 w 68"/>
                  <a:gd name="T1" fmla="*/ 0 h 26"/>
                  <a:gd name="T2" fmla="*/ 4 w 68"/>
                  <a:gd name="T3" fmla="*/ 3 h 26"/>
                  <a:gd name="T4" fmla="*/ 24 w 68"/>
                  <a:gd name="T5" fmla="*/ 12 h 26"/>
                  <a:gd name="T6" fmla="*/ 26 w 68"/>
                  <a:gd name="T7" fmla="*/ 11 h 26"/>
                  <a:gd name="T8" fmla="*/ 12 w 68"/>
                  <a:gd name="T9" fmla="*/ 0 h 2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8"/>
                  <a:gd name="T16" fmla="*/ 0 h 26"/>
                  <a:gd name="T17" fmla="*/ 68 w 68"/>
                  <a:gd name="T18" fmla="*/ 26 h 2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8" h="26">
                    <a:moveTo>
                      <a:pt x="29" y="0"/>
                    </a:moveTo>
                    <a:cubicBezTo>
                      <a:pt x="23" y="2"/>
                      <a:pt x="11" y="6"/>
                      <a:pt x="11" y="6"/>
                    </a:cubicBezTo>
                    <a:cubicBezTo>
                      <a:pt x="0" y="23"/>
                      <a:pt x="47" y="24"/>
                      <a:pt x="57" y="26"/>
                    </a:cubicBezTo>
                    <a:cubicBezTo>
                      <a:pt x="59" y="25"/>
                      <a:pt x="62" y="26"/>
                      <a:pt x="63" y="24"/>
                    </a:cubicBezTo>
                    <a:cubicBezTo>
                      <a:pt x="68" y="3"/>
                      <a:pt x="42" y="3"/>
                      <a:pt x="29" y="0"/>
                    </a:cubicBezTo>
                    <a:close/>
                  </a:path>
                </a:pathLst>
              </a:custGeom>
              <a:solidFill>
                <a:srgbClr val="B2B2B2">
                  <a:alpha val="50195"/>
                </a:srgbClr>
              </a:solidFill>
              <a:ln w="317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154" name="Freeform 60"/>
              <p:cNvSpPr>
                <a:spLocks/>
              </p:cNvSpPr>
              <p:nvPr/>
            </p:nvSpPr>
            <p:spPr bwMode="gray">
              <a:xfrm>
                <a:off x="3409" y="1792"/>
                <a:ext cx="52" cy="32"/>
              </a:xfrm>
              <a:custGeom>
                <a:avLst/>
                <a:gdLst>
                  <a:gd name="T0" fmla="*/ 24 w 66"/>
                  <a:gd name="T1" fmla="*/ 4 h 43"/>
                  <a:gd name="T2" fmla="*/ 13 w 66"/>
                  <a:gd name="T3" fmla="*/ 4 h 43"/>
                  <a:gd name="T4" fmla="*/ 5 w 66"/>
                  <a:gd name="T5" fmla="*/ 4 h 43"/>
                  <a:gd name="T6" fmla="*/ 4 w 66"/>
                  <a:gd name="T7" fmla="*/ 14 h 43"/>
                  <a:gd name="T8" fmla="*/ 16 w 66"/>
                  <a:gd name="T9" fmla="*/ 18 h 43"/>
                  <a:gd name="T10" fmla="*/ 31 w 66"/>
                  <a:gd name="T11" fmla="*/ 11 h 43"/>
                  <a:gd name="T12" fmla="*/ 24 w 66"/>
                  <a:gd name="T13" fmla="*/ 4 h 4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66"/>
                  <a:gd name="T22" fmla="*/ 0 h 43"/>
                  <a:gd name="T23" fmla="*/ 66 w 66"/>
                  <a:gd name="T24" fmla="*/ 43 h 43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66" h="43">
                    <a:moveTo>
                      <a:pt x="50" y="9"/>
                    </a:moveTo>
                    <a:cubicBezTo>
                      <a:pt x="40" y="16"/>
                      <a:pt x="36" y="16"/>
                      <a:pt x="26" y="9"/>
                    </a:cubicBezTo>
                    <a:cubicBezTo>
                      <a:pt x="20" y="0"/>
                      <a:pt x="18" y="4"/>
                      <a:pt x="10" y="9"/>
                    </a:cubicBezTo>
                    <a:cubicBezTo>
                      <a:pt x="4" y="17"/>
                      <a:pt x="0" y="21"/>
                      <a:pt x="8" y="35"/>
                    </a:cubicBezTo>
                    <a:cubicBezTo>
                      <a:pt x="12" y="42"/>
                      <a:pt x="32" y="43"/>
                      <a:pt x="32" y="43"/>
                    </a:cubicBezTo>
                    <a:cubicBezTo>
                      <a:pt x="41" y="40"/>
                      <a:pt x="54" y="33"/>
                      <a:pt x="62" y="27"/>
                    </a:cubicBezTo>
                    <a:cubicBezTo>
                      <a:pt x="66" y="15"/>
                      <a:pt x="61" y="15"/>
                      <a:pt x="50" y="9"/>
                    </a:cubicBezTo>
                    <a:close/>
                  </a:path>
                </a:pathLst>
              </a:custGeom>
              <a:solidFill>
                <a:srgbClr val="B2B2B2">
                  <a:alpha val="50195"/>
                </a:srgbClr>
              </a:solidFill>
              <a:ln w="317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155" name="Freeform 61"/>
              <p:cNvSpPr>
                <a:spLocks/>
              </p:cNvSpPr>
              <p:nvPr/>
            </p:nvSpPr>
            <p:spPr bwMode="gray">
              <a:xfrm>
                <a:off x="3767" y="1819"/>
                <a:ext cx="90" cy="31"/>
              </a:xfrm>
              <a:custGeom>
                <a:avLst/>
                <a:gdLst>
                  <a:gd name="T0" fmla="*/ 6 w 117"/>
                  <a:gd name="T1" fmla="*/ 0 h 41"/>
                  <a:gd name="T2" fmla="*/ 4 w 117"/>
                  <a:gd name="T3" fmla="*/ 7 h 41"/>
                  <a:gd name="T4" fmla="*/ 22 w 117"/>
                  <a:gd name="T5" fmla="*/ 13 h 41"/>
                  <a:gd name="T6" fmla="*/ 35 w 117"/>
                  <a:gd name="T7" fmla="*/ 15 h 41"/>
                  <a:gd name="T8" fmla="*/ 51 w 117"/>
                  <a:gd name="T9" fmla="*/ 10 h 41"/>
                  <a:gd name="T10" fmla="*/ 35 w 117"/>
                  <a:gd name="T11" fmla="*/ 2 h 41"/>
                  <a:gd name="T12" fmla="*/ 6 w 117"/>
                  <a:gd name="T13" fmla="*/ 0 h 41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17"/>
                  <a:gd name="T22" fmla="*/ 0 h 41"/>
                  <a:gd name="T23" fmla="*/ 117 w 117"/>
                  <a:gd name="T24" fmla="*/ 41 h 41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17" h="41">
                    <a:moveTo>
                      <a:pt x="14" y="0"/>
                    </a:moveTo>
                    <a:cubicBezTo>
                      <a:pt x="8" y="4"/>
                      <a:pt x="0" y="9"/>
                      <a:pt x="8" y="16"/>
                    </a:cubicBezTo>
                    <a:cubicBezTo>
                      <a:pt x="21" y="27"/>
                      <a:pt x="34" y="28"/>
                      <a:pt x="50" y="30"/>
                    </a:cubicBezTo>
                    <a:cubicBezTo>
                      <a:pt x="66" y="41"/>
                      <a:pt x="57" y="39"/>
                      <a:pt x="76" y="36"/>
                    </a:cubicBezTo>
                    <a:cubicBezTo>
                      <a:pt x="88" y="32"/>
                      <a:pt x="101" y="29"/>
                      <a:pt x="112" y="22"/>
                    </a:cubicBezTo>
                    <a:cubicBezTo>
                      <a:pt x="117" y="6"/>
                      <a:pt x="87" y="5"/>
                      <a:pt x="78" y="4"/>
                    </a:cubicBezTo>
                    <a:cubicBezTo>
                      <a:pt x="17" y="6"/>
                      <a:pt x="34" y="20"/>
                      <a:pt x="14" y="0"/>
                    </a:cubicBezTo>
                    <a:close/>
                  </a:path>
                </a:pathLst>
              </a:custGeom>
              <a:solidFill>
                <a:srgbClr val="B2B2B2">
                  <a:alpha val="50195"/>
                </a:srgbClr>
              </a:solidFill>
              <a:ln w="317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156" name="Freeform 62"/>
              <p:cNvSpPr>
                <a:spLocks/>
              </p:cNvSpPr>
              <p:nvPr/>
            </p:nvSpPr>
            <p:spPr bwMode="gray">
              <a:xfrm>
                <a:off x="3859" y="1818"/>
                <a:ext cx="47" cy="24"/>
              </a:xfrm>
              <a:custGeom>
                <a:avLst/>
                <a:gdLst>
                  <a:gd name="T0" fmla="*/ 14 w 62"/>
                  <a:gd name="T1" fmla="*/ 2 h 32"/>
                  <a:gd name="T2" fmla="*/ 27 w 62"/>
                  <a:gd name="T3" fmla="*/ 4 h 32"/>
                  <a:gd name="T4" fmla="*/ 13 w 62"/>
                  <a:gd name="T5" fmla="*/ 13 h 32"/>
                  <a:gd name="T6" fmla="*/ 3 w 62"/>
                  <a:gd name="T7" fmla="*/ 10 h 32"/>
                  <a:gd name="T8" fmla="*/ 14 w 62"/>
                  <a:gd name="T9" fmla="*/ 2 h 3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2"/>
                  <a:gd name="T16" fmla="*/ 0 h 32"/>
                  <a:gd name="T17" fmla="*/ 62 w 62"/>
                  <a:gd name="T18" fmla="*/ 32 h 3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2" h="32">
                    <a:moveTo>
                      <a:pt x="32" y="4"/>
                    </a:moveTo>
                    <a:cubicBezTo>
                      <a:pt x="44" y="0"/>
                      <a:pt x="53" y="1"/>
                      <a:pt x="62" y="10"/>
                    </a:cubicBezTo>
                    <a:cubicBezTo>
                      <a:pt x="59" y="23"/>
                      <a:pt x="42" y="28"/>
                      <a:pt x="30" y="32"/>
                    </a:cubicBezTo>
                    <a:cubicBezTo>
                      <a:pt x="15" y="22"/>
                      <a:pt x="23" y="25"/>
                      <a:pt x="6" y="22"/>
                    </a:cubicBezTo>
                    <a:cubicBezTo>
                      <a:pt x="0" y="4"/>
                      <a:pt x="14" y="8"/>
                      <a:pt x="32" y="4"/>
                    </a:cubicBezTo>
                    <a:close/>
                  </a:path>
                </a:pathLst>
              </a:custGeom>
              <a:solidFill>
                <a:srgbClr val="B2B2B2">
                  <a:alpha val="50195"/>
                </a:srgbClr>
              </a:solidFill>
              <a:ln w="317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157" name="Freeform 63"/>
              <p:cNvSpPr>
                <a:spLocks/>
              </p:cNvSpPr>
              <p:nvPr/>
            </p:nvSpPr>
            <p:spPr bwMode="gray">
              <a:xfrm>
                <a:off x="3838" y="1847"/>
                <a:ext cx="38" cy="16"/>
              </a:xfrm>
              <a:custGeom>
                <a:avLst/>
                <a:gdLst>
                  <a:gd name="T0" fmla="*/ 9 w 49"/>
                  <a:gd name="T1" fmla="*/ 1 h 23"/>
                  <a:gd name="T2" fmla="*/ 3 w 49"/>
                  <a:gd name="T3" fmla="*/ 1 h 23"/>
                  <a:gd name="T4" fmla="*/ 17 w 49"/>
                  <a:gd name="T5" fmla="*/ 8 h 23"/>
                  <a:gd name="T6" fmla="*/ 9 w 49"/>
                  <a:gd name="T7" fmla="*/ 1 h 2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9"/>
                  <a:gd name="T13" fmla="*/ 0 h 23"/>
                  <a:gd name="T14" fmla="*/ 49 w 49"/>
                  <a:gd name="T15" fmla="*/ 23 h 2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9" h="23">
                    <a:moveTo>
                      <a:pt x="20" y="1"/>
                    </a:moveTo>
                    <a:cubicBezTo>
                      <a:pt x="15" y="2"/>
                      <a:pt x="8" y="0"/>
                      <a:pt x="6" y="5"/>
                    </a:cubicBezTo>
                    <a:cubicBezTo>
                      <a:pt x="0" y="19"/>
                      <a:pt x="32" y="21"/>
                      <a:pt x="38" y="23"/>
                    </a:cubicBezTo>
                    <a:cubicBezTo>
                      <a:pt x="49" y="6"/>
                      <a:pt x="35" y="3"/>
                      <a:pt x="20" y="1"/>
                    </a:cubicBezTo>
                    <a:close/>
                  </a:path>
                </a:pathLst>
              </a:custGeom>
              <a:solidFill>
                <a:srgbClr val="B2B2B2">
                  <a:alpha val="50195"/>
                </a:srgbClr>
              </a:solidFill>
              <a:ln w="317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158" name="Freeform 64"/>
              <p:cNvSpPr>
                <a:spLocks/>
              </p:cNvSpPr>
              <p:nvPr/>
            </p:nvSpPr>
            <p:spPr bwMode="gray">
              <a:xfrm>
                <a:off x="4096" y="2070"/>
                <a:ext cx="78" cy="113"/>
              </a:xfrm>
              <a:custGeom>
                <a:avLst/>
                <a:gdLst>
                  <a:gd name="T0" fmla="*/ 3 w 102"/>
                  <a:gd name="T1" fmla="*/ 0 h 152"/>
                  <a:gd name="T2" fmla="*/ 0 w 102"/>
                  <a:gd name="T3" fmla="*/ 7 h 152"/>
                  <a:gd name="T4" fmla="*/ 6 w 102"/>
                  <a:gd name="T5" fmla="*/ 17 h 152"/>
                  <a:gd name="T6" fmla="*/ 14 w 102"/>
                  <a:gd name="T7" fmla="*/ 30 h 152"/>
                  <a:gd name="T8" fmla="*/ 16 w 102"/>
                  <a:gd name="T9" fmla="*/ 42 h 152"/>
                  <a:gd name="T10" fmla="*/ 36 w 102"/>
                  <a:gd name="T11" fmla="*/ 62 h 152"/>
                  <a:gd name="T12" fmla="*/ 38 w 102"/>
                  <a:gd name="T13" fmla="*/ 51 h 152"/>
                  <a:gd name="T14" fmla="*/ 34 w 102"/>
                  <a:gd name="T15" fmla="*/ 42 h 152"/>
                  <a:gd name="T16" fmla="*/ 28 w 102"/>
                  <a:gd name="T17" fmla="*/ 38 h 152"/>
                  <a:gd name="T18" fmla="*/ 24 w 102"/>
                  <a:gd name="T19" fmla="*/ 30 h 152"/>
                  <a:gd name="T20" fmla="*/ 18 w 102"/>
                  <a:gd name="T21" fmla="*/ 19 h 152"/>
                  <a:gd name="T22" fmla="*/ 2 w 102"/>
                  <a:gd name="T23" fmla="*/ 5 h 152"/>
                  <a:gd name="T24" fmla="*/ 3 w 102"/>
                  <a:gd name="T25" fmla="*/ 0 h 152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102"/>
                  <a:gd name="T40" fmla="*/ 0 h 152"/>
                  <a:gd name="T41" fmla="*/ 102 w 102"/>
                  <a:gd name="T42" fmla="*/ 152 h 152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102" h="152">
                    <a:moveTo>
                      <a:pt x="6" y="0"/>
                    </a:moveTo>
                    <a:cubicBezTo>
                      <a:pt x="4" y="6"/>
                      <a:pt x="0" y="18"/>
                      <a:pt x="0" y="18"/>
                    </a:cubicBezTo>
                    <a:cubicBezTo>
                      <a:pt x="3" y="26"/>
                      <a:pt x="9" y="35"/>
                      <a:pt x="14" y="42"/>
                    </a:cubicBezTo>
                    <a:cubicBezTo>
                      <a:pt x="17" y="58"/>
                      <a:pt x="16" y="69"/>
                      <a:pt x="32" y="72"/>
                    </a:cubicBezTo>
                    <a:cubicBezTo>
                      <a:pt x="44" y="80"/>
                      <a:pt x="40" y="91"/>
                      <a:pt x="36" y="104"/>
                    </a:cubicBezTo>
                    <a:cubicBezTo>
                      <a:pt x="57" y="118"/>
                      <a:pt x="60" y="139"/>
                      <a:pt x="80" y="152"/>
                    </a:cubicBezTo>
                    <a:cubicBezTo>
                      <a:pt x="95" y="148"/>
                      <a:pt x="102" y="135"/>
                      <a:pt x="86" y="124"/>
                    </a:cubicBezTo>
                    <a:cubicBezTo>
                      <a:pt x="72" y="129"/>
                      <a:pt x="78" y="110"/>
                      <a:pt x="74" y="102"/>
                    </a:cubicBezTo>
                    <a:cubicBezTo>
                      <a:pt x="72" y="98"/>
                      <a:pt x="65" y="94"/>
                      <a:pt x="62" y="92"/>
                    </a:cubicBezTo>
                    <a:cubicBezTo>
                      <a:pt x="59" y="82"/>
                      <a:pt x="65" y="65"/>
                      <a:pt x="52" y="74"/>
                    </a:cubicBezTo>
                    <a:cubicBezTo>
                      <a:pt x="46" y="65"/>
                      <a:pt x="47" y="54"/>
                      <a:pt x="42" y="44"/>
                    </a:cubicBezTo>
                    <a:cubicBezTo>
                      <a:pt x="36" y="32"/>
                      <a:pt x="16" y="18"/>
                      <a:pt x="4" y="12"/>
                    </a:cubicBezTo>
                    <a:lnTo>
                      <a:pt x="6" y="0"/>
                    </a:lnTo>
                    <a:close/>
                  </a:path>
                </a:pathLst>
              </a:custGeom>
              <a:solidFill>
                <a:srgbClr val="B2B2B2">
                  <a:alpha val="50195"/>
                </a:srgbClr>
              </a:solidFill>
              <a:ln w="317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159" name="Freeform 65"/>
              <p:cNvSpPr>
                <a:spLocks/>
              </p:cNvSpPr>
              <p:nvPr/>
            </p:nvSpPr>
            <p:spPr bwMode="gray">
              <a:xfrm>
                <a:off x="4159" y="2187"/>
                <a:ext cx="56" cy="78"/>
              </a:xfrm>
              <a:custGeom>
                <a:avLst/>
                <a:gdLst>
                  <a:gd name="T0" fmla="*/ 27 w 74"/>
                  <a:gd name="T1" fmla="*/ 10 h 103"/>
                  <a:gd name="T2" fmla="*/ 32 w 74"/>
                  <a:gd name="T3" fmla="*/ 17 h 103"/>
                  <a:gd name="T4" fmla="*/ 13 w 74"/>
                  <a:gd name="T5" fmla="*/ 36 h 103"/>
                  <a:gd name="T6" fmla="*/ 14 w 74"/>
                  <a:gd name="T7" fmla="*/ 44 h 103"/>
                  <a:gd name="T8" fmla="*/ 8 w 74"/>
                  <a:gd name="T9" fmla="*/ 41 h 103"/>
                  <a:gd name="T10" fmla="*/ 3 w 74"/>
                  <a:gd name="T11" fmla="*/ 36 h 103"/>
                  <a:gd name="T12" fmla="*/ 0 w 74"/>
                  <a:gd name="T13" fmla="*/ 36 h 103"/>
                  <a:gd name="T14" fmla="*/ 5 w 74"/>
                  <a:gd name="T15" fmla="*/ 25 h 103"/>
                  <a:gd name="T16" fmla="*/ 5 w 74"/>
                  <a:gd name="T17" fmla="*/ 23 h 103"/>
                  <a:gd name="T18" fmla="*/ 2 w 74"/>
                  <a:gd name="T19" fmla="*/ 11 h 103"/>
                  <a:gd name="T20" fmla="*/ 2 w 74"/>
                  <a:gd name="T21" fmla="*/ 6 h 103"/>
                  <a:gd name="T22" fmla="*/ 11 w 74"/>
                  <a:gd name="T23" fmla="*/ 10 h 103"/>
                  <a:gd name="T24" fmla="*/ 15 w 74"/>
                  <a:gd name="T25" fmla="*/ 15 h 103"/>
                  <a:gd name="T26" fmla="*/ 27 w 74"/>
                  <a:gd name="T27" fmla="*/ 10 h 103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74"/>
                  <a:gd name="T43" fmla="*/ 0 h 103"/>
                  <a:gd name="T44" fmla="*/ 74 w 74"/>
                  <a:gd name="T45" fmla="*/ 103 h 103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74" h="103">
                    <a:moveTo>
                      <a:pt x="64" y="22"/>
                    </a:moveTo>
                    <a:cubicBezTo>
                      <a:pt x="73" y="36"/>
                      <a:pt x="70" y="29"/>
                      <a:pt x="74" y="40"/>
                    </a:cubicBezTo>
                    <a:cubicBezTo>
                      <a:pt x="70" y="77"/>
                      <a:pt x="68" y="81"/>
                      <a:pt x="30" y="84"/>
                    </a:cubicBezTo>
                    <a:cubicBezTo>
                      <a:pt x="33" y="88"/>
                      <a:pt x="39" y="95"/>
                      <a:pt x="32" y="100"/>
                    </a:cubicBezTo>
                    <a:cubicBezTo>
                      <a:pt x="28" y="103"/>
                      <a:pt x="24" y="95"/>
                      <a:pt x="20" y="94"/>
                    </a:cubicBezTo>
                    <a:cubicBezTo>
                      <a:pt x="17" y="84"/>
                      <a:pt x="20" y="89"/>
                      <a:pt x="6" y="84"/>
                    </a:cubicBezTo>
                    <a:cubicBezTo>
                      <a:pt x="4" y="83"/>
                      <a:pt x="0" y="82"/>
                      <a:pt x="0" y="82"/>
                    </a:cubicBezTo>
                    <a:cubicBezTo>
                      <a:pt x="3" y="73"/>
                      <a:pt x="7" y="67"/>
                      <a:pt x="10" y="58"/>
                    </a:cubicBezTo>
                    <a:cubicBezTo>
                      <a:pt x="11" y="56"/>
                      <a:pt x="12" y="52"/>
                      <a:pt x="12" y="52"/>
                    </a:cubicBezTo>
                    <a:cubicBezTo>
                      <a:pt x="10" y="42"/>
                      <a:pt x="8" y="33"/>
                      <a:pt x="2" y="24"/>
                    </a:cubicBezTo>
                    <a:cubicBezTo>
                      <a:pt x="3" y="21"/>
                      <a:pt x="2" y="17"/>
                      <a:pt x="4" y="14"/>
                    </a:cubicBezTo>
                    <a:cubicBezTo>
                      <a:pt x="11" y="0"/>
                      <a:pt x="18" y="19"/>
                      <a:pt x="26" y="22"/>
                    </a:cubicBezTo>
                    <a:cubicBezTo>
                      <a:pt x="31" y="36"/>
                      <a:pt x="26" y="33"/>
                      <a:pt x="36" y="36"/>
                    </a:cubicBezTo>
                    <a:cubicBezTo>
                      <a:pt x="45" y="30"/>
                      <a:pt x="55" y="28"/>
                      <a:pt x="64" y="22"/>
                    </a:cubicBezTo>
                    <a:close/>
                  </a:path>
                </a:pathLst>
              </a:custGeom>
              <a:solidFill>
                <a:srgbClr val="B2B2B2">
                  <a:alpha val="50195"/>
                </a:srgbClr>
              </a:solidFill>
              <a:ln w="317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160" name="Freeform 66"/>
              <p:cNvSpPr>
                <a:spLocks/>
              </p:cNvSpPr>
              <p:nvPr/>
            </p:nvSpPr>
            <p:spPr bwMode="gray">
              <a:xfrm>
                <a:off x="4122" y="2267"/>
                <a:ext cx="111" cy="188"/>
              </a:xfrm>
              <a:custGeom>
                <a:avLst/>
                <a:gdLst>
                  <a:gd name="T0" fmla="*/ 36 w 146"/>
                  <a:gd name="T1" fmla="*/ 42 h 252"/>
                  <a:gd name="T2" fmla="*/ 29 w 146"/>
                  <a:gd name="T3" fmla="*/ 44 h 252"/>
                  <a:gd name="T4" fmla="*/ 28 w 146"/>
                  <a:gd name="T5" fmla="*/ 54 h 252"/>
                  <a:gd name="T6" fmla="*/ 10 w 146"/>
                  <a:gd name="T7" fmla="*/ 60 h 252"/>
                  <a:gd name="T8" fmla="*/ 4 w 146"/>
                  <a:gd name="T9" fmla="*/ 69 h 252"/>
                  <a:gd name="T10" fmla="*/ 8 w 146"/>
                  <a:gd name="T11" fmla="*/ 75 h 252"/>
                  <a:gd name="T12" fmla="*/ 4 w 146"/>
                  <a:gd name="T13" fmla="*/ 82 h 252"/>
                  <a:gd name="T14" fmla="*/ 11 w 146"/>
                  <a:gd name="T15" fmla="*/ 104 h 252"/>
                  <a:gd name="T16" fmla="*/ 12 w 146"/>
                  <a:gd name="T17" fmla="*/ 89 h 252"/>
                  <a:gd name="T18" fmla="*/ 10 w 146"/>
                  <a:gd name="T19" fmla="*/ 80 h 252"/>
                  <a:gd name="T20" fmla="*/ 18 w 146"/>
                  <a:gd name="T21" fmla="*/ 73 h 252"/>
                  <a:gd name="T22" fmla="*/ 23 w 146"/>
                  <a:gd name="T23" fmla="*/ 66 h 252"/>
                  <a:gd name="T24" fmla="*/ 29 w 146"/>
                  <a:gd name="T25" fmla="*/ 72 h 252"/>
                  <a:gd name="T26" fmla="*/ 19 w 146"/>
                  <a:gd name="T27" fmla="*/ 79 h 252"/>
                  <a:gd name="T28" fmla="*/ 25 w 146"/>
                  <a:gd name="T29" fmla="*/ 83 h 252"/>
                  <a:gd name="T30" fmla="*/ 30 w 146"/>
                  <a:gd name="T31" fmla="*/ 74 h 252"/>
                  <a:gd name="T32" fmla="*/ 37 w 146"/>
                  <a:gd name="T33" fmla="*/ 76 h 252"/>
                  <a:gd name="T34" fmla="*/ 46 w 146"/>
                  <a:gd name="T35" fmla="*/ 61 h 252"/>
                  <a:gd name="T36" fmla="*/ 50 w 146"/>
                  <a:gd name="T37" fmla="*/ 65 h 252"/>
                  <a:gd name="T38" fmla="*/ 59 w 146"/>
                  <a:gd name="T39" fmla="*/ 61 h 252"/>
                  <a:gd name="T40" fmla="*/ 64 w 146"/>
                  <a:gd name="T41" fmla="*/ 54 h 252"/>
                  <a:gd name="T42" fmla="*/ 62 w 146"/>
                  <a:gd name="T43" fmla="*/ 46 h 252"/>
                  <a:gd name="T44" fmla="*/ 59 w 146"/>
                  <a:gd name="T45" fmla="*/ 40 h 252"/>
                  <a:gd name="T46" fmla="*/ 54 w 146"/>
                  <a:gd name="T47" fmla="*/ 16 h 252"/>
                  <a:gd name="T48" fmla="*/ 41 w 146"/>
                  <a:gd name="T49" fmla="*/ 0 h 252"/>
                  <a:gd name="T50" fmla="*/ 34 w 146"/>
                  <a:gd name="T51" fmla="*/ 5 h 252"/>
                  <a:gd name="T52" fmla="*/ 43 w 146"/>
                  <a:gd name="T53" fmla="*/ 14 h 252"/>
                  <a:gd name="T54" fmla="*/ 43 w 146"/>
                  <a:gd name="T55" fmla="*/ 27 h 252"/>
                  <a:gd name="T56" fmla="*/ 36 w 146"/>
                  <a:gd name="T57" fmla="*/ 42 h 252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w 146"/>
                  <a:gd name="T88" fmla="*/ 0 h 252"/>
                  <a:gd name="T89" fmla="*/ 146 w 146"/>
                  <a:gd name="T90" fmla="*/ 252 h 252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T87" t="T88" r="T89" b="T90"/>
                <a:pathLst>
                  <a:path w="146" h="252">
                    <a:moveTo>
                      <a:pt x="82" y="100"/>
                    </a:moveTo>
                    <a:cubicBezTo>
                      <a:pt x="70" y="88"/>
                      <a:pt x="69" y="92"/>
                      <a:pt x="66" y="106"/>
                    </a:cubicBezTo>
                    <a:cubicBezTo>
                      <a:pt x="65" y="115"/>
                      <a:pt x="68" y="124"/>
                      <a:pt x="64" y="132"/>
                    </a:cubicBezTo>
                    <a:cubicBezTo>
                      <a:pt x="63" y="133"/>
                      <a:pt x="28" y="142"/>
                      <a:pt x="22" y="146"/>
                    </a:cubicBezTo>
                    <a:cubicBezTo>
                      <a:pt x="18" y="157"/>
                      <a:pt x="18" y="162"/>
                      <a:pt x="8" y="168"/>
                    </a:cubicBezTo>
                    <a:cubicBezTo>
                      <a:pt x="0" y="180"/>
                      <a:pt x="7" y="180"/>
                      <a:pt x="20" y="182"/>
                    </a:cubicBezTo>
                    <a:cubicBezTo>
                      <a:pt x="17" y="190"/>
                      <a:pt x="15" y="193"/>
                      <a:pt x="8" y="198"/>
                    </a:cubicBezTo>
                    <a:cubicBezTo>
                      <a:pt x="10" y="214"/>
                      <a:pt x="9" y="242"/>
                      <a:pt x="24" y="252"/>
                    </a:cubicBezTo>
                    <a:cubicBezTo>
                      <a:pt x="42" y="246"/>
                      <a:pt x="31" y="227"/>
                      <a:pt x="28" y="214"/>
                    </a:cubicBezTo>
                    <a:cubicBezTo>
                      <a:pt x="26" y="207"/>
                      <a:pt x="22" y="192"/>
                      <a:pt x="22" y="192"/>
                    </a:cubicBezTo>
                    <a:cubicBezTo>
                      <a:pt x="25" y="180"/>
                      <a:pt x="33" y="182"/>
                      <a:pt x="42" y="176"/>
                    </a:cubicBezTo>
                    <a:cubicBezTo>
                      <a:pt x="44" y="169"/>
                      <a:pt x="52" y="158"/>
                      <a:pt x="52" y="158"/>
                    </a:cubicBezTo>
                    <a:cubicBezTo>
                      <a:pt x="58" y="164"/>
                      <a:pt x="63" y="166"/>
                      <a:pt x="66" y="174"/>
                    </a:cubicBezTo>
                    <a:cubicBezTo>
                      <a:pt x="59" y="178"/>
                      <a:pt x="51" y="188"/>
                      <a:pt x="44" y="190"/>
                    </a:cubicBezTo>
                    <a:cubicBezTo>
                      <a:pt x="36" y="202"/>
                      <a:pt x="46" y="202"/>
                      <a:pt x="56" y="200"/>
                    </a:cubicBezTo>
                    <a:cubicBezTo>
                      <a:pt x="60" y="189"/>
                      <a:pt x="59" y="184"/>
                      <a:pt x="68" y="178"/>
                    </a:cubicBezTo>
                    <a:cubicBezTo>
                      <a:pt x="77" y="181"/>
                      <a:pt x="75" y="187"/>
                      <a:pt x="84" y="184"/>
                    </a:cubicBezTo>
                    <a:cubicBezTo>
                      <a:pt x="92" y="171"/>
                      <a:pt x="91" y="157"/>
                      <a:pt x="104" y="148"/>
                    </a:cubicBezTo>
                    <a:cubicBezTo>
                      <a:pt x="108" y="149"/>
                      <a:pt x="110" y="155"/>
                      <a:pt x="114" y="156"/>
                    </a:cubicBezTo>
                    <a:cubicBezTo>
                      <a:pt x="120" y="158"/>
                      <a:pt x="131" y="151"/>
                      <a:pt x="136" y="148"/>
                    </a:cubicBezTo>
                    <a:cubicBezTo>
                      <a:pt x="145" y="134"/>
                      <a:pt x="142" y="141"/>
                      <a:pt x="146" y="130"/>
                    </a:cubicBezTo>
                    <a:cubicBezTo>
                      <a:pt x="146" y="127"/>
                      <a:pt x="145" y="115"/>
                      <a:pt x="142" y="110"/>
                    </a:cubicBezTo>
                    <a:cubicBezTo>
                      <a:pt x="140" y="106"/>
                      <a:pt x="134" y="98"/>
                      <a:pt x="134" y="98"/>
                    </a:cubicBezTo>
                    <a:cubicBezTo>
                      <a:pt x="131" y="78"/>
                      <a:pt x="142" y="53"/>
                      <a:pt x="122" y="40"/>
                    </a:cubicBezTo>
                    <a:cubicBezTo>
                      <a:pt x="112" y="26"/>
                      <a:pt x="109" y="10"/>
                      <a:pt x="94" y="0"/>
                    </a:cubicBezTo>
                    <a:cubicBezTo>
                      <a:pt x="87" y="4"/>
                      <a:pt x="86" y="9"/>
                      <a:pt x="78" y="12"/>
                    </a:cubicBezTo>
                    <a:cubicBezTo>
                      <a:pt x="67" y="29"/>
                      <a:pt x="80" y="31"/>
                      <a:pt x="96" y="34"/>
                    </a:cubicBezTo>
                    <a:cubicBezTo>
                      <a:pt x="103" y="44"/>
                      <a:pt x="100" y="53"/>
                      <a:pt x="96" y="64"/>
                    </a:cubicBezTo>
                    <a:cubicBezTo>
                      <a:pt x="96" y="68"/>
                      <a:pt x="95" y="106"/>
                      <a:pt x="82" y="100"/>
                    </a:cubicBezTo>
                    <a:close/>
                  </a:path>
                </a:pathLst>
              </a:custGeom>
              <a:solidFill>
                <a:srgbClr val="B2B2B2">
                  <a:alpha val="50195"/>
                </a:srgbClr>
              </a:solidFill>
              <a:ln w="317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161" name="Freeform 67"/>
              <p:cNvSpPr>
                <a:spLocks/>
              </p:cNvSpPr>
              <p:nvPr/>
            </p:nvSpPr>
            <p:spPr bwMode="gray">
              <a:xfrm>
                <a:off x="3034" y="1765"/>
                <a:ext cx="53" cy="30"/>
              </a:xfrm>
              <a:custGeom>
                <a:avLst/>
                <a:gdLst>
                  <a:gd name="T0" fmla="*/ 26 w 70"/>
                  <a:gd name="T1" fmla="*/ 0 h 40"/>
                  <a:gd name="T2" fmla="*/ 28 w 70"/>
                  <a:gd name="T3" fmla="*/ 8 h 40"/>
                  <a:gd name="T4" fmla="*/ 17 w 70"/>
                  <a:gd name="T5" fmla="*/ 10 h 40"/>
                  <a:gd name="T6" fmla="*/ 13 w 70"/>
                  <a:gd name="T7" fmla="*/ 16 h 40"/>
                  <a:gd name="T8" fmla="*/ 3 w 70"/>
                  <a:gd name="T9" fmla="*/ 16 h 40"/>
                  <a:gd name="T10" fmla="*/ 1 w 70"/>
                  <a:gd name="T11" fmla="*/ 15 h 40"/>
                  <a:gd name="T12" fmla="*/ 14 w 70"/>
                  <a:gd name="T13" fmla="*/ 8 h 40"/>
                  <a:gd name="T14" fmla="*/ 26 w 70"/>
                  <a:gd name="T15" fmla="*/ 0 h 4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70"/>
                  <a:gd name="T25" fmla="*/ 0 h 40"/>
                  <a:gd name="T26" fmla="*/ 70 w 70"/>
                  <a:gd name="T27" fmla="*/ 40 h 4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70" h="40">
                    <a:moveTo>
                      <a:pt x="59" y="0"/>
                    </a:moveTo>
                    <a:cubicBezTo>
                      <a:pt x="68" y="3"/>
                      <a:pt x="70" y="10"/>
                      <a:pt x="65" y="20"/>
                    </a:cubicBezTo>
                    <a:cubicBezTo>
                      <a:pt x="61" y="27"/>
                      <a:pt x="49" y="23"/>
                      <a:pt x="41" y="24"/>
                    </a:cubicBezTo>
                    <a:cubicBezTo>
                      <a:pt x="36" y="38"/>
                      <a:pt x="41" y="34"/>
                      <a:pt x="31" y="40"/>
                    </a:cubicBezTo>
                    <a:cubicBezTo>
                      <a:pt x="23" y="39"/>
                      <a:pt x="15" y="39"/>
                      <a:pt x="7" y="38"/>
                    </a:cubicBezTo>
                    <a:cubicBezTo>
                      <a:pt x="5" y="38"/>
                      <a:pt x="0" y="38"/>
                      <a:pt x="1" y="36"/>
                    </a:cubicBezTo>
                    <a:cubicBezTo>
                      <a:pt x="7" y="26"/>
                      <a:pt x="23" y="23"/>
                      <a:pt x="33" y="20"/>
                    </a:cubicBezTo>
                    <a:cubicBezTo>
                      <a:pt x="39" y="11"/>
                      <a:pt x="51" y="8"/>
                      <a:pt x="59" y="0"/>
                    </a:cubicBezTo>
                    <a:close/>
                  </a:path>
                </a:pathLst>
              </a:custGeom>
              <a:solidFill>
                <a:srgbClr val="B2B2B2">
                  <a:alpha val="50195"/>
                </a:srgbClr>
              </a:solidFill>
              <a:ln w="317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162" name="Freeform 68"/>
              <p:cNvSpPr>
                <a:spLocks/>
              </p:cNvSpPr>
              <p:nvPr/>
            </p:nvSpPr>
            <p:spPr bwMode="gray">
              <a:xfrm>
                <a:off x="2924" y="1774"/>
                <a:ext cx="20" cy="22"/>
              </a:xfrm>
              <a:custGeom>
                <a:avLst/>
                <a:gdLst>
                  <a:gd name="T0" fmla="*/ 8 w 26"/>
                  <a:gd name="T1" fmla="*/ 0 h 29"/>
                  <a:gd name="T2" fmla="*/ 0 w 26"/>
                  <a:gd name="T3" fmla="*/ 8 h 29"/>
                  <a:gd name="T4" fmla="*/ 8 w 26"/>
                  <a:gd name="T5" fmla="*/ 11 h 29"/>
                  <a:gd name="T6" fmla="*/ 8 w 26"/>
                  <a:gd name="T7" fmla="*/ 0 h 2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6"/>
                  <a:gd name="T13" fmla="*/ 0 h 29"/>
                  <a:gd name="T14" fmla="*/ 26 w 26"/>
                  <a:gd name="T15" fmla="*/ 29 h 2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6" h="29">
                    <a:moveTo>
                      <a:pt x="18" y="0"/>
                    </a:moveTo>
                    <a:cubicBezTo>
                      <a:pt x="9" y="6"/>
                      <a:pt x="4" y="7"/>
                      <a:pt x="0" y="18"/>
                    </a:cubicBezTo>
                    <a:cubicBezTo>
                      <a:pt x="7" y="25"/>
                      <a:pt x="9" y="29"/>
                      <a:pt x="18" y="26"/>
                    </a:cubicBezTo>
                    <a:cubicBezTo>
                      <a:pt x="22" y="14"/>
                      <a:pt x="26" y="12"/>
                      <a:pt x="18" y="0"/>
                    </a:cubicBezTo>
                    <a:close/>
                  </a:path>
                </a:pathLst>
              </a:custGeom>
              <a:solidFill>
                <a:srgbClr val="B2B2B2">
                  <a:alpha val="50195"/>
                </a:srgbClr>
              </a:solidFill>
              <a:ln w="317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163" name="Freeform 69"/>
              <p:cNvSpPr>
                <a:spLocks/>
              </p:cNvSpPr>
              <p:nvPr/>
            </p:nvSpPr>
            <p:spPr bwMode="gray">
              <a:xfrm>
                <a:off x="2949" y="1773"/>
                <a:ext cx="38" cy="27"/>
              </a:xfrm>
              <a:custGeom>
                <a:avLst/>
                <a:gdLst>
                  <a:gd name="T0" fmla="*/ 7 w 49"/>
                  <a:gd name="T1" fmla="*/ 3 h 36"/>
                  <a:gd name="T2" fmla="*/ 0 w 49"/>
                  <a:gd name="T3" fmla="*/ 7 h 36"/>
                  <a:gd name="T4" fmla="*/ 3 w 49"/>
                  <a:gd name="T5" fmla="*/ 14 h 36"/>
                  <a:gd name="T6" fmla="*/ 9 w 49"/>
                  <a:gd name="T7" fmla="*/ 15 h 36"/>
                  <a:gd name="T8" fmla="*/ 19 w 49"/>
                  <a:gd name="T9" fmla="*/ 11 h 36"/>
                  <a:gd name="T10" fmla="*/ 7 w 49"/>
                  <a:gd name="T11" fmla="*/ 3 h 3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9"/>
                  <a:gd name="T19" fmla="*/ 0 h 36"/>
                  <a:gd name="T20" fmla="*/ 49 w 49"/>
                  <a:gd name="T21" fmla="*/ 36 h 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9" h="36">
                    <a:moveTo>
                      <a:pt x="14" y="6"/>
                    </a:moveTo>
                    <a:cubicBezTo>
                      <a:pt x="11" y="14"/>
                      <a:pt x="7" y="13"/>
                      <a:pt x="0" y="18"/>
                    </a:cubicBezTo>
                    <a:cubicBezTo>
                      <a:pt x="1" y="22"/>
                      <a:pt x="2" y="29"/>
                      <a:pt x="6" y="32"/>
                    </a:cubicBezTo>
                    <a:cubicBezTo>
                      <a:pt x="10" y="34"/>
                      <a:pt x="18" y="36"/>
                      <a:pt x="18" y="36"/>
                    </a:cubicBezTo>
                    <a:cubicBezTo>
                      <a:pt x="24" y="27"/>
                      <a:pt x="30" y="28"/>
                      <a:pt x="40" y="26"/>
                    </a:cubicBezTo>
                    <a:cubicBezTo>
                      <a:pt x="49" y="0"/>
                      <a:pt x="26" y="18"/>
                      <a:pt x="14" y="6"/>
                    </a:cubicBezTo>
                    <a:close/>
                  </a:path>
                </a:pathLst>
              </a:custGeom>
              <a:solidFill>
                <a:srgbClr val="B2B2B2">
                  <a:alpha val="50195"/>
                </a:srgbClr>
              </a:solidFill>
              <a:ln w="317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164" name="Freeform 70"/>
              <p:cNvSpPr>
                <a:spLocks/>
              </p:cNvSpPr>
              <p:nvPr/>
            </p:nvSpPr>
            <p:spPr bwMode="gray">
              <a:xfrm>
                <a:off x="3012" y="1764"/>
                <a:ext cx="20" cy="16"/>
              </a:xfrm>
              <a:custGeom>
                <a:avLst/>
                <a:gdLst>
                  <a:gd name="T0" fmla="*/ 4 w 27"/>
                  <a:gd name="T1" fmla="*/ 0 h 22"/>
                  <a:gd name="T2" fmla="*/ 1 w 27"/>
                  <a:gd name="T3" fmla="*/ 5 h 22"/>
                  <a:gd name="T4" fmla="*/ 7 w 27"/>
                  <a:gd name="T5" fmla="*/ 9 h 22"/>
                  <a:gd name="T6" fmla="*/ 4 w 27"/>
                  <a:gd name="T7" fmla="*/ 0 h 2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7"/>
                  <a:gd name="T13" fmla="*/ 0 h 22"/>
                  <a:gd name="T14" fmla="*/ 27 w 27"/>
                  <a:gd name="T15" fmla="*/ 22 h 2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7" h="22">
                    <a:moveTo>
                      <a:pt x="11" y="0"/>
                    </a:moveTo>
                    <a:cubicBezTo>
                      <a:pt x="8" y="4"/>
                      <a:pt x="0" y="8"/>
                      <a:pt x="3" y="12"/>
                    </a:cubicBezTo>
                    <a:cubicBezTo>
                      <a:pt x="6" y="17"/>
                      <a:pt x="19" y="22"/>
                      <a:pt x="19" y="22"/>
                    </a:cubicBezTo>
                    <a:cubicBezTo>
                      <a:pt x="27" y="10"/>
                      <a:pt x="15" y="11"/>
                      <a:pt x="11" y="0"/>
                    </a:cubicBezTo>
                    <a:close/>
                  </a:path>
                </a:pathLst>
              </a:custGeom>
              <a:solidFill>
                <a:srgbClr val="B2B2B2">
                  <a:alpha val="50195"/>
                </a:srgbClr>
              </a:solidFill>
              <a:ln w="317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165" name="Freeform 71"/>
              <p:cNvSpPr>
                <a:spLocks/>
              </p:cNvSpPr>
              <p:nvPr/>
            </p:nvSpPr>
            <p:spPr bwMode="gray">
              <a:xfrm>
                <a:off x="2993" y="1782"/>
                <a:ext cx="15" cy="13"/>
              </a:xfrm>
              <a:custGeom>
                <a:avLst/>
                <a:gdLst>
                  <a:gd name="T0" fmla="*/ 4 w 20"/>
                  <a:gd name="T1" fmla="*/ 0 h 18"/>
                  <a:gd name="T2" fmla="*/ 4 w 20"/>
                  <a:gd name="T3" fmla="*/ 7 h 18"/>
                  <a:gd name="T4" fmla="*/ 4 w 20"/>
                  <a:gd name="T5" fmla="*/ 0 h 18"/>
                  <a:gd name="T6" fmla="*/ 0 60000 65536"/>
                  <a:gd name="T7" fmla="*/ 0 60000 65536"/>
                  <a:gd name="T8" fmla="*/ 0 60000 65536"/>
                  <a:gd name="T9" fmla="*/ 0 w 20"/>
                  <a:gd name="T10" fmla="*/ 0 h 18"/>
                  <a:gd name="T11" fmla="*/ 20 w 20"/>
                  <a:gd name="T12" fmla="*/ 18 h 18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0" h="18">
                    <a:moveTo>
                      <a:pt x="11" y="0"/>
                    </a:moveTo>
                    <a:cubicBezTo>
                      <a:pt x="1" y="14"/>
                      <a:pt x="0" y="9"/>
                      <a:pt x="9" y="18"/>
                    </a:cubicBezTo>
                    <a:cubicBezTo>
                      <a:pt x="20" y="14"/>
                      <a:pt x="16" y="18"/>
                      <a:pt x="11" y="0"/>
                    </a:cubicBezTo>
                    <a:close/>
                  </a:path>
                </a:pathLst>
              </a:custGeom>
              <a:solidFill>
                <a:srgbClr val="B2B2B2">
                  <a:alpha val="50195"/>
                </a:srgbClr>
              </a:solidFill>
              <a:ln w="317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166" name="Freeform 72"/>
              <p:cNvSpPr>
                <a:spLocks/>
              </p:cNvSpPr>
              <p:nvPr/>
            </p:nvSpPr>
            <p:spPr bwMode="gray">
              <a:xfrm>
                <a:off x="4162" y="1798"/>
                <a:ext cx="18" cy="33"/>
              </a:xfrm>
              <a:custGeom>
                <a:avLst/>
                <a:gdLst>
                  <a:gd name="T0" fmla="*/ 10 w 24"/>
                  <a:gd name="T1" fmla="*/ 0 h 44"/>
                  <a:gd name="T2" fmla="*/ 4 w 24"/>
                  <a:gd name="T3" fmla="*/ 7 h 44"/>
                  <a:gd name="T4" fmla="*/ 0 w 24"/>
                  <a:gd name="T5" fmla="*/ 14 h 44"/>
                  <a:gd name="T6" fmla="*/ 7 w 24"/>
                  <a:gd name="T7" fmla="*/ 17 h 44"/>
                  <a:gd name="T8" fmla="*/ 10 w 24"/>
                  <a:gd name="T9" fmla="*/ 0 h 4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4"/>
                  <a:gd name="T16" fmla="*/ 0 h 44"/>
                  <a:gd name="T17" fmla="*/ 24 w 24"/>
                  <a:gd name="T18" fmla="*/ 44 h 4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4" h="44">
                    <a:moveTo>
                      <a:pt x="24" y="0"/>
                    </a:moveTo>
                    <a:cubicBezTo>
                      <a:pt x="19" y="7"/>
                      <a:pt x="15" y="11"/>
                      <a:pt x="8" y="16"/>
                    </a:cubicBezTo>
                    <a:cubicBezTo>
                      <a:pt x="4" y="21"/>
                      <a:pt x="0" y="34"/>
                      <a:pt x="0" y="34"/>
                    </a:cubicBezTo>
                    <a:cubicBezTo>
                      <a:pt x="3" y="44"/>
                      <a:pt x="7" y="42"/>
                      <a:pt x="16" y="40"/>
                    </a:cubicBezTo>
                    <a:cubicBezTo>
                      <a:pt x="20" y="27"/>
                      <a:pt x="24" y="14"/>
                      <a:pt x="24" y="0"/>
                    </a:cubicBezTo>
                    <a:close/>
                  </a:path>
                </a:pathLst>
              </a:custGeom>
              <a:solidFill>
                <a:srgbClr val="B2B2B2">
                  <a:alpha val="50195"/>
                </a:srgbClr>
              </a:solidFill>
              <a:ln w="317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167" name="Freeform 73"/>
              <p:cNvSpPr>
                <a:spLocks/>
              </p:cNvSpPr>
              <p:nvPr/>
            </p:nvSpPr>
            <p:spPr bwMode="gray">
              <a:xfrm>
                <a:off x="3256" y="3244"/>
                <a:ext cx="31" cy="18"/>
              </a:xfrm>
              <a:custGeom>
                <a:avLst/>
                <a:gdLst>
                  <a:gd name="T0" fmla="*/ 13 w 41"/>
                  <a:gd name="T1" fmla="*/ 0 h 24"/>
                  <a:gd name="T2" fmla="*/ 11 w 41"/>
                  <a:gd name="T3" fmla="*/ 10 h 24"/>
                  <a:gd name="T4" fmla="*/ 13 w 41"/>
                  <a:gd name="T5" fmla="*/ 0 h 24"/>
                  <a:gd name="T6" fmla="*/ 0 60000 65536"/>
                  <a:gd name="T7" fmla="*/ 0 60000 65536"/>
                  <a:gd name="T8" fmla="*/ 0 60000 65536"/>
                  <a:gd name="T9" fmla="*/ 0 w 41"/>
                  <a:gd name="T10" fmla="*/ 0 h 24"/>
                  <a:gd name="T11" fmla="*/ 41 w 41"/>
                  <a:gd name="T12" fmla="*/ 24 h 24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1" h="24">
                    <a:moveTo>
                      <a:pt x="30" y="0"/>
                    </a:moveTo>
                    <a:cubicBezTo>
                      <a:pt x="4" y="4"/>
                      <a:pt x="0" y="17"/>
                      <a:pt x="26" y="24"/>
                    </a:cubicBezTo>
                    <a:cubicBezTo>
                      <a:pt x="41" y="19"/>
                      <a:pt x="38" y="10"/>
                      <a:pt x="30" y="0"/>
                    </a:cubicBezTo>
                    <a:close/>
                  </a:path>
                </a:pathLst>
              </a:custGeom>
              <a:solidFill>
                <a:srgbClr val="B2B2B2">
                  <a:alpha val="50195"/>
                </a:srgbClr>
              </a:solidFill>
              <a:ln w="317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168" name="Freeform 74"/>
              <p:cNvSpPr>
                <a:spLocks/>
              </p:cNvSpPr>
              <p:nvPr/>
            </p:nvSpPr>
            <p:spPr bwMode="gray">
              <a:xfrm>
                <a:off x="3297" y="3237"/>
                <a:ext cx="10" cy="15"/>
              </a:xfrm>
              <a:custGeom>
                <a:avLst/>
                <a:gdLst>
                  <a:gd name="T0" fmla="*/ 5 w 13"/>
                  <a:gd name="T1" fmla="*/ 2 h 20"/>
                  <a:gd name="T2" fmla="*/ 1 w 13"/>
                  <a:gd name="T3" fmla="*/ 4 h 20"/>
                  <a:gd name="T4" fmla="*/ 4 w 13"/>
                  <a:gd name="T5" fmla="*/ 8 h 20"/>
                  <a:gd name="T6" fmla="*/ 5 w 13"/>
                  <a:gd name="T7" fmla="*/ 2 h 2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"/>
                  <a:gd name="T13" fmla="*/ 0 h 20"/>
                  <a:gd name="T14" fmla="*/ 13 w 13"/>
                  <a:gd name="T15" fmla="*/ 20 h 2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" h="20">
                    <a:moveTo>
                      <a:pt x="10" y="5"/>
                    </a:moveTo>
                    <a:cubicBezTo>
                      <a:pt x="3" y="0"/>
                      <a:pt x="5" y="6"/>
                      <a:pt x="1" y="11"/>
                    </a:cubicBezTo>
                    <a:cubicBezTo>
                      <a:pt x="0" y="18"/>
                      <a:pt x="2" y="19"/>
                      <a:pt x="9" y="20"/>
                    </a:cubicBezTo>
                    <a:cubicBezTo>
                      <a:pt x="13" y="14"/>
                      <a:pt x="10" y="12"/>
                      <a:pt x="10" y="5"/>
                    </a:cubicBezTo>
                    <a:close/>
                  </a:path>
                </a:pathLst>
              </a:custGeom>
              <a:solidFill>
                <a:srgbClr val="B2B2B2">
                  <a:alpha val="50195"/>
                </a:srgbClr>
              </a:solidFill>
              <a:ln w="317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169" name="Freeform 75"/>
              <p:cNvSpPr>
                <a:spLocks/>
              </p:cNvSpPr>
              <p:nvPr/>
            </p:nvSpPr>
            <p:spPr bwMode="gray">
              <a:xfrm>
                <a:off x="3228" y="3084"/>
                <a:ext cx="9" cy="15"/>
              </a:xfrm>
              <a:custGeom>
                <a:avLst/>
                <a:gdLst>
                  <a:gd name="T0" fmla="*/ 3 w 13"/>
                  <a:gd name="T1" fmla="*/ 2 h 20"/>
                  <a:gd name="T2" fmla="*/ 1 w 13"/>
                  <a:gd name="T3" fmla="*/ 4 h 20"/>
                  <a:gd name="T4" fmla="*/ 3 w 13"/>
                  <a:gd name="T5" fmla="*/ 8 h 20"/>
                  <a:gd name="T6" fmla="*/ 3 w 13"/>
                  <a:gd name="T7" fmla="*/ 2 h 2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"/>
                  <a:gd name="T13" fmla="*/ 0 h 20"/>
                  <a:gd name="T14" fmla="*/ 13 w 13"/>
                  <a:gd name="T15" fmla="*/ 20 h 2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" h="20">
                    <a:moveTo>
                      <a:pt x="10" y="5"/>
                    </a:moveTo>
                    <a:cubicBezTo>
                      <a:pt x="3" y="0"/>
                      <a:pt x="5" y="6"/>
                      <a:pt x="1" y="11"/>
                    </a:cubicBezTo>
                    <a:cubicBezTo>
                      <a:pt x="0" y="18"/>
                      <a:pt x="2" y="19"/>
                      <a:pt x="9" y="20"/>
                    </a:cubicBezTo>
                    <a:cubicBezTo>
                      <a:pt x="13" y="14"/>
                      <a:pt x="10" y="12"/>
                      <a:pt x="10" y="5"/>
                    </a:cubicBezTo>
                    <a:close/>
                  </a:path>
                </a:pathLst>
              </a:custGeom>
              <a:solidFill>
                <a:srgbClr val="B2B2B2">
                  <a:alpha val="50195"/>
                </a:srgbClr>
              </a:solidFill>
              <a:ln w="317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170" name="Freeform 76"/>
              <p:cNvSpPr>
                <a:spLocks/>
              </p:cNvSpPr>
              <p:nvPr/>
            </p:nvSpPr>
            <p:spPr bwMode="gray">
              <a:xfrm>
                <a:off x="3289" y="3011"/>
                <a:ext cx="12" cy="19"/>
              </a:xfrm>
              <a:custGeom>
                <a:avLst/>
                <a:gdLst>
                  <a:gd name="T0" fmla="*/ 3 w 14"/>
                  <a:gd name="T1" fmla="*/ 0 h 25"/>
                  <a:gd name="T2" fmla="*/ 0 w 14"/>
                  <a:gd name="T3" fmla="*/ 6 h 25"/>
                  <a:gd name="T4" fmla="*/ 8 w 14"/>
                  <a:gd name="T5" fmla="*/ 11 h 25"/>
                  <a:gd name="T6" fmla="*/ 3 w 14"/>
                  <a:gd name="T7" fmla="*/ 0 h 2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4"/>
                  <a:gd name="T13" fmla="*/ 0 h 25"/>
                  <a:gd name="T14" fmla="*/ 14 w 14"/>
                  <a:gd name="T15" fmla="*/ 25 h 2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4" h="25">
                    <a:moveTo>
                      <a:pt x="6" y="0"/>
                    </a:moveTo>
                    <a:cubicBezTo>
                      <a:pt x="4" y="5"/>
                      <a:pt x="3" y="9"/>
                      <a:pt x="0" y="13"/>
                    </a:cubicBezTo>
                    <a:cubicBezTo>
                      <a:pt x="1" y="24"/>
                      <a:pt x="1" y="25"/>
                      <a:pt x="12" y="24"/>
                    </a:cubicBezTo>
                    <a:cubicBezTo>
                      <a:pt x="14" y="12"/>
                      <a:pt x="8" y="10"/>
                      <a:pt x="6" y="0"/>
                    </a:cubicBezTo>
                    <a:close/>
                  </a:path>
                </a:pathLst>
              </a:custGeom>
              <a:solidFill>
                <a:srgbClr val="B2B2B2">
                  <a:alpha val="50195"/>
                </a:srgbClr>
              </a:solidFill>
              <a:ln w="317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171" name="Freeform 77"/>
              <p:cNvSpPr>
                <a:spLocks/>
              </p:cNvSpPr>
              <p:nvPr/>
            </p:nvSpPr>
            <p:spPr bwMode="gray">
              <a:xfrm>
                <a:off x="3265" y="3010"/>
                <a:ext cx="11" cy="19"/>
              </a:xfrm>
              <a:custGeom>
                <a:avLst/>
                <a:gdLst>
                  <a:gd name="T0" fmla="*/ 3 w 14"/>
                  <a:gd name="T1" fmla="*/ 0 h 25"/>
                  <a:gd name="T2" fmla="*/ 0 w 14"/>
                  <a:gd name="T3" fmla="*/ 6 h 25"/>
                  <a:gd name="T4" fmla="*/ 6 w 14"/>
                  <a:gd name="T5" fmla="*/ 11 h 25"/>
                  <a:gd name="T6" fmla="*/ 3 w 14"/>
                  <a:gd name="T7" fmla="*/ 0 h 2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4"/>
                  <a:gd name="T13" fmla="*/ 0 h 25"/>
                  <a:gd name="T14" fmla="*/ 14 w 14"/>
                  <a:gd name="T15" fmla="*/ 25 h 2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4" h="25">
                    <a:moveTo>
                      <a:pt x="6" y="0"/>
                    </a:moveTo>
                    <a:cubicBezTo>
                      <a:pt x="4" y="5"/>
                      <a:pt x="3" y="9"/>
                      <a:pt x="0" y="13"/>
                    </a:cubicBezTo>
                    <a:cubicBezTo>
                      <a:pt x="1" y="24"/>
                      <a:pt x="1" y="25"/>
                      <a:pt x="12" y="24"/>
                    </a:cubicBezTo>
                    <a:cubicBezTo>
                      <a:pt x="14" y="12"/>
                      <a:pt x="8" y="10"/>
                      <a:pt x="6" y="0"/>
                    </a:cubicBezTo>
                    <a:close/>
                  </a:path>
                </a:pathLst>
              </a:custGeom>
              <a:solidFill>
                <a:srgbClr val="B2B2B2">
                  <a:alpha val="50195"/>
                </a:srgbClr>
              </a:solidFill>
              <a:ln w="317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172" name="Freeform 78"/>
              <p:cNvSpPr>
                <a:spLocks/>
              </p:cNvSpPr>
              <p:nvPr/>
            </p:nvSpPr>
            <p:spPr bwMode="gray">
              <a:xfrm>
                <a:off x="3253" y="3032"/>
                <a:ext cx="11" cy="15"/>
              </a:xfrm>
              <a:custGeom>
                <a:avLst/>
                <a:gdLst>
                  <a:gd name="T0" fmla="*/ 6 w 13"/>
                  <a:gd name="T1" fmla="*/ 2 h 20"/>
                  <a:gd name="T2" fmla="*/ 1 w 13"/>
                  <a:gd name="T3" fmla="*/ 4 h 20"/>
                  <a:gd name="T4" fmla="*/ 6 w 13"/>
                  <a:gd name="T5" fmla="*/ 8 h 20"/>
                  <a:gd name="T6" fmla="*/ 6 w 13"/>
                  <a:gd name="T7" fmla="*/ 2 h 2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"/>
                  <a:gd name="T13" fmla="*/ 0 h 20"/>
                  <a:gd name="T14" fmla="*/ 13 w 13"/>
                  <a:gd name="T15" fmla="*/ 20 h 2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" h="20">
                    <a:moveTo>
                      <a:pt x="10" y="5"/>
                    </a:moveTo>
                    <a:cubicBezTo>
                      <a:pt x="3" y="0"/>
                      <a:pt x="5" y="6"/>
                      <a:pt x="1" y="11"/>
                    </a:cubicBezTo>
                    <a:cubicBezTo>
                      <a:pt x="0" y="18"/>
                      <a:pt x="2" y="19"/>
                      <a:pt x="9" y="20"/>
                    </a:cubicBezTo>
                    <a:cubicBezTo>
                      <a:pt x="13" y="14"/>
                      <a:pt x="10" y="12"/>
                      <a:pt x="10" y="5"/>
                    </a:cubicBezTo>
                    <a:close/>
                  </a:path>
                </a:pathLst>
              </a:custGeom>
              <a:solidFill>
                <a:srgbClr val="B2B2B2">
                  <a:alpha val="50195"/>
                </a:srgbClr>
              </a:solidFill>
              <a:ln w="317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173" name="Freeform 79"/>
              <p:cNvSpPr>
                <a:spLocks/>
              </p:cNvSpPr>
              <p:nvPr/>
            </p:nvSpPr>
            <p:spPr bwMode="gray">
              <a:xfrm>
                <a:off x="3228" y="3066"/>
                <a:ext cx="9" cy="15"/>
              </a:xfrm>
              <a:custGeom>
                <a:avLst/>
                <a:gdLst>
                  <a:gd name="T0" fmla="*/ 3 w 13"/>
                  <a:gd name="T1" fmla="*/ 2 h 20"/>
                  <a:gd name="T2" fmla="*/ 1 w 13"/>
                  <a:gd name="T3" fmla="*/ 4 h 20"/>
                  <a:gd name="T4" fmla="*/ 3 w 13"/>
                  <a:gd name="T5" fmla="*/ 8 h 20"/>
                  <a:gd name="T6" fmla="*/ 3 w 13"/>
                  <a:gd name="T7" fmla="*/ 2 h 2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"/>
                  <a:gd name="T13" fmla="*/ 0 h 20"/>
                  <a:gd name="T14" fmla="*/ 13 w 13"/>
                  <a:gd name="T15" fmla="*/ 20 h 2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" h="20">
                    <a:moveTo>
                      <a:pt x="10" y="5"/>
                    </a:moveTo>
                    <a:cubicBezTo>
                      <a:pt x="3" y="0"/>
                      <a:pt x="5" y="6"/>
                      <a:pt x="1" y="11"/>
                    </a:cubicBezTo>
                    <a:cubicBezTo>
                      <a:pt x="0" y="18"/>
                      <a:pt x="2" y="19"/>
                      <a:pt x="9" y="20"/>
                    </a:cubicBezTo>
                    <a:cubicBezTo>
                      <a:pt x="13" y="14"/>
                      <a:pt x="10" y="12"/>
                      <a:pt x="10" y="5"/>
                    </a:cubicBezTo>
                    <a:close/>
                  </a:path>
                </a:pathLst>
              </a:custGeom>
              <a:solidFill>
                <a:srgbClr val="B2B2B2">
                  <a:alpha val="50195"/>
                </a:srgbClr>
              </a:solidFill>
              <a:ln w="317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174" name="Freeform 80"/>
              <p:cNvSpPr>
                <a:spLocks/>
              </p:cNvSpPr>
              <p:nvPr/>
            </p:nvSpPr>
            <p:spPr bwMode="gray">
              <a:xfrm>
                <a:off x="3247" y="3053"/>
                <a:ext cx="11" cy="15"/>
              </a:xfrm>
              <a:custGeom>
                <a:avLst/>
                <a:gdLst>
                  <a:gd name="T0" fmla="*/ 6 w 13"/>
                  <a:gd name="T1" fmla="*/ 2 h 20"/>
                  <a:gd name="T2" fmla="*/ 1 w 13"/>
                  <a:gd name="T3" fmla="*/ 4 h 20"/>
                  <a:gd name="T4" fmla="*/ 6 w 13"/>
                  <a:gd name="T5" fmla="*/ 8 h 20"/>
                  <a:gd name="T6" fmla="*/ 6 w 13"/>
                  <a:gd name="T7" fmla="*/ 2 h 2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"/>
                  <a:gd name="T13" fmla="*/ 0 h 20"/>
                  <a:gd name="T14" fmla="*/ 13 w 13"/>
                  <a:gd name="T15" fmla="*/ 20 h 2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" h="20">
                    <a:moveTo>
                      <a:pt x="10" y="5"/>
                    </a:moveTo>
                    <a:cubicBezTo>
                      <a:pt x="3" y="0"/>
                      <a:pt x="5" y="6"/>
                      <a:pt x="1" y="11"/>
                    </a:cubicBezTo>
                    <a:cubicBezTo>
                      <a:pt x="0" y="18"/>
                      <a:pt x="2" y="19"/>
                      <a:pt x="9" y="20"/>
                    </a:cubicBezTo>
                    <a:cubicBezTo>
                      <a:pt x="13" y="14"/>
                      <a:pt x="10" y="12"/>
                      <a:pt x="10" y="5"/>
                    </a:cubicBezTo>
                    <a:close/>
                  </a:path>
                </a:pathLst>
              </a:custGeom>
              <a:solidFill>
                <a:srgbClr val="B2B2B2">
                  <a:alpha val="50195"/>
                </a:srgbClr>
              </a:solidFill>
              <a:ln w="317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175" name="Freeform 81"/>
              <p:cNvSpPr>
                <a:spLocks/>
              </p:cNvSpPr>
              <p:nvPr/>
            </p:nvSpPr>
            <p:spPr bwMode="gray">
              <a:xfrm>
                <a:off x="2496" y="2069"/>
                <a:ext cx="10" cy="15"/>
              </a:xfrm>
              <a:custGeom>
                <a:avLst/>
                <a:gdLst>
                  <a:gd name="T0" fmla="*/ 5 w 13"/>
                  <a:gd name="T1" fmla="*/ 2 h 20"/>
                  <a:gd name="T2" fmla="*/ 1 w 13"/>
                  <a:gd name="T3" fmla="*/ 4 h 20"/>
                  <a:gd name="T4" fmla="*/ 4 w 13"/>
                  <a:gd name="T5" fmla="*/ 8 h 20"/>
                  <a:gd name="T6" fmla="*/ 5 w 13"/>
                  <a:gd name="T7" fmla="*/ 2 h 2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"/>
                  <a:gd name="T13" fmla="*/ 0 h 20"/>
                  <a:gd name="T14" fmla="*/ 13 w 13"/>
                  <a:gd name="T15" fmla="*/ 20 h 2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" h="20">
                    <a:moveTo>
                      <a:pt x="10" y="5"/>
                    </a:moveTo>
                    <a:cubicBezTo>
                      <a:pt x="3" y="0"/>
                      <a:pt x="5" y="6"/>
                      <a:pt x="1" y="11"/>
                    </a:cubicBezTo>
                    <a:cubicBezTo>
                      <a:pt x="0" y="18"/>
                      <a:pt x="2" y="19"/>
                      <a:pt x="9" y="20"/>
                    </a:cubicBezTo>
                    <a:cubicBezTo>
                      <a:pt x="13" y="14"/>
                      <a:pt x="10" y="12"/>
                      <a:pt x="10" y="5"/>
                    </a:cubicBezTo>
                    <a:close/>
                  </a:path>
                </a:pathLst>
              </a:custGeom>
              <a:solidFill>
                <a:srgbClr val="B2B2B2">
                  <a:alpha val="50195"/>
                </a:srgbClr>
              </a:solidFill>
              <a:ln w="317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176" name="Freeform 82"/>
              <p:cNvSpPr>
                <a:spLocks/>
              </p:cNvSpPr>
              <p:nvPr/>
            </p:nvSpPr>
            <p:spPr bwMode="gray">
              <a:xfrm>
                <a:off x="2189" y="1819"/>
                <a:ext cx="2112" cy="1637"/>
              </a:xfrm>
              <a:custGeom>
                <a:avLst/>
                <a:gdLst>
                  <a:gd name="T0" fmla="*/ 487 w 2060"/>
                  <a:gd name="T1" fmla="*/ 644 h 1644"/>
                  <a:gd name="T2" fmla="*/ 359 w 2060"/>
                  <a:gd name="T3" fmla="*/ 586 h 1644"/>
                  <a:gd name="T4" fmla="*/ 170 w 2060"/>
                  <a:gd name="T5" fmla="*/ 636 h 1644"/>
                  <a:gd name="T6" fmla="*/ 49 w 2060"/>
                  <a:gd name="T7" fmla="*/ 750 h 1644"/>
                  <a:gd name="T8" fmla="*/ 12 w 2060"/>
                  <a:gd name="T9" fmla="*/ 929 h 1644"/>
                  <a:gd name="T10" fmla="*/ 158 w 2060"/>
                  <a:gd name="T11" fmla="*/ 1046 h 1644"/>
                  <a:gd name="T12" fmla="*/ 332 w 2060"/>
                  <a:gd name="T13" fmla="*/ 1029 h 1644"/>
                  <a:gd name="T14" fmla="*/ 427 w 2060"/>
                  <a:gd name="T15" fmla="*/ 1123 h 1644"/>
                  <a:gd name="T16" fmla="*/ 487 w 2060"/>
                  <a:gd name="T17" fmla="*/ 1429 h 1644"/>
                  <a:gd name="T18" fmla="*/ 536 w 2060"/>
                  <a:gd name="T19" fmla="*/ 1607 h 1644"/>
                  <a:gd name="T20" fmla="*/ 759 w 2060"/>
                  <a:gd name="T21" fmla="*/ 1553 h 1644"/>
                  <a:gd name="T22" fmla="*/ 881 w 2060"/>
                  <a:gd name="T23" fmla="*/ 1362 h 1644"/>
                  <a:gd name="T24" fmla="*/ 953 w 2060"/>
                  <a:gd name="T25" fmla="*/ 1138 h 1644"/>
                  <a:gd name="T26" fmla="*/ 1075 w 2060"/>
                  <a:gd name="T27" fmla="*/ 987 h 1644"/>
                  <a:gd name="T28" fmla="*/ 858 w 2060"/>
                  <a:gd name="T29" fmla="*/ 844 h 1644"/>
                  <a:gd name="T30" fmla="*/ 881 w 2060"/>
                  <a:gd name="T31" fmla="*/ 810 h 1644"/>
                  <a:gd name="T32" fmla="*/ 1081 w 2060"/>
                  <a:gd name="T33" fmla="*/ 904 h 1644"/>
                  <a:gd name="T34" fmla="*/ 1183 w 2060"/>
                  <a:gd name="T35" fmla="*/ 783 h 1644"/>
                  <a:gd name="T36" fmla="*/ 1127 w 2060"/>
                  <a:gd name="T37" fmla="*/ 754 h 1644"/>
                  <a:gd name="T38" fmla="*/ 1001 w 2060"/>
                  <a:gd name="T39" fmla="*/ 707 h 1644"/>
                  <a:gd name="T40" fmla="*/ 1230 w 2060"/>
                  <a:gd name="T41" fmla="*/ 752 h 1644"/>
                  <a:gd name="T42" fmla="*/ 1397 w 2060"/>
                  <a:gd name="T43" fmla="*/ 840 h 1644"/>
                  <a:gd name="T44" fmla="*/ 1480 w 2060"/>
                  <a:gd name="T45" fmla="*/ 1021 h 1644"/>
                  <a:gd name="T46" fmla="*/ 1734 w 2060"/>
                  <a:gd name="T47" fmla="*/ 835 h 1644"/>
                  <a:gd name="T48" fmla="*/ 1836 w 2060"/>
                  <a:gd name="T49" fmla="*/ 1018 h 1644"/>
                  <a:gd name="T50" fmla="*/ 1839 w 2060"/>
                  <a:gd name="T51" fmla="*/ 862 h 1644"/>
                  <a:gd name="T52" fmla="*/ 1896 w 2060"/>
                  <a:gd name="T53" fmla="*/ 791 h 1644"/>
                  <a:gd name="T54" fmla="*/ 1921 w 2060"/>
                  <a:gd name="T55" fmla="*/ 538 h 1644"/>
                  <a:gd name="T56" fmla="*/ 1965 w 2060"/>
                  <a:gd name="T57" fmla="*/ 522 h 1644"/>
                  <a:gd name="T58" fmla="*/ 1988 w 2060"/>
                  <a:gd name="T59" fmla="*/ 421 h 1644"/>
                  <a:gd name="T60" fmla="*/ 1946 w 2060"/>
                  <a:gd name="T61" fmla="*/ 223 h 1644"/>
                  <a:gd name="T62" fmla="*/ 2046 w 2060"/>
                  <a:gd name="T63" fmla="*/ 108 h 1644"/>
                  <a:gd name="T64" fmla="*/ 2098 w 2060"/>
                  <a:gd name="T65" fmla="*/ 206 h 1644"/>
                  <a:gd name="T66" fmla="*/ 2094 w 2060"/>
                  <a:gd name="T67" fmla="*/ 120 h 1644"/>
                  <a:gd name="T68" fmla="*/ 2128 w 2060"/>
                  <a:gd name="T69" fmla="*/ 51 h 1644"/>
                  <a:gd name="T70" fmla="*/ 2196 w 2060"/>
                  <a:gd name="T71" fmla="*/ 0 h 1644"/>
                  <a:gd name="T72" fmla="*/ 1961 w 2060"/>
                  <a:gd name="T73" fmla="*/ 63 h 1644"/>
                  <a:gd name="T74" fmla="*/ 1706 w 2060"/>
                  <a:gd name="T75" fmla="*/ 83 h 1644"/>
                  <a:gd name="T76" fmla="*/ 1454 w 2060"/>
                  <a:gd name="T77" fmla="*/ 30 h 1644"/>
                  <a:gd name="T78" fmla="*/ 1220 w 2060"/>
                  <a:gd name="T79" fmla="*/ 65 h 1644"/>
                  <a:gd name="T80" fmla="*/ 1121 w 2060"/>
                  <a:gd name="T81" fmla="*/ 167 h 1644"/>
                  <a:gd name="T82" fmla="*/ 998 w 2060"/>
                  <a:gd name="T83" fmla="*/ 134 h 1644"/>
                  <a:gd name="T84" fmla="*/ 817 w 2060"/>
                  <a:gd name="T85" fmla="*/ 180 h 1644"/>
                  <a:gd name="T86" fmla="*/ 719 w 2060"/>
                  <a:gd name="T87" fmla="*/ 137 h 1644"/>
                  <a:gd name="T88" fmla="*/ 392 w 2060"/>
                  <a:gd name="T89" fmla="*/ 245 h 1644"/>
                  <a:gd name="T90" fmla="*/ 577 w 2060"/>
                  <a:gd name="T91" fmla="*/ 210 h 1644"/>
                  <a:gd name="T92" fmla="*/ 688 w 2060"/>
                  <a:gd name="T93" fmla="*/ 273 h 1644"/>
                  <a:gd name="T94" fmla="*/ 477 w 2060"/>
                  <a:gd name="T95" fmla="*/ 351 h 1644"/>
                  <a:gd name="T96" fmla="*/ 296 w 2060"/>
                  <a:gd name="T97" fmla="*/ 410 h 1644"/>
                  <a:gd name="T98" fmla="*/ 179 w 2060"/>
                  <a:gd name="T99" fmla="*/ 531 h 1644"/>
                  <a:gd name="T100" fmla="*/ 304 w 2060"/>
                  <a:gd name="T101" fmla="*/ 546 h 1644"/>
                  <a:gd name="T102" fmla="*/ 411 w 2060"/>
                  <a:gd name="T103" fmla="*/ 567 h 1644"/>
                  <a:gd name="T104" fmla="*/ 531 w 2060"/>
                  <a:gd name="T105" fmla="*/ 583 h 1644"/>
                  <a:gd name="T106" fmla="*/ 525 w 2060"/>
                  <a:gd name="T107" fmla="*/ 506 h 1644"/>
                  <a:gd name="T108" fmla="*/ 638 w 2060"/>
                  <a:gd name="T109" fmla="*/ 542 h 1644"/>
                  <a:gd name="T110" fmla="*/ 739 w 2060"/>
                  <a:gd name="T111" fmla="*/ 464 h 1644"/>
                  <a:gd name="T112" fmla="*/ 831 w 2060"/>
                  <a:gd name="T113" fmla="*/ 474 h 1644"/>
                  <a:gd name="T114" fmla="*/ 689 w 2060"/>
                  <a:gd name="T115" fmla="*/ 589 h 1644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w 2060"/>
                  <a:gd name="T175" fmla="*/ 0 h 1644"/>
                  <a:gd name="T176" fmla="*/ 2060 w 2060"/>
                  <a:gd name="T177" fmla="*/ 1644 h 1644"/>
                </a:gdLst>
                <a:ahLst/>
                <a:cxnLst>
                  <a:cxn ang="T116">
                    <a:pos x="T0" y="T1"/>
                  </a:cxn>
                  <a:cxn ang="T117">
                    <a:pos x="T2" y="T3"/>
                  </a:cxn>
                  <a:cxn ang="T118">
                    <a:pos x="T4" y="T5"/>
                  </a:cxn>
                  <a:cxn ang="T119">
                    <a:pos x="T6" y="T7"/>
                  </a:cxn>
                  <a:cxn ang="T120">
                    <a:pos x="T8" y="T9"/>
                  </a:cxn>
                  <a:cxn ang="T121">
                    <a:pos x="T10" y="T11"/>
                  </a:cxn>
                  <a:cxn ang="T122">
                    <a:pos x="T12" y="T13"/>
                  </a:cxn>
                  <a:cxn ang="T123">
                    <a:pos x="T14" y="T15"/>
                  </a:cxn>
                  <a:cxn ang="T124">
                    <a:pos x="T16" y="T17"/>
                  </a:cxn>
                  <a:cxn ang="T125">
                    <a:pos x="T18" y="T19"/>
                  </a:cxn>
                  <a:cxn ang="T126">
                    <a:pos x="T20" y="T21"/>
                  </a:cxn>
                  <a:cxn ang="T127">
                    <a:pos x="T22" y="T23"/>
                  </a:cxn>
                  <a:cxn ang="T128">
                    <a:pos x="T24" y="T25"/>
                  </a:cxn>
                  <a:cxn ang="T129">
                    <a:pos x="T26" y="T27"/>
                  </a:cxn>
                  <a:cxn ang="T130">
                    <a:pos x="T28" y="T29"/>
                  </a:cxn>
                  <a:cxn ang="T131">
                    <a:pos x="T30" y="T31"/>
                  </a:cxn>
                  <a:cxn ang="T132">
                    <a:pos x="T32" y="T33"/>
                  </a:cxn>
                  <a:cxn ang="T133">
                    <a:pos x="T34" y="T35"/>
                  </a:cxn>
                  <a:cxn ang="T134">
                    <a:pos x="T36" y="T37"/>
                  </a:cxn>
                  <a:cxn ang="T135">
                    <a:pos x="T38" y="T39"/>
                  </a:cxn>
                  <a:cxn ang="T136">
                    <a:pos x="T40" y="T41"/>
                  </a:cxn>
                  <a:cxn ang="T137">
                    <a:pos x="T42" y="T43"/>
                  </a:cxn>
                  <a:cxn ang="T138">
                    <a:pos x="T44" y="T45"/>
                  </a:cxn>
                  <a:cxn ang="T139">
                    <a:pos x="T46" y="T47"/>
                  </a:cxn>
                  <a:cxn ang="T140">
                    <a:pos x="T48" y="T49"/>
                  </a:cxn>
                  <a:cxn ang="T141">
                    <a:pos x="T50" y="T51"/>
                  </a:cxn>
                  <a:cxn ang="T142">
                    <a:pos x="T52" y="T53"/>
                  </a:cxn>
                  <a:cxn ang="T143">
                    <a:pos x="T54" y="T55"/>
                  </a:cxn>
                  <a:cxn ang="T144">
                    <a:pos x="T56" y="T57"/>
                  </a:cxn>
                  <a:cxn ang="T145">
                    <a:pos x="T58" y="T59"/>
                  </a:cxn>
                  <a:cxn ang="T146">
                    <a:pos x="T60" y="T61"/>
                  </a:cxn>
                  <a:cxn ang="T147">
                    <a:pos x="T62" y="T63"/>
                  </a:cxn>
                  <a:cxn ang="T148">
                    <a:pos x="T64" y="T65"/>
                  </a:cxn>
                  <a:cxn ang="T149">
                    <a:pos x="T66" y="T67"/>
                  </a:cxn>
                  <a:cxn ang="T150">
                    <a:pos x="T68" y="T69"/>
                  </a:cxn>
                  <a:cxn ang="T151">
                    <a:pos x="T70" y="T71"/>
                  </a:cxn>
                  <a:cxn ang="T152">
                    <a:pos x="T72" y="T73"/>
                  </a:cxn>
                  <a:cxn ang="T153">
                    <a:pos x="T74" y="T75"/>
                  </a:cxn>
                  <a:cxn ang="T154">
                    <a:pos x="T76" y="T77"/>
                  </a:cxn>
                  <a:cxn ang="T155">
                    <a:pos x="T78" y="T79"/>
                  </a:cxn>
                  <a:cxn ang="T156">
                    <a:pos x="T80" y="T81"/>
                  </a:cxn>
                  <a:cxn ang="T157">
                    <a:pos x="T82" y="T83"/>
                  </a:cxn>
                  <a:cxn ang="T158">
                    <a:pos x="T84" y="T85"/>
                  </a:cxn>
                  <a:cxn ang="T159">
                    <a:pos x="T86" y="T87"/>
                  </a:cxn>
                  <a:cxn ang="T160">
                    <a:pos x="T88" y="T89"/>
                  </a:cxn>
                  <a:cxn ang="T161">
                    <a:pos x="T90" y="T91"/>
                  </a:cxn>
                  <a:cxn ang="T162">
                    <a:pos x="T92" y="T93"/>
                  </a:cxn>
                  <a:cxn ang="T163">
                    <a:pos x="T94" y="T95"/>
                  </a:cxn>
                  <a:cxn ang="T164">
                    <a:pos x="T96" y="T97"/>
                  </a:cxn>
                  <a:cxn ang="T165">
                    <a:pos x="T98" y="T99"/>
                  </a:cxn>
                  <a:cxn ang="T166">
                    <a:pos x="T100" y="T101"/>
                  </a:cxn>
                  <a:cxn ang="T167">
                    <a:pos x="T102" y="T103"/>
                  </a:cxn>
                  <a:cxn ang="T168">
                    <a:pos x="T104" y="T105"/>
                  </a:cxn>
                  <a:cxn ang="T169">
                    <a:pos x="T106" y="T107"/>
                  </a:cxn>
                  <a:cxn ang="T170">
                    <a:pos x="T108" y="T109"/>
                  </a:cxn>
                  <a:cxn ang="T171">
                    <a:pos x="T110" y="T111"/>
                  </a:cxn>
                  <a:cxn ang="T172">
                    <a:pos x="T112" y="T113"/>
                  </a:cxn>
                  <a:cxn ang="T173">
                    <a:pos x="T114" y="T115"/>
                  </a:cxn>
                </a:cxnLst>
                <a:rect l="T174" t="T175" r="T176" b="T177"/>
                <a:pathLst>
                  <a:path w="2060" h="1644">
                    <a:moveTo>
                      <a:pt x="697" y="677"/>
                    </a:moveTo>
                    <a:cubicBezTo>
                      <a:pt x="659" y="675"/>
                      <a:pt x="652" y="669"/>
                      <a:pt x="618" y="667"/>
                    </a:cubicBezTo>
                    <a:cubicBezTo>
                      <a:pt x="607" y="666"/>
                      <a:pt x="594" y="661"/>
                      <a:pt x="582" y="658"/>
                    </a:cubicBezTo>
                    <a:cubicBezTo>
                      <a:pt x="577" y="655"/>
                      <a:pt x="568" y="650"/>
                      <a:pt x="568" y="650"/>
                    </a:cubicBezTo>
                    <a:cubicBezTo>
                      <a:pt x="551" y="652"/>
                      <a:pt x="557" y="655"/>
                      <a:pt x="546" y="658"/>
                    </a:cubicBezTo>
                    <a:cubicBezTo>
                      <a:pt x="540" y="667"/>
                      <a:pt x="542" y="669"/>
                      <a:pt x="546" y="677"/>
                    </a:cubicBezTo>
                    <a:cubicBezTo>
                      <a:pt x="548" y="680"/>
                      <a:pt x="550" y="686"/>
                      <a:pt x="550" y="686"/>
                    </a:cubicBezTo>
                    <a:cubicBezTo>
                      <a:pt x="526" y="694"/>
                      <a:pt x="506" y="678"/>
                      <a:pt x="488" y="670"/>
                    </a:cubicBezTo>
                    <a:cubicBezTo>
                      <a:pt x="481" y="653"/>
                      <a:pt x="472" y="655"/>
                      <a:pt x="452" y="653"/>
                    </a:cubicBezTo>
                    <a:cubicBezTo>
                      <a:pt x="446" y="648"/>
                      <a:pt x="444" y="648"/>
                      <a:pt x="437" y="650"/>
                    </a:cubicBezTo>
                    <a:cubicBezTo>
                      <a:pt x="427" y="647"/>
                      <a:pt x="433" y="648"/>
                      <a:pt x="423" y="642"/>
                    </a:cubicBezTo>
                    <a:cubicBezTo>
                      <a:pt x="421" y="641"/>
                      <a:pt x="418" y="639"/>
                      <a:pt x="418" y="639"/>
                    </a:cubicBezTo>
                    <a:cubicBezTo>
                      <a:pt x="416" y="638"/>
                      <a:pt x="413" y="633"/>
                      <a:pt x="413" y="630"/>
                    </a:cubicBezTo>
                    <a:cubicBezTo>
                      <a:pt x="415" y="625"/>
                      <a:pt x="418" y="616"/>
                      <a:pt x="418" y="616"/>
                    </a:cubicBezTo>
                    <a:cubicBezTo>
                      <a:pt x="416" y="592"/>
                      <a:pt x="421" y="588"/>
                      <a:pt x="398" y="591"/>
                    </a:cubicBezTo>
                    <a:cubicBezTo>
                      <a:pt x="390" y="598"/>
                      <a:pt x="390" y="595"/>
                      <a:pt x="381" y="592"/>
                    </a:cubicBezTo>
                    <a:cubicBezTo>
                      <a:pt x="370" y="592"/>
                      <a:pt x="361" y="595"/>
                      <a:pt x="348" y="597"/>
                    </a:cubicBezTo>
                    <a:cubicBezTo>
                      <a:pt x="344" y="595"/>
                      <a:pt x="337" y="597"/>
                      <a:pt x="333" y="595"/>
                    </a:cubicBezTo>
                    <a:cubicBezTo>
                      <a:pt x="331" y="594"/>
                      <a:pt x="330" y="592"/>
                      <a:pt x="328" y="592"/>
                    </a:cubicBezTo>
                    <a:cubicBezTo>
                      <a:pt x="314" y="591"/>
                      <a:pt x="296" y="597"/>
                      <a:pt x="283" y="602"/>
                    </a:cubicBezTo>
                    <a:cubicBezTo>
                      <a:pt x="276" y="603"/>
                      <a:pt x="268" y="606"/>
                      <a:pt x="260" y="608"/>
                    </a:cubicBezTo>
                    <a:cubicBezTo>
                      <a:pt x="255" y="609"/>
                      <a:pt x="246" y="613"/>
                      <a:pt x="246" y="613"/>
                    </a:cubicBezTo>
                    <a:cubicBezTo>
                      <a:pt x="228" y="611"/>
                      <a:pt x="209" y="609"/>
                      <a:pt x="189" y="611"/>
                    </a:cubicBezTo>
                    <a:cubicBezTo>
                      <a:pt x="184" y="613"/>
                      <a:pt x="180" y="614"/>
                      <a:pt x="175" y="617"/>
                    </a:cubicBezTo>
                    <a:cubicBezTo>
                      <a:pt x="173" y="619"/>
                      <a:pt x="173" y="620"/>
                      <a:pt x="173" y="622"/>
                    </a:cubicBezTo>
                    <a:cubicBezTo>
                      <a:pt x="172" y="623"/>
                      <a:pt x="169" y="623"/>
                      <a:pt x="169" y="625"/>
                    </a:cubicBezTo>
                    <a:cubicBezTo>
                      <a:pt x="163" y="634"/>
                      <a:pt x="167" y="641"/>
                      <a:pt x="158" y="645"/>
                    </a:cubicBezTo>
                    <a:cubicBezTo>
                      <a:pt x="153" y="648"/>
                      <a:pt x="149" y="652"/>
                      <a:pt x="144" y="655"/>
                    </a:cubicBezTo>
                    <a:cubicBezTo>
                      <a:pt x="141" y="656"/>
                      <a:pt x="135" y="659"/>
                      <a:pt x="135" y="659"/>
                    </a:cubicBezTo>
                    <a:cubicBezTo>
                      <a:pt x="133" y="664"/>
                      <a:pt x="130" y="666"/>
                      <a:pt x="130" y="669"/>
                    </a:cubicBezTo>
                    <a:cubicBezTo>
                      <a:pt x="128" y="677"/>
                      <a:pt x="132" y="691"/>
                      <a:pt x="124" y="698"/>
                    </a:cubicBezTo>
                    <a:cubicBezTo>
                      <a:pt x="118" y="703"/>
                      <a:pt x="108" y="709"/>
                      <a:pt x="101" y="711"/>
                    </a:cubicBezTo>
                    <a:cubicBezTo>
                      <a:pt x="101" y="711"/>
                      <a:pt x="90" y="716"/>
                      <a:pt x="87" y="716"/>
                    </a:cubicBezTo>
                    <a:cubicBezTo>
                      <a:pt x="85" y="717"/>
                      <a:pt x="82" y="717"/>
                      <a:pt x="82" y="717"/>
                    </a:cubicBezTo>
                    <a:cubicBezTo>
                      <a:pt x="76" y="725"/>
                      <a:pt x="68" y="733"/>
                      <a:pt x="60" y="738"/>
                    </a:cubicBezTo>
                    <a:cubicBezTo>
                      <a:pt x="56" y="745"/>
                      <a:pt x="53" y="755"/>
                      <a:pt x="46" y="759"/>
                    </a:cubicBezTo>
                    <a:cubicBezTo>
                      <a:pt x="43" y="764"/>
                      <a:pt x="37" y="767"/>
                      <a:pt x="31" y="773"/>
                    </a:cubicBezTo>
                    <a:cubicBezTo>
                      <a:pt x="26" y="780"/>
                      <a:pt x="25" y="789"/>
                      <a:pt x="23" y="797"/>
                    </a:cubicBezTo>
                    <a:cubicBezTo>
                      <a:pt x="20" y="803"/>
                      <a:pt x="19" y="809"/>
                      <a:pt x="17" y="816"/>
                    </a:cubicBezTo>
                    <a:cubicBezTo>
                      <a:pt x="15" y="817"/>
                      <a:pt x="14" y="824"/>
                      <a:pt x="14" y="824"/>
                    </a:cubicBezTo>
                    <a:cubicBezTo>
                      <a:pt x="15" y="831"/>
                      <a:pt x="26" y="842"/>
                      <a:pt x="26" y="842"/>
                    </a:cubicBezTo>
                    <a:cubicBezTo>
                      <a:pt x="26" y="847"/>
                      <a:pt x="17" y="855"/>
                      <a:pt x="17" y="855"/>
                    </a:cubicBezTo>
                    <a:cubicBezTo>
                      <a:pt x="14" y="863"/>
                      <a:pt x="17" y="867"/>
                      <a:pt x="25" y="870"/>
                    </a:cubicBezTo>
                    <a:cubicBezTo>
                      <a:pt x="28" y="884"/>
                      <a:pt x="17" y="902"/>
                      <a:pt x="6" y="909"/>
                    </a:cubicBezTo>
                    <a:cubicBezTo>
                      <a:pt x="0" y="927"/>
                      <a:pt x="5" y="927"/>
                      <a:pt x="12" y="941"/>
                    </a:cubicBezTo>
                    <a:cubicBezTo>
                      <a:pt x="23" y="963"/>
                      <a:pt x="29" y="969"/>
                      <a:pt x="53" y="977"/>
                    </a:cubicBezTo>
                    <a:cubicBezTo>
                      <a:pt x="60" y="986"/>
                      <a:pt x="56" y="983"/>
                      <a:pt x="63" y="989"/>
                    </a:cubicBezTo>
                    <a:cubicBezTo>
                      <a:pt x="62" y="994"/>
                      <a:pt x="59" y="997"/>
                      <a:pt x="59" y="1002"/>
                    </a:cubicBezTo>
                    <a:cubicBezTo>
                      <a:pt x="57" y="1009"/>
                      <a:pt x="70" y="1020"/>
                      <a:pt x="74" y="1027"/>
                    </a:cubicBezTo>
                    <a:cubicBezTo>
                      <a:pt x="77" y="1031"/>
                      <a:pt x="91" y="1036"/>
                      <a:pt x="91" y="1036"/>
                    </a:cubicBezTo>
                    <a:cubicBezTo>
                      <a:pt x="94" y="1036"/>
                      <a:pt x="96" y="1036"/>
                      <a:pt x="98" y="1034"/>
                    </a:cubicBezTo>
                    <a:cubicBezTo>
                      <a:pt x="99" y="1034"/>
                      <a:pt x="98" y="1031"/>
                      <a:pt x="99" y="1030"/>
                    </a:cubicBezTo>
                    <a:cubicBezTo>
                      <a:pt x="101" y="1030"/>
                      <a:pt x="107" y="1038"/>
                      <a:pt x="108" y="1038"/>
                    </a:cubicBezTo>
                    <a:cubicBezTo>
                      <a:pt x="119" y="1047"/>
                      <a:pt x="133" y="1055"/>
                      <a:pt x="146" y="1059"/>
                    </a:cubicBezTo>
                    <a:cubicBezTo>
                      <a:pt x="149" y="1067"/>
                      <a:pt x="152" y="1066"/>
                      <a:pt x="159" y="1064"/>
                    </a:cubicBezTo>
                    <a:cubicBezTo>
                      <a:pt x="163" y="1061"/>
                      <a:pt x="166" y="1059"/>
                      <a:pt x="169" y="1058"/>
                    </a:cubicBezTo>
                    <a:cubicBezTo>
                      <a:pt x="172" y="1056"/>
                      <a:pt x="178" y="1055"/>
                      <a:pt x="178" y="1055"/>
                    </a:cubicBezTo>
                    <a:cubicBezTo>
                      <a:pt x="192" y="1059"/>
                      <a:pt x="209" y="1061"/>
                      <a:pt x="224" y="1063"/>
                    </a:cubicBezTo>
                    <a:cubicBezTo>
                      <a:pt x="231" y="1067"/>
                      <a:pt x="229" y="1070"/>
                      <a:pt x="238" y="1069"/>
                    </a:cubicBezTo>
                    <a:cubicBezTo>
                      <a:pt x="238" y="1063"/>
                      <a:pt x="238" y="1056"/>
                      <a:pt x="238" y="1050"/>
                    </a:cubicBezTo>
                    <a:cubicBezTo>
                      <a:pt x="241" y="1041"/>
                      <a:pt x="257" y="1059"/>
                      <a:pt x="260" y="1061"/>
                    </a:cubicBezTo>
                    <a:cubicBezTo>
                      <a:pt x="266" y="1050"/>
                      <a:pt x="279" y="1052"/>
                      <a:pt x="291" y="1050"/>
                    </a:cubicBezTo>
                    <a:cubicBezTo>
                      <a:pt x="297" y="1049"/>
                      <a:pt x="302" y="1044"/>
                      <a:pt x="308" y="1041"/>
                    </a:cubicBezTo>
                    <a:cubicBezTo>
                      <a:pt x="319" y="1042"/>
                      <a:pt x="330" y="1045"/>
                      <a:pt x="341" y="1049"/>
                    </a:cubicBezTo>
                    <a:cubicBezTo>
                      <a:pt x="342" y="1050"/>
                      <a:pt x="344" y="1055"/>
                      <a:pt x="344" y="1058"/>
                    </a:cubicBezTo>
                    <a:cubicBezTo>
                      <a:pt x="344" y="1061"/>
                      <a:pt x="342" y="1067"/>
                      <a:pt x="342" y="1067"/>
                    </a:cubicBezTo>
                    <a:cubicBezTo>
                      <a:pt x="347" y="1070"/>
                      <a:pt x="355" y="1072"/>
                      <a:pt x="361" y="1075"/>
                    </a:cubicBezTo>
                    <a:cubicBezTo>
                      <a:pt x="362" y="1075"/>
                      <a:pt x="365" y="1077"/>
                      <a:pt x="365" y="1077"/>
                    </a:cubicBezTo>
                    <a:cubicBezTo>
                      <a:pt x="375" y="1074"/>
                      <a:pt x="384" y="1074"/>
                      <a:pt x="393" y="1080"/>
                    </a:cubicBezTo>
                    <a:cubicBezTo>
                      <a:pt x="396" y="1083"/>
                      <a:pt x="398" y="1088"/>
                      <a:pt x="401" y="1092"/>
                    </a:cubicBezTo>
                    <a:cubicBezTo>
                      <a:pt x="404" y="1095"/>
                      <a:pt x="407" y="1102"/>
                      <a:pt x="407" y="1102"/>
                    </a:cubicBezTo>
                    <a:cubicBezTo>
                      <a:pt x="404" y="1114"/>
                      <a:pt x="399" y="1127"/>
                      <a:pt x="396" y="1138"/>
                    </a:cubicBezTo>
                    <a:cubicBezTo>
                      <a:pt x="393" y="1147"/>
                      <a:pt x="395" y="1141"/>
                      <a:pt x="389" y="1152"/>
                    </a:cubicBezTo>
                    <a:cubicBezTo>
                      <a:pt x="387" y="1153"/>
                      <a:pt x="385" y="1156"/>
                      <a:pt x="385" y="1156"/>
                    </a:cubicBezTo>
                    <a:cubicBezTo>
                      <a:pt x="389" y="1185"/>
                      <a:pt x="396" y="1180"/>
                      <a:pt x="410" y="1197"/>
                    </a:cubicBezTo>
                    <a:cubicBezTo>
                      <a:pt x="427" y="1219"/>
                      <a:pt x="440" y="1239"/>
                      <a:pt x="447" y="1266"/>
                    </a:cubicBezTo>
                    <a:cubicBezTo>
                      <a:pt x="446" y="1280"/>
                      <a:pt x="452" y="1314"/>
                      <a:pt x="435" y="1325"/>
                    </a:cubicBezTo>
                    <a:cubicBezTo>
                      <a:pt x="427" y="1347"/>
                      <a:pt x="433" y="1325"/>
                      <a:pt x="430" y="1367"/>
                    </a:cubicBezTo>
                    <a:cubicBezTo>
                      <a:pt x="429" y="1377"/>
                      <a:pt x="421" y="1381"/>
                      <a:pt x="418" y="1391"/>
                    </a:cubicBezTo>
                    <a:cubicBezTo>
                      <a:pt x="421" y="1413"/>
                      <a:pt x="430" y="1422"/>
                      <a:pt x="446" y="1438"/>
                    </a:cubicBezTo>
                    <a:cubicBezTo>
                      <a:pt x="449" y="1441"/>
                      <a:pt x="450" y="1442"/>
                      <a:pt x="452" y="1447"/>
                    </a:cubicBezTo>
                    <a:cubicBezTo>
                      <a:pt x="454" y="1450"/>
                      <a:pt x="455" y="1456"/>
                      <a:pt x="455" y="1456"/>
                    </a:cubicBezTo>
                    <a:cubicBezTo>
                      <a:pt x="457" y="1475"/>
                      <a:pt x="458" y="1488"/>
                      <a:pt x="460" y="1505"/>
                    </a:cubicBezTo>
                    <a:cubicBezTo>
                      <a:pt x="461" y="1514"/>
                      <a:pt x="461" y="1511"/>
                      <a:pt x="464" y="1522"/>
                    </a:cubicBezTo>
                    <a:cubicBezTo>
                      <a:pt x="466" y="1524"/>
                      <a:pt x="466" y="1527"/>
                      <a:pt x="466" y="1527"/>
                    </a:cubicBezTo>
                    <a:cubicBezTo>
                      <a:pt x="468" y="1542"/>
                      <a:pt x="469" y="1552"/>
                      <a:pt x="481" y="1561"/>
                    </a:cubicBezTo>
                    <a:cubicBezTo>
                      <a:pt x="485" y="1566"/>
                      <a:pt x="488" y="1569"/>
                      <a:pt x="494" y="1572"/>
                    </a:cubicBezTo>
                    <a:cubicBezTo>
                      <a:pt x="497" y="1585"/>
                      <a:pt x="503" y="1597"/>
                      <a:pt x="506" y="1610"/>
                    </a:cubicBezTo>
                    <a:cubicBezTo>
                      <a:pt x="506" y="1614"/>
                      <a:pt x="508" y="1619"/>
                      <a:pt x="505" y="1622"/>
                    </a:cubicBezTo>
                    <a:cubicBezTo>
                      <a:pt x="503" y="1625"/>
                      <a:pt x="497" y="1628"/>
                      <a:pt x="497" y="1628"/>
                    </a:cubicBezTo>
                    <a:cubicBezTo>
                      <a:pt x="488" y="1642"/>
                      <a:pt x="509" y="1644"/>
                      <a:pt x="517" y="1644"/>
                    </a:cubicBezTo>
                    <a:cubicBezTo>
                      <a:pt x="539" y="1639"/>
                      <a:pt x="557" y="1635"/>
                      <a:pt x="579" y="1633"/>
                    </a:cubicBezTo>
                    <a:cubicBezTo>
                      <a:pt x="598" y="1630"/>
                      <a:pt x="613" y="1627"/>
                      <a:pt x="632" y="1624"/>
                    </a:cubicBezTo>
                    <a:cubicBezTo>
                      <a:pt x="635" y="1624"/>
                      <a:pt x="638" y="1622"/>
                      <a:pt x="641" y="1621"/>
                    </a:cubicBezTo>
                    <a:cubicBezTo>
                      <a:pt x="642" y="1621"/>
                      <a:pt x="644" y="1619"/>
                      <a:pt x="646" y="1617"/>
                    </a:cubicBezTo>
                    <a:cubicBezTo>
                      <a:pt x="649" y="1617"/>
                      <a:pt x="655" y="1616"/>
                      <a:pt x="655" y="1616"/>
                    </a:cubicBezTo>
                    <a:cubicBezTo>
                      <a:pt x="659" y="1610"/>
                      <a:pt x="664" y="1603"/>
                      <a:pt x="670" y="1600"/>
                    </a:cubicBezTo>
                    <a:cubicBezTo>
                      <a:pt x="675" y="1594"/>
                      <a:pt x="678" y="1591"/>
                      <a:pt x="683" y="1588"/>
                    </a:cubicBezTo>
                    <a:cubicBezTo>
                      <a:pt x="687" y="1581"/>
                      <a:pt x="697" y="1577"/>
                      <a:pt x="704" y="1574"/>
                    </a:cubicBezTo>
                    <a:cubicBezTo>
                      <a:pt x="715" y="1563"/>
                      <a:pt x="726" y="1550"/>
                      <a:pt x="731" y="1535"/>
                    </a:cubicBezTo>
                    <a:cubicBezTo>
                      <a:pt x="731" y="1531"/>
                      <a:pt x="729" y="1528"/>
                      <a:pt x="729" y="1525"/>
                    </a:cubicBezTo>
                    <a:cubicBezTo>
                      <a:pt x="729" y="1494"/>
                      <a:pt x="737" y="1505"/>
                      <a:pt x="754" y="1494"/>
                    </a:cubicBezTo>
                    <a:cubicBezTo>
                      <a:pt x="759" y="1488"/>
                      <a:pt x="762" y="1483"/>
                      <a:pt x="765" y="1475"/>
                    </a:cubicBezTo>
                    <a:cubicBezTo>
                      <a:pt x="763" y="1458"/>
                      <a:pt x="765" y="1439"/>
                      <a:pt x="755" y="1424"/>
                    </a:cubicBezTo>
                    <a:cubicBezTo>
                      <a:pt x="759" y="1413"/>
                      <a:pt x="771" y="1419"/>
                      <a:pt x="779" y="1422"/>
                    </a:cubicBezTo>
                    <a:cubicBezTo>
                      <a:pt x="782" y="1427"/>
                      <a:pt x="782" y="1435"/>
                      <a:pt x="785" y="1427"/>
                    </a:cubicBezTo>
                    <a:cubicBezTo>
                      <a:pt x="786" y="1416"/>
                      <a:pt x="786" y="1405"/>
                      <a:pt x="786" y="1396"/>
                    </a:cubicBezTo>
                    <a:cubicBezTo>
                      <a:pt x="788" y="1386"/>
                      <a:pt x="810" y="1385"/>
                      <a:pt x="817" y="1380"/>
                    </a:cubicBezTo>
                    <a:cubicBezTo>
                      <a:pt x="820" y="1374"/>
                      <a:pt x="831" y="1367"/>
                      <a:pt x="837" y="1363"/>
                    </a:cubicBezTo>
                    <a:cubicBezTo>
                      <a:pt x="841" y="1361"/>
                      <a:pt x="847" y="1356"/>
                      <a:pt x="847" y="1356"/>
                    </a:cubicBezTo>
                    <a:cubicBezTo>
                      <a:pt x="855" y="1345"/>
                      <a:pt x="845" y="1333"/>
                      <a:pt x="844" y="1320"/>
                    </a:cubicBezTo>
                    <a:cubicBezTo>
                      <a:pt x="845" y="1310"/>
                      <a:pt x="847" y="1308"/>
                      <a:pt x="850" y="1299"/>
                    </a:cubicBezTo>
                    <a:cubicBezTo>
                      <a:pt x="847" y="1288"/>
                      <a:pt x="842" y="1288"/>
                      <a:pt x="834" y="1280"/>
                    </a:cubicBezTo>
                    <a:cubicBezTo>
                      <a:pt x="833" y="1275"/>
                      <a:pt x="830" y="1266"/>
                      <a:pt x="830" y="1266"/>
                    </a:cubicBezTo>
                    <a:cubicBezTo>
                      <a:pt x="831" y="1250"/>
                      <a:pt x="831" y="1236"/>
                      <a:pt x="831" y="1220"/>
                    </a:cubicBezTo>
                    <a:cubicBezTo>
                      <a:pt x="833" y="1192"/>
                      <a:pt x="861" y="1183"/>
                      <a:pt x="876" y="1166"/>
                    </a:cubicBezTo>
                    <a:cubicBezTo>
                      <a:pt x="879" y="1160"/>
                      <a:pt x="884" y="1160"/>
                      <a:pt x="885" y="1153"/>
                    </a:cubicBezTo>
                    <a:cubicBezTo>
                      <a:pt x="890" y="1144"/>
                      <a:pt x="889" y="1142"/>
                      <a:pt x="895" y="1136"/>
                    </a:cubicBezTo>
                    <a:cubicBezTo>
                      <a:pt x="898" y="1127"/>
                      <a:pt x="906" y="1114"/>
                      <a:pt x="915" y="1111"/>
                    </a:cubicBezTo>
                    <a:cubicBezTo>
                      <a:pt x="920" y="1105"/>
                      <a:pt x="924" y="1099"/>
                      <a:pt x="930" y="1094"/>
                    </a:cubicBezTo>
                    <a:cubicBezTo>
                      <a:pt x="935" y="1089"/>
                      <a:pt x="938" y="1089"/>
                      <a:pt x="943" y="1084"/>
                    </a:cubicBezTo>
                    <a:cubicBezTo>
                      <a:pt x="947" y="1080"/>
                      <a:pt x="949" y="1078"/>
                      <a:pt x="955" y="1077"/>
                    </a:cubicBezTo>
                    <a:cubicBezTo>
                      <a:pt x="961" y="1066"/>
                      <a:pt x="958" y="1069"/>
                      <a:pt x="966" y="1064"/>
                    </a:cubicBezTo>
                    <a:cubicBezTo>
                      <a:pt x="972" y="1055"/>
                      <a:pt x="978" y="1045"/>
                      <a:pt x="983" y="1036"/>
                    </a:cubicBezTo>
                    <a:cubicBezTo>
                      <a:pt x="988" y="1030"/>
                      <a:pt x="989" y="1019"/>
                      <a:pt x="991" y="1013"/>
                    </a:cubicBezTo>
                    <a:cubicBezTo>
                      <a:pt x="994" y="1003"/>
                      <a:pt x="992" y="1009"/>
                      <a:pt x="998" y="999"/>
                    </a:cubicBezTo>
                    <a:cubicBezTo>
                      <a:pt x="1003" y="992"/>
                      <a:pt x="1003" y="984"/>
                      <a:pt x="1005" y="977"/>
                    </a:cubicBezTo>
                    <a:cubicBezTo>
                      <a:pt x="1003" y="966"/>
                      <a:pt x="1000" y="970"/>
                      <a:pt x="989" y="974"/>
                    </a:cubicBezTo>
                    <a:cubicBezTo>
                      <a:pt x="971" y="986"/>
                      <a:pt x="941" y="983"/>
                      <a:pt x="921" y="983"/>
                    </a:cubicBezTo>
                    <a:cubicBezTo>
                      <a:pt x="892" y="981"/>
                      <a:pt x="895" y="977"/>
                      <a:pt x="878" y="961"/>
                    </a:cubicBezTo>
                    <a:cubicBezTo>
                      <a:pt x="875" y="949"/>
                      <a:pt x="867" y="944"/>
                      <a:pt x="858" y="936"/>
                    </a:cubicBezTo>
                    <a:cubicBezTo>
                      <a:pt x="853" y="933"/>
                      <a:pt x="844" y="930"/>
                      <a:pt x="844" y="930"/>
                    </a:cubicBezTo>
                    <a:cubicBezTo>
                      <a:pt x="837" y="909"/>
                      <a:pt x="828" y="891"/>
                      <a:pt x="817" y="872"/>
                    </a:cubicBezTo>
                    <a:cubicBezTo>
                      <a:pt x="811" y="866"/>
                      <a:pt x="816" y="869"/>
                      <a:pt x="805" y="863"/>
                    </a:cubicBezTo>
                    <a:cubicBezTo>
                      <a:pt x="802" y="859"/>
                      <a:pt x="796" y="856"/>
                      <a:pt x="796" y="856"/>
                    </a:cubicBezTo>
                    <a:cubicBezTo>
                      <a:pt x="786" y="842"/>
                      <a:pt x="794" y="825"/>
                      <a:pt x="785" y="813"/>
                    </a:cubicBezTo>
                    <a:cubicBezTo>
                      <a:pt x="774" y="794"/>
                      <a:pt x="759" y="772"/>
                      <a:pt x="745" y="758"/>
                    </a:cubicBezTo>
                    <a:cubicBezTo>
                      <a:pt x="742" y="744"/>
                      <a:pt x="737" y="736"/>
                      <a:pt x="729" y="723"/>
                    </a:cubicBezTo>
                    <a:cubicBezTo>
                      <a:pt x="726" y="720"/>
                      <a:pt x="723" y="709"/>
                      <a:pt x="723" y="709"/>
                    </a:cubicBezTo>
                    <a:cubicBezTo>
                      <a:pt x="740" y="705"/>
                      <a:pt x="757" y="733"/>
                      <a:pt x="766" y="744"/>
                    </a:cubicBezTo>
                    <a:cubicBezTo>
                      <a:pt x="771" y="758"/>
                      <a:pt x="771" y="759"/>
                      <a:pt x="786" y="764"/>
                    </a:cubicBezTo>
                    <a:cubicBezTo>
                      <a:pt x="793" y="766"/>
                      <a:pt x="800" y="773"/>
                      <a:pt x="800" y="773"/>
                    </a:cubicBezTo>
                    <a:cubicBezTo>
                      <a:pt x="803" y="780"/>
                      <a:pt x="808" y="784"/>
                      <a:pt x="813" y="791"/>
                    </a:cubicBezTo>
                    <a:cubicBezTo>
                      <a:pt x="813" y="803"/>
                      <a:pt x="814" y="809"/>
                      <a:pt x="817" y="819"/>
                    </a:cubicBezTo>
                    <a:cubicBezTo>
                      <a:pt x="819" y="842"/>
                      <a:pt x="820" y="841"/>
                      <a:pt x="839" y="847"/>
                    </a:cubicBezTo>
                    <a:cubicBezTo>
                      <a:pt x="844" y="852"/>
                      <a:pt x="847" y="856"/>
                      <a:pt x="851" y="861"/>
                    </a:cubicBezTo>
                    <a:cubicBezTo>
                      <a:pt x="851" y="863"/>
                      <a:pt x="853" y="864"/>
                      <a:pt x="853" y="866"/>
                    </a:cubicBezTo>
                    <a:cubicBezTo>
                      <a:pt x="853" y="869"/>
                      <a:pt x="853" y="874"/>
                      <a:pt x="855" y="877"/>
                    </a:cubicBezTo>
                    <a:cubicBezTo>
                      <a:pt x="856" y="884"/>
                      <a:pt x="870" y="889"/>
                      <a:pt x="875" y="894"/>
                    </a:cubicBezTo>
                    <a:cubicBezTo>
                      <a:pt x="887" y="927"/>
                      <a:pt x="870" y="945"/>
                      <a:pt x="910" y="955"/>
                    </a:cubicBezTo>
                    <a:cubicBezTo>
                      <a:pt x="921" y="953"/>
                      <a:pt x="926" y="955"/>
                      <a:pt x="933" y="949"/>
                    </a:cubicBezTo>
                    <a:cubicBezTo>
                      <a:pt x="938" y="942"/>
                      <a:pt x="944" y="941"/>
                      <a:pt x="951" y="936"/>
                    </a:cubicBezTo>
                    <a:cubicBezTo>
                      <a:pt x="972" y="924"/>
                      <a:pt x="978" y="920"/>
                      <a:pt x="1003" y="916"/>
                    </a:cubicBezTo>
                    <a:cubicBezTo>
                      <a:pt x="1009" y="914"/>
                      <a:pt x="1017" y="911"/>
                      <a:pt x="1025" y="909"/>
                    </a:cubicBezTo>
                    <a:cubicBezTo>
                      <a:pt x="1031" y="906"/>
                      <a:pt x="1036" y="899"/>
                      <a:pt x="1042" y="897"/>
                    </a:cubicBezTo>
                    <a:cubicBezTo>
                      <a:pt x="1051" y="894"/>
                      <a:pt x="1060" y="894"/>
                      <a:pt x="1068" y="888"/>
                    </a:cubicBezTo>
                    <a:cubicBezTo>
                      <a:pt x="1073" y="881"/>
                      <a:pt x="1079" y="877"/>
                      <a:pt x="1084" y="869"/>
                    </a:cubicBezTo>
                    <a:cubicBezTo>
                      <a:pt x="1087" y="861"/>
                      <a:pt x="1088" y="850"/>
                      <a:pt x="1098" y="844"/>
                    </a:cubicBezTo>
                    <a:cubicBezTo>
                      <a:pt x="1104" y="836"/>
                      <a:pt x="1105" y="825"/>
                      <a:pt x="1108" y="816"/>
                    </a:cubicBezTo>
                    <a:cubicBezTo>
                      <a:pt x="1110" y="811"/>
                      <a:pt x="1115" y="808"/>
                      <a:pt x="1116" y="803"/>
                    </a:cubicBezTo>
                    <a:cubicBezTo>
                      <a:pt x="1110" y="800"/>
                      <a:pt x="1110" y="805"/>
                      <a:pt x="1102" y="808"/>
                    </a:cubicBezTo>
                    <a:cubicBezTo>
                      <a:pt x="1099" y="802"/>
                      <a:pt x="1104" y="795"/>
                      <a:pt x="1098" y="792"/>
                    </a:cubicBezTo>
                    <a:cubicBezTo>
                      <a:pt x="1094" y="789"/>
                      <a:pt x="1084" y="788"/>
                      <a:pt x="1084" y="788"/>
                    </a:cubicBezTo>
                    <a:cubicBezTo>
                      <a:pt x="1077" y="780"/>
                      <a:pt x="1076" y="783"/>
                      <a:pt x="1067" y="786"/>
                    </a:cubicBezTo>
                    <a:cubicBezTo>
                      <a:pt x="1064" y="788"/>
                      <a:pt x="1057" y="789"/>
                      <a:pt x="1057" y="789"/>
                    </a:cubicBezTo>
                    <a:cubicBezTo>
                      <a:pt x="1054" y="789"/>
                      <a:pt x="1051" y="789"/>
                      <a:pt x="1048" y="788"/>
                    </a:cubicBezTo>
                    <a:cubicBezTo>
                      <a:pt x="1046" y="786"/>
                      <a:pt x="1045" y="778"/>
                      <a:pt x="1045" y="778"/>
                    </a:cubicBezTo>
                    <a:cubicBezTo>
                      <a:pt x="1046" y="778"/>
                      <a:pt x="1048" y="777"/>
                      <a:pt x="1050" y="775"/>
                    </a:cubicBezTo>
                    <a:cubicBezTo>
                      <a:pt x="1060" y="772"/>
                      <a:pt x="1067" y="778"/>
                      <a:pt x="1060" y="763"/>
                    </a:cubicBezTo>
                    <a:cubicBezTo>
                      <a:pt x="1059" y="763"/>
                      <a:pt x="1057" y="761"/>
                      <a:pt x="1056" y="761"/>
                    </a:cubicBezTo>
                    <a:cubicBezTo>
                      <a:pt x="1053" y="761"/>
                      <a:pt x="1048" y="761"/>
                      <a:pt x="1046" y="763"/>
                    </a:cubicBezTo>
                    <a:cubicBezTo>
                      <a:pt x="1046" y="764"/>
                      <a:pt x="1045" y="766"/>
                      <a:pt x="1043" y="767"/>
                    </a:cubicBezTo>
                    <a:cubicBezTo>
                      <a:pt x="1036" y="775"/>
                      <a:pt x="1025" y="777"/>
                      <a:pt x="1016" y="780"/>
                    </a:cubicBezTo>
                    <a:cubicBezTo>
                      <a:pt x="1011" y="780"/>
                      <a:pt x="1006" y="778"/>
                      <a:pt x="1003" y="777"/>
                    </a:cubicBezTo>
                    <a:cubicBezTo>
                      <a:pt x="1002" y="777"/>
                      <a:pt x="997" y="775"/>
                      <a:pt x="997" y="775"/>
                    </a:cubicBezTo>
                    <a:cubicBezTo>
                      <a:pt x="988" y="763"/>
                      <a:pt x="986" y="761"/>
                      <a:pt x="971" y="758"/>
                    </a:cubicBezTo>
                    <a:cubicBezTo>
                      <a:pt x="971" y="753"/>
                      <a:pt x="974" y="747"/>
                      <a:pt x="971" y="742"/>
                    </a:cubicBezTo>
                    <a:cubicBezTo>
                      <a:pt x="969" y="739"/>
                      <a:pt x="960" y="736"/>
                      <a:pt x="957" y="734"/>
                    </a:cubicBezTo>
                    <a:cubicBezTo>
                      <a:pt x="954" y="733"/>
                      <a:pt x="947" y="731"/>
                      <a:pt x="947" y="731"/>
                    </a:cubicBezTo>
                    <a:cubicBezTo>
                      <a:pt x="941" y="725"/>
                      <a:pt x="935" y="722"/>
                      <a:pt x="929" y="716"/>
                    </a:cubicBezTo>
                    <a:cubicBezTo>
                      <a:pt x="930" y="706"/>
                      <a:pt x="932" y="700"/>
                      <a:pt x="941" y="697"/>
                    </a:cubicBezTo>
                    <a:cubicBezTo>
                      <a:pt x="955" y="698"/>
                      <a:pt x="968" y="702"/>
                      <a:pt x="980" y="705"/>
                    </a:cubicBezTo>
                    <a:cubicBezTo>
                      <a:pt x="986" y="711"/>
                      <a:pt x="988" y="716"/>
                      <a:pt x="995" y="720"/>
                    </a:cubicBezTo>
                    <a:cubicBezTo>
                      <a:pt x="1005" y="734"/>
                      <a:pt x="1012" y="736"/>
                      <a:pt x="1025" y="744"/>
                    </a:cubicBezTo>
                    <a:cubicBezTo>
                      <a:pt x="1033" y="742"/>
                      <a:pt x="1045" y="747"/>
                      <a:pt x="1051" y="741"/>
                    </a:cubicBezTo>
                    <a:cubicBezTo>
                      <a:pt x="1060" y="733"/>
                      <a:pt x="1048" y="738"/>
                      <a:pt x="1059" y="734"/>
                    </a:cubicBezTo>
                    <a:cubicBezTo>
                      <a:pt x="1064" y="738"/>
                      <a:pt x="1068" y="739"/>
                      <a:pt x="1073" y="742"/>
                    </a:cubicBezTo>
                    <a:cubicBezTo>
                      <a:pt x="1079" y="752"/>
                      <a:pt x="1093" y="750"/>
                      <a:pt x="1104" y="753"/>
                    </a:cubicBezTo>
                    <a:cubicBezTo>
                      <a:pt x="1121" y="764"/>
                      <a:pt x="1110" y="759"/>
                      <a:pt x="1141" y="761"/>
                    </a:cubicBezTo>
                    <a:cubicBezTo>
                      <a:pt x="1152" y="763"/>
                      <a:pt x="1156" y="766"/>
                      <a:pt x="1163" y="775"/>
                    </a:cubicBezTo>
                    <a:cubicBezTo>
                      <a:pt x="1159" y="788"/>
                      <a:pt x="1167" y="781"/>
                      <a:pt x="1173" y="777"/>
                    </a:cubicBezTo>
                    <a:cubicBezTo>
                      <a:pt x="1175" y="770"/>
                      <a:pt x="1178" y="770"/>
                      <a:pt x="1181" y="764"/>
                    </a:cubicBezTo>
                    <a:cubicBezTo>
                      <a:pt x="1190" y="767"/>
                      <a:pt x="1189" y="772"/>
                      <a:pt x="1187" y="783"/>
                    </a:cubicBezTo>
                    <a:cubicBezTo>
                      <a:pt x="1195" y="789"/>
                      <a:pt x="1206" y="786"/>
                      <a:pt x="1215" y="789"/>
                    </a:cubicBezTo>
                    <a:cubicBezTo>
                      <a:pt x="1221" y="791"/>
                      <a:pt x="1226" y="797"/>
                      <a:pt x="1234" y="800"/>
                    </a:cubicBezTo>
                    <a:cubicBezTo>
                      <a:pt x="1245" y="803"/>
                      <a:pt x="1255" y="808"/>
                      <a:pt x="1265" y="816"/>
                    </a:cubicBezTo>
                    <a:cubicBezTo>
                      <a:pt x="1268" y="827"/>
                      <a:pt x="1272" y="831"/>
                      <a:pt x="1282" y="834"/>
                    </a:cubicBezTo>
                    <a:cubicBezTo>
                      <a:pt x="1286" y="842"/>
                      <a:pt x="1288" y="847"/>
                      <a:pt x="1296" y="852"/>
                    </a:cubicBezTo>
                    <a:cubicBezTo>
                      <a:pt x="1308" y="849"/>
                      <a:pt x="1302" y="850"/>
                      <a:pt x="1314" y="847"/>
                    </a:cubicBezTo>
                    <a:cubicBezTo>
                      <a:pt x="1316" y="845"/>
                      <a:pt x="1319" y="845"/>
                      <a:pt x="1319" y="845"/>
                    </a:cubicBezTo>
                    <a:cubicBezTo>
                      <a:pt x="1328" y="852"/>
                      <a:pt x="1322" y="842"/>
                      <a:pt x="1319" y="839"/>
                    </a:cubicBezTo>
                    <a:cubicBezTo>
                      <a:pt x="1316" y="844"/>
                      <a:pt x="1311" y="847"/>
                      <a:pt x="1310" y="853"/>
                    </a:cubicBezTo>
                    <a:cubicBezTo>
                      <a:pt x="1310" y="856"/>
                      <a:pt x="1307" y="863"/>
                      <a:pt x="1307" y="863"/>
                    </a:cubicBezTo>
                    <a:cubicBezTo>
                      <a:pt x="1308" y="869"/>
                      <a:pt x="1310" y="880"/>
                      <a:pt x="1319" y="880"/>
                    </a:cubicBezTo>
                    <a:lnTo>
                      <a:pt x="1320" y="916"/>
                    </a:lnTo>
                    <a:lnTo>
                      <a:pt x="1348" y="1005"/>
                    </a:lnTo>
                    <a:lnTo>
                      <a:pt x="1373" y="1033"/>
                    </a:lnTo>
                    <a:lnTo>
                      <a:pt x="1416" y="994"/>
                    </a:lnTo>
                    <a:lnTo>
                      <a:pt x="1413" y="967"/>
                    </a:lnTo>
                    <a:lnTo>
                      <a:pt x="1424" y="959"/>
                    </a:lnTo>
                    <a:lnTo>
                      <a:pt x="1423" y="925"/>
                    </a:lnTo>
                    <a:lnTo>
                      <a:pt x="1452" y="916"/>
                    </a:lnTo>
                    <a:lnTo>
                      <a:pt x="1520" y="855"/>
                    </a:lnTo>
                    <a:lnTo>
                      <a:pt x="1533" y="839"/>
                    </a:lnTo>
                    <a:lnTo>
                      <a:pt x="1588" y="824"/>
                    </a:lnTo>
                    <a:lnTo>
                      <a:pt x="1608" y="847"/>
                    </a:lnTo>
                    <a:lnTo>
                      <a:pt x="1602" y="858"/>
                    </a:lnTo>
                    <a:lnTo>
                      <a:pt x="1619" y="875"/>
                    </a:lnTo>
                    <a:lnTo>
                      <a:pt x="1624" y="899"/>
                    </a:lnTo>
                    <a:lnTo>
                      <a:pt x="1641" y="906"/>
                    </a:lnTo>
                    <a:lnTo>
                      <a:pt x="1677" y="892"/>
                    </a:lnTo>
                    <a:lnTo>
                      <a:pt x="1675" y="975"/>
                    </a:lnTo>
                    <a:lnTo>
                      <a:pt x="1684" y="956"/>
                    </a:lnTo>
                    <a:lnTo>
                      <a:pt x="1707" y="1000"/>
                    </a:lnTo>
                    <a:lnTo>
                      <a:pt x="1704" y="1030"/>
                    </a:lnTo>
                    <a:lnTo>
                      <a:pt x="1718" y="1013"/>
                    </a:lnTo>
                    <a:lnTo>
                      <a:pt x="1721" y="997"/>
                    </a:lnTo>
                    <a:lnTo>
                      <a:pt x="1738" y="972"/>
                    </a:lnTo>
                    <a:lnTo>
                      <a:pt x="1728" y="958"/>
                    </a:lnTo>
                    <a:lnTo>
                      <a:pt x="1737" y="942"/>
                    </a:lnTo>
                    <a:lnTo>
                      <a:pt x="1725" y="913"/>
                    </a:lnTo>
                    <a:lnTo>
                      <a:pt x="1732" y="889"/>
                    </a:lnTo>
                    <a:lnTo>
                      <a:pt x="1715" y="895"/>
                    </a:lnTo>
                    <a:lnTo>
                      <a:pt x="1707" y="874"/>
                    </a:lnTo>
                    <a:lnTo>
                      <a:pt x="1701" y="844"/>
                    </a:lnTo>
                    <a:lnTo>
                      <a:pt x="1714" y="816"/>
                    </a:lnTo>
                    <a:lnTo>
                      <a:pt x="1728" y="834"/>
                    </a:lnTo>
                    <a:lnTo>
                      <a:pt x="1721" y="880"/>
                    </a:lnTo>
                    <a:lnTo>
                      <a:pt x="1738" y="849"/>
                    </a:lnTo>
                    <a:lnTo>
                      <a:pt x="1732" y="824"/>
                    </a:lnTo>
                    <a:lnTo>
                      <a:pt x="1752" y="808"/>
                    </a:lnTo>
                    <a:lnTo>
                      <a:pt x="1752" y="797"/>
                    </a:lnTo>
                    <a:lnTo>
                      <a:pt x="1759" y="800"/>
                    </a:lnTo>
                    <a:lnTo>
                      <a:pt x="1796" y="756"/>
                    </a:lnTo>
                    <a:lnTo>
                      <a:pt x="1805" y="684"/>
                    </a:lnTo>
                    <a:lnTo>
                      <a:pt x="1810" y="655"/>
                    </a:lnTo>
                    <a:lnTo>
                      <a:pt x="1794" y="664"/>
                    </a:lnTo>
                    <a:lnTo>
                      <a:pt x="1788" y="655"/>
                    </a:lnTo>
                    <a:lnTo>
                      <a:pt x="1800" y="638"/>
                    </a:lnTo>
                    <a:lnTo>
                      <a:pt x="1776" y="592"/>
                    </a:lnTo>
                    <a:lnTo>
                      <a:pt x="1763" y="580"/>
                    </a:lnTo>
                    <a:lnTo>
                      <a:pt x="1783" y="544"/>
                    </a:lnTo>
                    <a:lnTo>
                      <a:pt x="1762" y="539"/>
                    </a:lnTo>
                    <a:lnTo>
                      <a:pt x="1743" y="531"/>
                    </a:lnTo>
                    <a:lnTo>
                      <a:pt x="1751" y="503"/>
                    </a:lnTo>
                    <a:lnTo>
                      <a:pt x="1763" y="487"/>
                    </a:lnTo>
                    <a:lnTo>
                      <a:pt x="1766" y="519"/>
                    </a:lnTo>
                    <a:lnTo>
                      <a:pt x="1788" y="498"/>
                    </a:lnTo>
                    <a:lnTo>
                      <a:pt x="1805" y="497"/>
                    </a:lnTo>
                    <a:lnTo>
                      <a:pt x="1797" y="519"/>
                    </a:lnTo>
                    <a:lnTo>
                      <a:pt x="1824" y="528"/>
                    </a:lnTo>
                    <a:lnTo>
                      <a:pt x="1816" y="545"/>
                    </a:lnTo>
                    <a:lnTo>
                      <a:pt x="1830" y="559"/>
                    </a:lnTo>
                    <a:lnTo>
                      <a:pt x="1830" y="588"/>
                    </a:lnTo>
                    <a:lnTo>
                      <a:pt x="1861" y="559"/>
                    </a:lnTo>
                    <a:lnTo>
                      <a:pt x="1850" y="531"/>
                    </a:lnTo>
                    <a:lnTo>
                      <a:pt x="1821" y="489"/>
                    </a:lnTo>
                    <a:lnTo>
                      <a:pt x="1830" y="473"/>
                    </a:lnTo>
                    <a:lnTo>
                      <a:pt x="1824" y="448"/>
                    </a:lnTo>
                    <a:lnTo>
                      <a:pt x="1844" y="427"/>
                    </a:lnTo>
                    <a:lnTo>
                      <a:pt x="1868" y="416"/>
                    </a:lnTo>
                    <a:lnTo>
                      <a:pt x="1867" y="367"/>
                    </a:lnTo>
                    <a:lnTo>
                      <a:pt x="1865" y="333"/>
                    </a:lnTo>
                    <a:lnTo>
                      <a:pt x="1858" y="302"/>
                    </a:lnTo>
                    <a:lnTo>
                      <a:pt x="1830" y="248"/>
                    </a:lnTo>
                    <a:lnTo>
                      <a:pt x="1825" y="275"/>
                    </a:lnTo>
                    <a:lnTo>
                      <a:pt x="1807" y="258"/>
                    </a:lnTo>
                    <a:lnTo>
                      <a:pt x="1790" y="266"/>
                    </a:lnTo>
                    <a:lnTo>
                      <a:pt x="1805" y="226"/>
                    </a:lnTo>
                    <a:lnTo>
                      <a:pt x="1821" y="192"/>
                    </a:lnTo>
                    <a:lnTo>
                      <a:pt x="1850" y="176"/>
                    </a:lnTo>
                    <a:lnTo>
                      <a:pt x="1853" y="161"/>
                    </a:lnTo>
                    <a:lnTo>
                      <a:pt x="1873" y="155"/>
                    </a:lnTo>
                    <a:lnTo>
                      <a:pt x="1873" y="170"/>
                    </a:lnTo>
                    <a:lnTo>
                      <a:pt x="1896" y="145"/>
                    </a:lnTo>
                    <a:lnTo>
                      <a:pt x="1882" y="139"/>
                    </a:lnTo>
                    <a:lnTo>
                      <a:pt x="1882" y="120"/>
                    </a:lnTo>
                    <a:lnTo>
                      <a:pt x="1899" y="108"/>
                    </a:lnTo>
                    <a:lnTo>
                      <a:pt x="1906" y="122"/>
                    </a:lnTo>
                    <a:lnTo>
                      <a:pt x="1929" y="100"/>
                    </a:lnTo>
                    <a:lnTo>
                      <a:pt x="1926" y="120"/>
                    </a:lnTo>
                    <a:lnTo>
                      <a:pt x="1927" y="136"/>
                    </a:lnTo>
                    <a:lnTo>
                      <a:pt x="1926" y="158"/>
                    </a:lnTo>
                    <a:lnTo>
                      <a:pt x="1918" y="175"/>
                    </a:lnTo>
                    <a:lnTo>
                      <a:pt x="1932" y="197"/>
                    </a:lnTo>
                    <a:lnTo>
                      <a:pt x="1938" y="212"/>
                    </a:lnTo>
                    <a:lnTo>
                      <a:pt x="1947" y="209"/>
                    </a:lnTo>
                    <a:lnTo>
                      <a:pt x="1992" y="256"/>
                    </a:lnTo>
                    <a:lnTo>
                      <a:pt x="2002" y="233"/>
                    </a:lnTo>
                    <a:lnTo>
                      <a:pt x="2014" y="216"/>
                    </a:lnTo>
                    <a:lnTo>
                      <a:pt x="1994" y="205"/>
                    </a:lnTo>
                    <a:lnTo>
                      <a:pt x="1999" y="184"/>
                    </a:lnTo>
                    <a:lnTo>
                      <a:pt x="1999" y="172"/>
                    </a:lnTo>
                    <a:lnTo>
                      <a:pt x="1978" y="150"/>
                    </a:lnTo>
                    <a:lnTo>
                      <a:pt x="1960" y="147"/>
                    </a:lnTo>
                    <a:lnTo>
                      <a:pt x="1943" y="123"/>
                    </a:lnTo>
                    <a:lnTo>
                      <a:pt x="1966" y="119"/>
                    </a:lnTo>
                    <a:lnTo>
                      <a:pt x="1977" y="100"/>
                    </a:lnTo>
                    <a:lnTo>
                      <a:pt x="1991" y="106"/>
                    </a:lnTo>
                    <a:lnTo>
                      <a:pt x="2005" y="98"/>
                    </a:lnTo>
                    <a:lnTo>
                      <a:pt x="1990" y="80"/>
                    </a:lnTo>
                    <a:lnTo>
                      <a:pt x="2002" y="69"/>
                    </a:lnTo>
                    <a:lnTo>
                      <a:pt x="2021" y="68"/>
                    </a:lnTo>
                    <a:lnTo>
                      <a:pt x="2000" y="53"/>
                    </a:lnTo>
                    <a:lnTo>
                      <a:pt x="1975" y="51"/>
                    </a:lnTo>
                    <a:lnTo>
                      <a:pt x="1990" y="32"/>
                    </a:lnTo>
                    <a:lnTo>
                      <a:pt x="1989" y="11"/>
                    </a:lnTo>
                    <a:lnTo>
                      <a:pt x="2005" y="27"/>
                    </a:lnTo>
                    <a:lnTo>
                      <a:pt x="2015" y="18"/>
                    </a:lnTo>
                    <a:lnTo>
                      <a:pt x="2024" y="21"/>
                    </a:lnTo>
                    <a:lnTo>
                      <a:pt x="2038" y="36"/>
                    </a:lnTo>
                    <a:lnTo>
                      <a:pt x="2060" y="33"/>
                    </a:lnTo>
                    <a:lnTo>
                      <a:pt x="2042" y="15"/>
                    </a:lnTo>
                    <a:lnTo>
                      <a:pt x="2038" y="0"/>
                    </a:lnTo>
                    <a:lnTo>
                      <a:pt x="2006" y="5"/>
                    </a:lnTo>
                    <a:lnTo>
                      <a:pt x="1994" y="0"/>
                    </a:lnTo>
                    <a:lnTo>
                      <a:pt x="1955" y="11"/>
                    </a:lnTo>
                    <a:lnTo>
                      <a:pt x="1913" y="18"/>
                    </a:lnTo>
                    <a:lnTo>
                      <a:pt x="1886" y="30"/>
                    </a:lnTo>
                    <a:lnTo>
                      <a:pt x="1885" y="47"/>
                    </a:lnTo>
                    <a:lnTo>
                      <a:pt x="1864" y="50"/>
                    </a:lnTo>
                    <a:cubicBezTo>
                      <a:pt x="1858" y="55"/>
                      <a:pt x="1854" y="75"/>
                      <a:pt x="1847" y="77"/>
                    </a:cubicBezTo>
                    <a:cubicBezTo>
                      <a:pt x="1839" y="82"/>
                      <a:pt x="1830" y="65"/>
                      <a:pt x="1820" y="63"/>
                    </a:cubicBezTo>
                    <a:lnTo>
                      <a:pt x="1786" y="66"/>
                    </a:lnTo>
                    <a:lnTo>
                      <a:pt x="1732" y="56"/>
                    </a:lnTo>
                    <a:lnTo>
                      <a:pt x="1709" y="62"/>
                    </a:lnTo>
                    <a:lnTo>
                      <a:pt x="1678" y="56"/>
                    </a:lnTo>
                    <a:lnTo>
                      <a:pt x="1666" y="47"/>
                    </a:lnTo>
                    <a:lnTo>
                      <a:pt x="1643" y="50"/>
                    </a:lnTo>
                    <a:cubicBezTo>
                      <a:pt x="1635" y="52"/>
                      <a:pt x="1626" y="57"/>
                      <a:pt x="1618" y="60"/>
                    </a:cubicBezTo>
                    <a:cubicBezTo>
                      <a:pt x="1610" y="63"/>
                      <a:pt x="1603" y="67"/>
                      <a:pt x="1597" y="71"/>
                    </a:cubicBezTo>
                    <a:cubicBezTo>
                      <a:pt x="1591" y="75"/>
                      <a:pt x="1587" y="84"/>
                      <a:pt x="1583" y="83"/>
                    </a:cubicBezTo>
                    <a:cubicBezTo>
                      <a:pt x="1571" y="90"/>
                      <a:pt x="1576" y="67"/>
                      <a:pt x="1571" y="65"/>
                    </a:cubicBezTo>
                    <a:lnTo>
                      <a:pt x="1553" y="69"/>
                    </a:lnTo>
                    <a:cubicBezTo>
                      <a:pt x="1544" y="66"/>
                      <a:pt x="1531" y="50"/>
                      <a:pt x="1517" y="47"/>
                    </a:cubicBezTo>
                    <a:cubicBezTo>
                      <a:pt x="1503" y="46"/>
                      <a:pt x="1479" y="45"/>
                      <a:pt x="1468" y="48"/>
                    </a:cubicBezTo>
                    <a:cubicBezTo>
                      <a:pt x="1457" y="51"/>
                      <a:pt x="1461" y="63"/>
                      <a:pt x="1451" y="63"/>
                    </a:cubicBezTo>
                    <a:cubicBezTo>
                      <a:pt x="1439" y="66"/>
                      <a:pt x="1419" y="48"/>
                      <a:pt x="1408" y="47"/>
                    </a:cubicBezTo>
                    <a:cubicBezTo>
                      <a:pt x="1397" y="46"/>
                      <a:pt x="1390" y="59"/>
                      <a:pt x="1382" y="59"/>
                    </a:cubicBezTo>
                    <a:cubicBezTo>
                      <a:pt x="1374" y="59"/>
                      <a:pt x="1362" y="52"/>
                      <a:pt x="1357" y="47"/>
                    </a:cubicBezTo>
                    <a:cubicBezTo>
                      <a:pt x="1352" y="42"/>
                      <a:pt x="1356" y="36"/>
                      <a:pt x="1349" y="30"/>
                    </a:cubicBezTo>
                    <a:cubicBezTo>
                      <a:pt x="1333" y="26"/>
                      <a:pt x="1330" y="13"/>
                      <a:pt x="1318" y="11"/>
                    </a:cubicBezTo>
                    <a:cubicBezTo>
                      <a:pt x="1306" y="9"/>
                      <a:pt x="1287" y="20"/>
                      <a:pt x="1277" y="20"/>
                    </a:cubicBezTo>
                    <a:cubicBezTo>
                      <a:pt x="1267" y="20"/>
                      <a:pt x="1268" y="10"/>
                      <a:pt x="1259" y="9"/>
                    </a:cubicBezTo>
                    <a:lnTo>
                      <a:pt x="1222" y="14"/>
                    </a:lnTo>
                    <a:lnTo>
                      <a:pt x="1210" y="32"/>
                    </a:lnTo>
                    <a:cubicBezTo>
                      <a:pt x="1203" y="35"/>
                      <a:pt x="1187" y="28"/>
                      <a:pt x="1178" y="29"/>
                    </a:cubicBezTo>
                    <a:cubicBezTo>
                      <a:pt x="1169" y="30"/>
                      <a:pt x="1164" y="36"/>
                      <a:pt x="1154" y="39"/>
                    </a:cubicBezTo>
                    <a:cubicBezTo>
                      <a:pt x="1144" y="42"/>
                      <a:pt x="1124" y="44"/>
                      <a:pt x="1120" y="48"/>
                    </a:cubicBezTo>
                    <a:cubicBezTo>
                      <a:pt x="1109" y="57"/>
                      <a:pt x="1132" y="61"/>
                      <a:pt x="1132" y="65"/>
                    </a:cubicBezTo>
                    <a:cubicBezTo>
                      <a:pt x="1132" y="69"/>
                      <a:pt x="1126" y="70"/>
                      <a:pt x="1118" y="72"/>
                    </a:cubicBezTo>
                    <a:cubicBezTo>
                      <a:pt x="1110" y="74"/>
                      <a:pt x="1084" y="72"/>
                      <a:pt x="1085" y="77"/>
                    </a:cubicBezTo>
                    <a:cubicBezTo>
                      <a:pt x="1085" y="86"/>
                      <a:pt x="1126" y="103"/>
                      <a:pt x="1127" y="105"/>
                    </a:cubicBezTo>
                    <a:lnTo>
                      <a:pt x="1090" y="90"/>
                    </a:lnTo>
                    <a:lnTo>
                      <a:pt x="1072" y="95"/>
                    </a:lnTo>
                    <a:cubicBezTo>
                      <a:pt x="1063" y="93"/>
                      <a:pt x="1039" y="65"/>
                      <a:pt x="1033" y="80"/>
                    </a:cubicBezTo>
                    <a:cubicBezTo>
                      <a:pt x="1027" y="95"/>
                      <a:pt x="1077" y="132"/>
                      <a:pt x="1084" y="147"/>
                    </a:cubicBezTo>
                    <a:lnTo>
                      <a:pt x="1075" y="171"/>
                    </a:lnTo>
                    <a:lnTo>
                      <a:pt x="1040" y="170"/>
                    </a:lnTo>
                    <a:cubicBezTo>
                      <a:pt x="1040" y="170"/>
                      <a:pt x="1061" y="164"/>
                      <a:pt x="1060" y="155"/>
                    </a:cubicBezTo>
                    <a:cubicBezTo>
                      <a:pt x="1059" y="146"/>
                      <a:pt x="1043" y="127"/>
                      <a:pt x="1031" y="113"/>
                    </a:cubicBezTo>
                    <a:cubicBezTo>
                      <a:pt x="1025" y="101"/>
                      <a:pt x="1030" y="84"/>
                      <a:pt x="1024" y="81"/>
                    </a:cubicBezTo>
                    <a:cubicBezTo>
                      <a:pt x="1018" y="78"/>
                      <a:pt x="997" y="65"/>
                      <a:pt x="989" y="71"/>
                    </a:cubicBezTo>
                    <a:cubicBezTo>
                      <a:pt x="968" y="74"/>
                      <a:pt x="970" y="107"/>
                      <a:pt x="974" y="116"/>
                    </a:cubicBezTo>
                    <a:cubicBezTo>
                      <a:pt x="978" y="125"/>
                      <a:pt x="1009" y="122"/>
                      <a:pt x="1012" y="125"/>
                    </a:cubicBezTo>
                    <a:cubicBezTo>
                      <a:pt x="1028" y="153"/>
                      <a:pt x="1005" y="143"/>
                      <a:pt x="989" y="134"/>
                    </a:cubicBezTo>
                    <a:cubicBezTo>
                      <a:pt x="973" y="125"/>
                      <a:pt x="968" y="128"/>
                      <a:pt x="958" y="128"/>
                    </a:cubicBezTo>
                    <a:cubicBezTo>
                      <a:pt x="948" y="128"/>
                      <a:pt x="931" y="133"/>
                      <a:pt x="926" y="137"/>
                    </a:cubicBezTo>
                    <a:cubicBezTo>
                      <a:pt x="921" y="141"/>
                      <a:pt x="939" y="157"/>
                      <a:pt x="926" y="152"/>
                    </a:cubicBezTo>
                    <a:cubicBezTo>
                      <a:pt x="913" y="147"/>
                      <a:pt x="899" y="149"/>
                      <a:pt x="886" y="147"/>
                    </a:cubicBezTo>
                    <a:cubicBezTo>
                      <a:pt x="873" y="145"/>
                      <a:pt x="863" y="136"/>
                      <a:pt x="847" y="140"/>
                    </a:cubicBezTo>
                    <a:cubicBezTo>
                      <a:pt x="825" y="147"/>
                      <a:pt x="794" y="185"/>
                      <a:pt x="787" y="171"/>
                    </a:cubicBezTo>
                    <a:cubicBezTo>
                      <a:pt x="780" y="157"/>
                      <a:pt x="800" y="155"/>
                      <a:pt x="800" y="150"/>
                    </a:cubicBezTo>
                    <a:cubicBezTo>
                      <a:pt x="800" y="145"/>
                      <a:pt x="796" y="138"/>
                      <a:pt x="790" y="138"/>
                    </a:cubicBezTo>
                    <a:cubicBezTo>
                      <a:pt x="784" y="138"/>
                      <a:pt x="764" y="144"/>
                      <a:pt x="763" y="152"/>
                    </a:cubicBezTo>
                    <a:cubicBezTo>
                      <a:pt x="761" y="163"/>
                      <a:pt x="783" y="181"/>
                      <a:pt x="782" y="186"/>
                    </a:cubicBezTo>
                    <a:cubicBezTo>
                      <a:pt x="781" y="191"/>
                      <a:pt x="765" y="180"/>
                      <a:pt x="758" y="183"/>
                    </a:cubicBezTo>
                    <a:cubicBezTo>
                      <a:pt x="751" y="186"/>
                      <a:pt x="746" y="207"/>
                      <a:pt x="742" y="203"/>
                    </a:cubicBezTo>
                    <a:lnTo>
                      <a:pt x="728" y="189"/>
                    </a:lnTo>
                    <a:lnTo>
                      <a:pt x="746" y="170"/>
                    </a:lnTo>
                    <a:lnTo>
                      <a:pt x="733" y="158"/>
                    </a:lnTo>
                    <a:cubicBezTo>
                      <a:pt x="727" y="155"/>
                      <a:pt x="718" y="150"/>
                      <a:pt x="712" y="149"/>
                    </a:cubicBezTo>
                    <a:cubicBezTo>
                      <a:pt x="706" y="148"/>
                      <a:pt x="701" y="154"/>
                      <a:pt x="698" y="152"/>
                    </a:cubicBezTo>
                    <a:cubicBezTo>
                      <a:pt x="695" y="150"/>
                      <a:pt x="698" y="139"/>
                      <a:pt x="695" y="138"/>
                    </a:cubicBezTo>
                    <a:cubicBezTo>
                      <a:pt x="692" y="137"/>
                      <a:pt x="685" y="146"/>
                      <a:pt x="680" y="146"/>
                    </a:cubicBezTo>
                    <a:cubicBezTo>
                      <a:pt x="675" y="146"/>
                      <a:pt x="677" y="142"/>
                      <a:pt x="667" y="140"/>
                    </a:cubicBezTo>
                    <a:cubicBezTo>
                      <a:pt x="657" y="138"/>
                      <a:pt x="632" y="139"/>
                      <a:pt x="622" y="135"/>
                    </a:cubicBezTo>
                    <a:cubicBezTo>
                      <a:pt x="612" y="131"/>
                      <a:pt x="632" y="117"/>
                      <a:pt x="608" y="113"/>
                    </a:cubicBezTo>
                    <a:cubicBezTo>
                      <a:pt x="584" y="109"/>
                      <a:pt x="590" y="119"/>
                      <a:pt x="583" y="119"/>
                    </a:cubicBezTo>
                    <a:lnTo>
                      <a:pt x="568" y="114"/>
                    </a:lnTo>
                    <a:cubicBezTo>
                      <a:pt x="555" y="116"/>
                      <a:pt x="521" y="125"/>
                      <a:pt x="505" y="131"/>
                    </a:cubicBezTo>
                    <a:cubicBezTo>
                      <a:pt x="482" y="140"/>
                      <a:pt x="485" y="140"/>
                      <a:pt x="472" y="152"/>
                    </a:cubicBezTo>
                    <a:cubicBezTo>
                      <a:pt x="459" y="164"/>
                      <a:pt x="443" y="192"/>
                      <a:pt x="428" y="204"/>
                    </a:cubicBezTo>
                    <a:cubicBezTo>
                      <a:pt x="410" y="223"/>
                      <a:pt x="393" y="217"/>
                      <a:pt x="382" y="224"/>
                    </a:cubicBezTo>
                    <a:lnTo>
                      <a:pt x="364" y="248"/>
                    </a:lnTo>
                    <a:lnTo>
                      <a:pt x="368" y="290"/>
                    </a:lnTo>
                    <a:lnTo>
                      <a:pt x="389" y="306"/>
                    </a:lnTo>
                    <a:lnTo>
                      <a:pt x="436" y="290"/>
                    </a:lnTo>
                    <a:cubicBezTo>
                      <a:pt x="447" y="296"/>
                      <a:pt x="448" y="335"/>
                      <a:pt x="457" y="341"/>
                    </a:cubicBezTo>
                    <a:cubicBezTo>
                      <a:pt x="468" y="348"/>
                      <a:pt x="486" y="330"/>
                      <a:pt x="491" y="324"/>
                    </a:cubicBezTo>
                    <a:lnTo>
                      <a:pt x="496" y="300"/>
                    </a:lnTo>
                    <a:lnTo>
                      <a:pt x="514" y="281"/>
                    </a:lnTo>
                    <a:cubicBezTo>
                      <a:pt x="515" y="270"/>
                      <a:pt x="499" y="245"/>
                      <a:pt x="502" y="234"/>
                    </a:cubicBezTo>
                    <a:cubicBezTo>
                      <a:pt x="505" y="225"/>
                      <a:pt x="526" y="220"/>
                      <a:pt x="535" y="213"/>
                    </a:cubicBezTo>
                    <a:cubicBezTo>
                      <a:pt x="544" y="206"/>
                      <a:pt x="546" y="192"/>
                      <a:pt x="554" y="191"/>
                    </a:cubicBezTo>
                    <a:cubicBezTo>
                      <a:pt x="567" y="190"/>
                      <a:pt x="580" y="200"/>
                      <a:pt x="581" y="204"/>
                    </a:cubicBezTo>
                    <a:cubicBezTo>
                      <a:pt x="581" y="208"/>
                      <a:pt x="560" y="200"/>
                      <a:pt x="557" y="215"/>
                    </a:cubicBezTo>
                    <a:cubicBezTo>
                      <a:pt x="554" y="230"/>
                      <a:pt x="535" y="233"/>
                      <a:pt x="533" y="242"/>
                    </a:cubicBezTo>
                    <a:lnTo>
                      <a:pt x="548" y="267"/>
                    </a:lnTo>
                    <a:lnTo>
                      <a:pt x="571" y="276"/>
                    </a:lnTo>
                    <a:lnTo>
                      <a:pt x="598" y="264"/>
                    </a:lnTo>
                    <a:lnTo>
                      <a:pt x="625" y="261"/>
                    </a:lnTo>
                    <a:cubicBezTo>
                      <a:pt x="632" y="263"/>
                      <a:pt x="645" y="271"/>
                      <a:pt x="638" y="276"/>
                    </a:cubicBezTo>
                    <a:cubicBezTo>
                      <a:pt x="631" y="281"/>
                      <a:pt x="593" y="287"/>
                      <a:pt x="584" y="293"/>
                    </a:cubicBezTo>
                    <a:cubicBezTo>
                      <a:pt x="575" y="299"/>
                      <a:pt x="587" y="309"/>
                      <a:pt x="581" y="311"/>
                    </a:cubicBezTo>
                    <a:cubicBezTo>
                      <a:pt x="567" y="319"/>
                      <a:pt x="556" y="301"/>
                      <a:pt x="550" y="303"/>
                    </a:cubicBezTo>
                    <a:lnTo>
                      <a:pt x="547" y="323"/>
                    </a:lnTo>
                    <a:lnTo>
                      <a:pt x="536" y="350"/>
                    </a:lnTo>
                    <a:lnTo>
                      <a:pt x="512" y="351"/>
                    </a:lnTo>
                    <a:lnTo>
                      <a:pt x="476" y="360"/>
                    </a:lnTo>
                    <a:lnTo>
                      <a:pt x="457" y="351"/>
                    </a:lnTo>
                    <a:lnTo>
                      <a:pt x="443" y="357"/>
                    </a:lnTo>
                    <a:lnTo>
                      <a:pt x="419" y="342"/>
                    </a:lnTo>
                    <a:cubicBezTo>
                      <a:pt x="417" y="335"/>
                      <a:pt x="433" y="329"/>
                      <a:pt x="428" y="317"/>
                    </a:cubicBezTo>
                    <a:cubicBezTo>
                      <a:pt x="423" y="305"/>
                      <a:pt x="396" y="313"/>
                      <a:pt x="392" y="321"/>
                    </a:cubicBezTo>
                    <a:lnTo>
                      <a:pt x="397" y="362"/>
                    </a:lnTo>
                    <a:lnTo>
                      <a:pt x="373" y="362"/>
                    </a:lnTo>
                    <a:cubicBezTo>
                      <a:pt x="365" y="366"/>
                      <a:pt x="355" y="380"/>
                      <a:pt x="347" y="386"/>
                    </a:cubicBezTo>
                    <a:cubicBezTo>
                      <a:pt x="339" y="392"/>
                      <a:pt x="332" y="379"/>
                      <a:pt x="322" y="399"/>
                    </a:cubicBezTo>
                    <a:cubicBezTo>
                      <a:pt x="312" y="419"/>
                      <a:pt x="301" y="411"/>
                      <a:pt x="293" y="414"/>
                    </a:cubicBezTo>
                    <a:cubicBezTo>
                      <a:pt x="285" y="417"/>
                      <a:pt x="280" y="414"/>
                      <a:pt x="275" y="416"/>
                    </a:cubicBezTo>
                    <a:cubicBezTo>
                      <a:pt x="270" y="418"/>
                      <a:pt x="267" y="426"/>
                      <a:pt x="260" y="426"/>
                    </a:cubicBezTo>
                    <a:cubicBezTo>
                      <a:pt x="253" y="426"/>
                      <a:pt x="238" y="417"/>
                      <a:pt x="232" y="419"/>
                    </a:cubicBezTo>
                    <a:cubicBezTo>
                      <a:pt x="226" y="421"/>
                      <a:pt x="221" y="432"/>
                      <a:pt x="226" y="437"/>
                    </a:cubicBezTo>
                    <a:lnTo>
                      <a:pt x="263" y="449"/>
                    </a:lnTo>
                    <a:lnTo>
                      <a:pt x="272" y="474"/>
                    </a:lnTo>
                    <a:lnTo>
                      <a:pt x="262" y="503"/>
                    </a:lnTo>
                    <a:cubicBezTo>
                      <a:pt x="251" y="507"/>
                      <a:pt x="223" y="499"/>
                      <a:pt x="206" y="498"/>
                    </a:cubicBezTo>
                    <a:cubicBezTo>
                      <a:pt x="189" y="497"/>
                      <a:pt x="164" y="492"/>
                      <a:pt x="158" y="498"/>
                    </a:cubicBezTo>
                    <a:cubicBezTo>
                      <a:pt x="152" y="504"/>
                      <a:pt x="167" y="527"/>
                      <a:pt x="167" y="537"/>
                    </a:cubicBezTo>
                    <a:cubicBezTo>
                      <a:pt x="167" y="547"/>
                      <a:pt x="159" y="551"/>
                      <a:pt x="157" y="557"/>
                    </a:cubicBezTo>
                    <a:cubicBezTo>
                      <a:pt x="155" y="563"/>
                      <a:pt x="161" y="569"/>
                      <a:pt x="157" y="576"/>
                    </a:cubicBezTo>
                    <a:cubicBezTo>
                      <a:pt x="153" y="583"/>
                      <a:pt x="127" y="594"/>
                      <a:pt x="130" y="597"/>
                    </a:cubicBezTo>
                    <a:cubicBezTo>
                      <a:pt x="139" y="606"/>
                      <a:pt x="160" y="592"/>
                      <a:pt x="176" y="592"/>
                    </a:cubicBezTo>
                    <a:lnTo>
                      <a:pt x="226" y="598"/>
                    </a:lnTo>
                    <a:lnTo>
                      <a:pt x="260" y="588"/>
                    </a:lnTo>
                    <a:lnTo>
                      <a:pt x="274" y="576"/>
                    </a:lnTo>
                    <a:cubicBezTo>
                      <a:pt x="282" y="573"/>
                      <a:pt x="306" y="573"/>
                      <a:pt x="307" y="569"/>
                    </a:cubicBezTo>
                    <a:cubicBezTo>
                      <a:pt x="321" y="557"/>
                      <a:pt x="283" y="559"/>
                      <a:pt x="283" y="552"/>
                    </a:cubicBezTo>
                    <a:cubicBezTo>
                      <a:pt x="283" y="545"/>
                      <a:pt x="300" y="533"/>
                      <a:pt x="307" y="528"/>
                    </a:cubicBezTo>
                    <a:lnTo>
                      <a:pt x="325" y="522"/>
                    </a:lnTo>
                    <a:lnTo>
                      <a:pt x="320" y="503"/>
                    </a:lnTo>
                    <a:cubicBezTo>
                      <a:pt x="323" y="499"/>
                      <a:pt x="336" y="495"/>
                      <a:pt x="342" y="495"/>
                    </a:cubicBezTo>
                    <a:cubicBezTo>
                      <a:pt x="348" y="495"/>
                      <a:pt x="350" y="506"/>
                      <a:pt x="358" y="505"/>
                    </a:cubicBezTo>
                    <a:cubicBezTo>
                      <a:pt x="366" y="504"/>
                      <a:pt x="384" y="490"/>
                      <a:pt x="393" y="491"/>
                    </a:cubicBezTo>
                    <a:lnTo>
                      <a:pt x="415" y="510"/>
                    </a:lnTo>
                    <a:cubicBezTo>
                      <a:pt x="416" y="517"/>
                      <a:pt x="407" y="520"/>
                      <a:pt x="401" y="530"/>
                    </a:cubicBezTo>
                    <a:lnTo>
                      <a:pt x="381" y="573"/>
                    </a:lnTo>
                    <a:lnTo>
                      <a:pt x="406" y="576"/>
                    </a:lnTo>
                    <a:lnTo>
                      <a:pt x="412" y="561"/>
                    </a:lnTo>
                    <a:lnTo>
                      <a:pt x="404" y="543"/>
                    </a:lnTo>
                    <a:cubicBezTo>
                      <a:pt x="406" y="539"/>
                      <a:pt x="417" y="541"/>
                      <a:pt x="423" y="538"/>
                    </a:cubicBezTo>
                    <a:cubicBezTo>
                      <a:pt x="430" y="537"/>
                      <a:pt x="435" y="526"/>
                      <a:pt x="441" y="527"/>
                    </a:cubicBezTo>
                    <a:cubicBezTo>
                      <a:pt x="447" y="528"/>
                      <a:pt x="453" y="542"/>
                      <a:pt x="460" y="547"/>
                    </a:cubicBezTo>
                    <a:lnTo>
                      <a:pt x="483" y="559"/>
                    </a:lnTo>
                    <a:lnTo>
                      <a:pt x="490" y="573"/>
                    </a:lnTo>
                    <a:lnTo>
                      <a:pt x="493" y="590"/>
                    </a:lnTo>
                    <a:lnTo>
                      <a:pt x="508" y="579"/>
                    </a:lnTo>
                    <a:cubicBezTo>
                      <a:pt x="508" y="579"/>
                      <a:pt x="507" y="566"/>
                      <a:pt x="509" y="564"/>
                    </a:cubicBezTo>
                    <a:cubicBezTo>
                      <a:pt x="513" y="561"/>
                      <a:pt x="512" y="581"/>
                      <a:pt x="521" y="569"/>
                    </a:cubicBezTo>
                    <a:cubicBezTo>
                      <a:pt x="530" y="557"/>
                      <a:pt x="525" y="556"/>
                      <a:pt x="515" y="549"/>
                    </a:cubicBezTo>
                    <a:lnTo>
                      <a:pt x="468" y="523"/>
                    </a:lnTo>
                    <a:lnTo>
                      <a:pt x="441" y="508"/>
                    </a:lnTo>
                    <a:lnTo>
                      <a:pt x="455" y="480"/>
                    </a:lnTo>
                    <a:lnTo>
                      <a:pt x="464" y="498"/>
                    </a:lnTo>
                    <a:lnTo>
                      <a:pt x="487" y="512"/>
                    </a:lnTo>
                    <a:lnTo>
                      <a:pt x="517" y="527"/>
                    </a:lnTo>
                    <a:cubicBezTo>
                      <a:pt x="526" y="535"/>
                      <a:pt x="529" y="546"/>
                      <a:pt x="539" y="559"/>
                    </a:cubicBezTo>
                    <a:cubicBezTo>
                      <a:pt x="549" y="572"/>
                      <a:pt x="570" y="602"/>
                      <a:pt x="579" y="608"/>
                    </a:cubicBezTo>
                    <a:cubicBezTo>
                      <a:pt x="588" y="614"/>
                      <a:pt x="588" y="598"/>
                      <a:pt x="592" y="597"/>
                    </a:cubicBezTo>
                    <a:cubicBezTo>
                      <a:pt x="596" y="594"/>
                      <a:pt x="604" y="602"/>
                      <a:pt x="604" y="599"/>
                    </a:cubicBezTo>
                    <a:cubicBezTo>
                      <a:pt x="604" y="596"/>
                      <a:pt x="596" y="583"/>
                      <a:pt x="593" y="578"/>
                    </a:cubicBezTo>
                    <a:cubicBezTo>
                      <a:pt x="589" y="574"/>
                      <a:pt x="590" y="568"/>
                      <a:pt x="587" y="567"/>
                    </a:cubicBezTo>
                    <a:cubicBezTo>
                      <a:pt x="585" y="563"/>
                      <a:pt x="583" y="558"/>
                      <a:pt x="584" y="555"/>
                    </a:cubicBezTo>
                    <a:cubicBezTo>
                      <a:pt x="585" y="552"/>
                      <a:pt x="589" y="550"/>
                      <a:pt x="592" y="548"/>
                    </a:cubicBezTo>
                    <a:lnTo>
                      <a:pt x="601" y="542"/>
                    </a:lnTo>
                    <a:cubicBezTo>
                      <a:pt x="607" y="541"/>
                      <a:pt x="621" y="541"/>
                      <a:pt x="627" y="541"/>
                    </a:cubicBezTo>
                    <a:cubicBezTo>
                      <a:pt x="633" y="541"/>
                      <a:pt x="636" y="541"/>
                      <a:pt x="640" y="539"/>
                    </a:cubicBezTo>
                    <a:cubicBezTo>
                      <a:pt x="644" y="537"/>
                      <a:pt x="648" y="532"/>
                      <a:pt x="650" y="528"/>
                    </a:cubicBezTo>
                    <a:lnTo>
                      <a:pt x="653" y="513"/>
                    </a:lnTo>
                    <a:lnTo>
                      <a:pt x="639" y="505"/>
                    </a:lnTo>
                    <a:cubicBezTo>
                      <a:pt x="639" y="503"/>
                      <a:pt x="650" y="505"/>
                      <a:pt x="655" y="501"/>
                    </a:cubicBezTo>
                    <a:cubicBezTo>
                      <a:pt x="660" y="497"/>
                      <a:pt x="665" y="488"/>
                      <a:pt x="670" y="483"/>
                    </a:cubicBezTo>
                    <a:cubicBezTo>
                      <a:pt x="675" y="478"/>
                      <a:pt x="681" y="471"/>
                      <a:pt x="686" y="470"/>
                    </a:cubicBezTo>
                    <a:lnTo>
                      <a:pt x="703" y="476"/>
                    </a:lnTo>
                    <a:lnTo>
                      <a:pt x="718" y="494"/>
                    </a:lnTo>
                    <a:cubicBezTo>
                      <a:pt x="723" y="498"/>
                      <a:pt x="727" y="503"/>
                      <a:pt x="731" y="501"/>
                    </a:cubicBezTo>
                    <a:cubicBezTo>
                      <a:pt x="735" y="499"/>
                      <a:pt x="742" y="488"/>
                      <a:pt x="742" y="482"/>
                    </a:cubicBezTo>
                    <a:lnTo>
                      <a:pt x="728" y="466"/>
                    </a:lnTo>
                    <a:cubicBezTo>
                      <a:pt x="730" y="462"/>
                      <a:pt x="746" y="463"/>
                      <a:pt x="755" y="459"/>
                    </a:cubicBezTo>
                    <a:cubicBezTo>
                      <a:pt x="764" y="455"/>
                      <a:pt x="777" y="444"/>
                      <a:pt x="782" y="444"/>
                    </a:cubicBezTo>
                    <a:cubicBezTo>
                      <a:pt x="787" y="444"/>
                      <a:pt x="786" y="452"/>
                      <a:pt x="784" y="458"/>
                    </a:cubicBezTo>
                    <a:cubicBezTo>
                      <a:pt x="782" y="464"/>
                      <a:pt x="765" y="469"/>
                      <a:pt x="772" y="480"/>
                    </a:cubicBezTo>
                    <a:cubicBezTo>
                      <a:pt x="779" y="491"/>
                      <a:pt x="820" y="516"/>
                      <a:pt x="824" y="525"/>
                    </a:cubicBezTo>
                    <a:cubicBezTo>
                      <a:pt x="828" y="534"/>
                      <a:pt x="808" y="535"/>
                      <a:pt x="796" y="537"/>
                    </a:cubicBezTo>
                    <a:cubicBezTo>
                      <a:pt x="784" y="539"/>
                      <a:pt x="763" y="541"/>
                      <a:pt x="751" y="539"/>
                    </a:cubicBezTo>
                    <a:cubicBezTo>
                      <a:pt x="739" y="537"/>
                      <a:pt x="739" y="524"/>
                      <a:pt x="722" y="524"/>
                    </a:cubicBezTo>
                    <a:cubicBezTo>
                      <a:pt x="705" y="524"/>
                      <a:pt x="707" y="533"/>
                      <a:pt x="697" y="537"/>
                    </a:cubicBezTo>
                    <a:lnTo>
                      <a:pt x="667" y="538"/>
                    </a:lnTo>
                    <a:lnTo>
                      <a:pt x="623" y="560"/>
                    </a:lnTo>
                    <a:lnTo>
                      <a:pt x="634" y="576"/>
                    </a:lnTo>
                    <a:lnTo>
                      <a:pt x="639" y="598"/>
                    </a:lnTo>
                    <a:lnTo>
                      <a:pt x="669" y="617"/>
                    </a:lnTo>
                    <a:lnTo>
                      <a:pt x="700" y="602"/>
                    </a:lnTo>
                    <a:lnTo>
                      <a:pt x="718" y="611"/>
                    </a:lnTo>
                    <a:lnTo>
                      <a:pt x="752" y="608"/>
                    </a:lnTo>
                    <a:lnTo>
                      <a:pt x="757" y="644"/>
                    </a:lnTo>
                    <a:lnTo>
                      <a:pt x="697" y="677"/>
                    </a:lnTo>
                    <a:close/>
                  </a:path>
                </a:pathLst>
              </a:custGeom>
              <a:solidFill>
                <a:srgbClr val="B2B2B2">
                  <a:alpha val="50195"/>
                </a:srgbClr>
              </a:solidFill>
              <a:ln w="317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</p:grpSp>
        <p:grpSp>
          <p:nvGrpSpPr>
            <p:cNvPr id="4" name="Group 83"/>
            <p:cNvGrpSpPr>
              <a:grpSpLocks/>
            </p:cNvGrpSpPr>
            <p:nvPr/>
          </p:nvGrpSpPr>
          <p:grpSpPr bwMode="auto">
            <a:xfrm>
              <a:off x="3019" y="1680"/>
              <a:ext cx="1874" cy="2024"/>
              <a:chOff x="4383" y="1774"/>
              <a:chExt cx="1874" cy="2024"/>
            </a:xfrm>
          </p:grpSpPr>
          <p:sp>
            <p:nvSpPr>
              <p:cNvPr id="2069" name="Freeform 84"/>
              <p:cNvSpPr>
                <a:spLocks/>
              </p:cNvSpPr>
              <p:nvPr/>
            </p:nvSpPr>
            <p:spPr bwMode="gray">
              <a:xfrm>
                <a:off x="4464" y="1868"/>
                <a:ext cx="1299" cy="1930"/>
              </a:xfrm>
              <a:custGeom>
                <a:avLst/>
                <a:gdLst>
                  <a:gd name="T0" fmla="*/ 52 w 1692"/>
                  <a:gd name="T1" fmla="*/ 107 h 2586"/>
                  <a:gd name="T2" fmla="*/ 145 w 1692"/>
                  <a:gd name="T3" fmla="*/ 87 h 2586"/>
                  <a:gd name="T4" fmla="*/ 197 w 1692"/>
                  <a:gd name="T5" fmla="*/ 100 h 2586"/>
                  <a:gd name="T6" fmla="*/ 188 w 1692"/>
                  <a:gd name="T7" fmla="*/ 184 h 2586"/>
                  <a:gd name="T8" fmla="*/ 123 w 1692"/>
                  <a:gd name="T9" fmla="*/ 242 h 2586"/>
                  <a:gd name="T10" fmla="*/ 98 w 1692"/>
                  <a:gd name="T11" fmla="*/ 297 h 2586"/>
                  <a:gd name="T12" fmla="*/ 128 w 1692"/>
                  <a:gd name="T13" fmla="*/ 401 h 2586"/>
                  <a:gd name="T14" fmla="*/ 144 w 1692"/>
                  <a:gd name="T15" fmla="*/ 399 h 2586"/>
                  <a:gd name="T16" fmla="*/ 148 w 1692"/>
                  <a:gd name="T17" fmla="*/ 377 h 2586"/>
                  <a:gd name="T18" fmla="*/ 217 w 1692"/>
                  <a:gd name="T19" fmla="*/ 480 h 2586"/>
                  <a:gd name="T20" fmla="*/ 294 w 1692"/>
                  <a:gd name="T21" fmla="*/ 499 h 2586"/>
                  <a:gd name="T22" fmla="*/ 359 w 1692"/>
                  <a:gd name="T23" fmla="*/ 561 h 2586"/>
                  <a:gd name="T24" fmla="*/ 387 w 1692"/>
                  <a:gd name="T25" fmla="*/ 591 h 2586"/>
                  <a:gd name="T26" fmla="*/ 349 w 1692"/>
                  <a:gd name="T27" fmla="*/ 669 h 2586"/>
                  <a:gd name="T28" fmla="*/ 415 w 1692"/>
                  <a:gd name="T29" fmla="*/ 741 h 2586"/>
                  <a:gd name="T30" fmla="*/ 468 w 1692"/>
                  <a:gd name="T31" fmla="*/ 840 h 2586"/>
                  <a:gd name="T32" fmla="*/ 495 w 1692"/>
                  <a:gd name="T33" fmla="*/ 961 h 2586"/>
                  <a:gd name="T34" fmla="*/ 540 w 1692"/>
                  <a:gd name="T35" fmla="*/ 1056 h 2586"/>
                  <a:gd name="T36" fmla="*/ 580 w 1692"/>
                  <a:gd name="T37" fmla="*/ 1048 h 2586"/>
                  <a:gd name="T38" fmla="*/ 563 w 1692"/>
                  <a:gd name="T39" fmla="*/ 996 h 2586"/>
                  <a:gd name="T40" fmla="*/ 583 w 1692"/>
                  <a:gd name="T41" fmla="*/ 958 h 2586"/>
                  <a:gd name="T42" fmla="*/ 619 w 1692"/>
                  <a:gd name="T43" fmla="*/ 926 h 2586"/>
                  <a:gd name="T44" fmla="*/ 656 w 1692"/>
                  <a:gd name="T45" fmla="*/ 863 h 2586"/>
                  <a:gd name="T46" fmla="*/ 709 w 1692"/>
                  <a:gd name="T47" fmla="*/ 811 h 2586"/>
                  <a:gd name="T48" fmla="*/ 734 w 1692"/>
                  <a:gd name="T49" fmla="*/ 725 h 2586"/>
                  <a:gd name="T50" fmla="*/ 702 w 1692"/>
                  <a:gd name="T51" fmla="*/ 640 h 2586"/>
                  <a:gd name="T52" fmla="*/ 623 w 1692"/>
                  <a:gd name="T53" fmla="*/ 586 h 2586"/>
                  <a:gd name="T54" fmla="*/ 500 w 1692"/>
                  <a:gd name="T55" fmla="*/ 532 h 2586"/>
                  <a:gd name="T56" fmla="*/ 441 w 1692"/>
                  <a:gd name="T57" fmla="*/ 524 h 2586"/>
                  <a:gd name="T58" fmla="*/ 409 w 1692"/>
                  <a:gd name="T59" fmla="*/ 527 h 2586"/>
                  <a:gd name="T60" fmla="*/ 359 w 1692"/>
                  <a:gd name="T61" fmla="*/ 543 h 2586"/>
                  <a:gd name="T62" fmla="*/ 343 w 1692"/>
                  <a:gd name="T63" fmla="*/ 488 h 2586"/>
                  <a:gd name="T64" fmla="*/ 333 w 1692"/>
                  <a:gd name="T65" fmla="*/ 442 h 2586"/>
                  <a:gd name="T66" fmla="*/ 286 w 1692"/>
                  <a:gd name="T67" fmla="*/ 459 h 2586"/>
                  <a:gd name="T68" fmla="*/ 257 w 1692"/>
                  <a:gd name="T69" fmla="*/ 395 h 2586"/>
                  <a:gd name="T70" fmla="*/ 335 w 1692"/>
                  <a:gd name="T71" fmla="*/ 379 h 2586"/>
                  <a:gd name="T72" fmla="*/ 381 w 1692"/>
                  <a:gd name="T73" fmla="*/ 377 h 2586"/>
                  <a:gd name="T74" fmla="*/ 405 w 1692"/>
                  <a:gd name="T75" fmla="*/ 375 h 2586"/>
                  <a:gd name="T76" fmla="*/ 478 w 1692"/>
                  <a:gd name="T77" fmla="*/ 312 h 2586"/>
                  <a:gd name="T78" fmla="*/ 536 w 1692"/>
                  <a:gd name="T79" fmla="*/ 282 h 2586"/>
                  <a:gd name="T80" fmla="*/ 578 w 1692"/>
                  <a:gd name="T81" fmla="*/ 265 h 2586"/>
                  <a:gd name="T82" fmla="*/ 607 w 1692"/>
                  <a:gd name="T83" fmla="*/ 224 h 2586"/>
                  <a:gd name="T84" fmla="*/ 583 w 1692"/>
                  <a:gd name="T85" fmla="*/ 213 h 2586"/>
                  <a:gd name="T86" fmla="*/ 691 w 1692"/>
                  <a:gd name="T87" fmla="*/ 190 h 2586"/>
                  <a:gd name="T88" fmla="*/ 636 w 1692"/>
                  <a:gd name="T89" fmla="*/ 142 h 2586"/>
                  <a:gd name="T90" fmla="*/ 601 w 1692"/>
                  <a:gd name="T91" fmla="*/ 110 h 2586"/>
                  <a:gd name="T92" fmla="*/ 553 w 1692"/>
                  <a:gd name="T93" fmla="*/ 152 h 2586"/>
                  <a:gd name="T94" fmla="*/ 502 w 1692"/>
                  <a:gd name="T95" fmla="*/ 184 h 2586"/>
                  <a:gd name="T96" fmla="*/ 463 w 1692"/>
                  <a:gd name="T97" fmla="*/ 126 h 2586"/>
                  <a:gd name="T98" fmla="*/ 548 w 1692"/>
                  <a:gd name="T99" fmla="*/ 100 h 2586"/>
                  <a:gd name="T100" fmla="*/ 573 w 1692"/>
                  <a:gd name="T101" fmla="*/ 82 h 2586"/>
                  <a:gd name="T102" fmla="*/ 601 w 1692"/>
                  <a:gd name="T103" fmla="*/ 72 h 2586"/>
                  <a:gd name="T104" fmla="*/ 582 w 1692"/>
                  <a:gd name="T105" fmla="*/ 60 h 2586"/>
                  <a:gd name="T106" fmla="*/ 571 w 1692"/>
                  <a:gd name="T107" fmla="*/ 50 h 2586"/>
                  <a:gd name="T108" fmla="*/ 544 w 1692"/>
                  <a:gd name="T109" fmla="*/ 43 h 2586"/>
                  <a:gd name="T110" fmla="*/ 501 w 1692"/>
                  <a:gd name="T111" fmla="*/ 57 h 2586"/>
                  <a:gd name="T112" fmla="*/ 430 w 1692"/>
                  <a:gd name="T113" fmla="*/ 50 h 2586"/>
                  <a:gd name="T114" fmla="*/ 249 w 1692"/>
                  <a:gd name="T115" fmla="*/ 0 h 2586"/>
                  <a:gd name="T116" fmla="*/ 156 w 1692"/>
                  <a:gd name="T117" fmla="*/ 13 h 2586"/>
                  <a:gd name="T118" fmla="*/ 131 w 1692"/>
                  <a:gd name="T119" fmla="*/ 43 h 2586"/>
                  <a:gd name="T120" fmla="*/ 58 w 1692"/>
                  <a:gd name="T121" fmla="*/ 72 h 2586"/>
                  <a:gd name="T122" fmla="*/ 58 w 1692"/>
                  <a:gd name="T123" fmla="*/ 90 h 2586"/>
                  <a:gd name="T124" fmla="*/ 2 w 1692"/>
                  <a:gd name="T125" fmla="*/ 104 h 258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60000 65536"/>
                  <a:gd name="T187" fmla="*/ 0 60000 65536"/>
                  <a:gd name="T188" fmla="*/ 0 60000 65536"/>
                  <a:gd name="T189" fmla="*/ 0 w 1692"/>
                  <a:gd name="T190" fmla="*/ 0 h 2586"/>
                  <a:gd name="T191" fmla="*/ 1692 w 1692"/>
                  <a:gd name="T192" fmla="*/ 2586 h 2586"/>
                </a:gdLst>
                <a:ahLst/>
                <a:cxnLst>
                  <a:cxn ang="T126">
                    <a:pos x="T0" y="T1"/>
                  </a:cxn>
                  <a:cxn ang="T127">
                    <a:pos x="T2" y="T3"/>
                  </a:cxn>
                  <a:cxn ang="T128">
                    <a:pos x="T4" y="T5"/>
                  </a:cxn>
                  <a:cxn ang="T129">
                    <a:pos x="T6" y="T7"/>
                  </a:cxn>
                  <a:cxn ang="T130">
                    <a:pos x="T8" y="T9"/>
                  </a:cxn>
                  <a:cxn ang="T131">
                    <a:pos x="T10" y="T11"/>
                  </a:cxn>
                  <a:cxn ang="T132">
                    <a:pos x="T12" y="T13"/>
                  </a:cxn>
                  <a:cxn ang="T133">
                    <a:pos x="T14" y="T15"/>
                  </a:cxn>
                  <a:cxn ang="T134">
                    <a:pos x="T16" y="T17"/>
                  </a:cxn>
                  <a:cxn ang="T135">
                    <a:pos x="T18" y="T19"/>
                  </a:cxn>
                  <a:cxn ang="T136">
                    <a:pos x="T20" y="T21"/>
                  </a:cxn>
                  <a:cxn ang="T137">
                    <a:pos x="T22" y="T23"/>
                  </a:cxn>
                  <a:cxn ang="T138">
                    <a:pos x="T24" y="T25"/>
                  </a:cxn>
                  <a:cxn ang="T139">
                    <a:pos x="T26" y="T27"/>
                  </a:cxn>
                  <a:cxn ang="T140">
                    <a:pos x="T28" y="T29"/>
                  </a:cxn>
                  <a:cxn ang="T141">
                    <a:pos x="T30" y="T31"/>
                  </a:cxn>
                  <a:cxn ang="T142">
                    <a:pos x="T32" y="T33"/>
                  </a:cxn>
                  <a:cxn ang="T143">
                    <a:pos x="T34" y="T35"/>
                  </a:cxn>
                  <a:cxn ang="T144">
                    <a:pos x="T36" y="T37"/>
                  </a:cxn>
                  <a:cxn ang="T145">
                    <a:pos x="T38" y="T39"/>
                  </a:cxn>
                  <a:cxn ang="T146">
                    <a:pos x="T40" y="T41"/>
                  </a:cxn>
                  <a:cxn ang="T147">
                    <a:pos x="T42" y="T43"/>
                  </a:cxn>
                  <a:cxn ang="T148">
                    <a:pos x="T44" y="T45"/>
                  </a:cxn>
                  <a:cxn ang="T149">
                    <a:pos x="T46" y="T47"/>
                  </a:cxn>
                  <a:cxn ang="T150">
                    <a:pos x="T48" y="T49"/>
                  </a:cxn>
                  <a:cxn ang="T151">
                    <a:pos x="T50" y="T51"/>
                  </a:cxn>
                  <a:cxn ang="T152">
                    <a:pos x="T52" y="T53"/>
                  </a:cxn>
                  <a:cxn ang="T153">
                    <a:pos x="T54" y="T55"/>
                  </a:cxn>
                  <a:cxn ang="T154">
                    <a:pos x="T56" y="T57"/>
                  </a:cxn>
                  <a:cxn ang="T155">
                    <a:pos x="T58" y="T59"/>
                  </a:cxn>
                  <a:cxn ang="T156">
                    <a:pos x="T60" y="T61"/>
                  </a:cxn>
                  <a:cxn ang="T157">
                    <a:pos x="T62" y="T63"/>
                  </a:cxn>
                  <a:cxn ang="T158">
                    <a:pos x="T64" y="T65"/>
                  </a:cxn>
                  <a:cxn ang="T159">
                    <a:pos x="T66" y="T67"/>
                  </a:cxn>
                  <a:cxn ang="T160">
                    <a:pos x="T68" y="T69"/>
                  </a:cxn>
                  <a:cxn ang="T161">
                    <a:pos x="T70" y="T71"/>
                  </a:cxn>
                  <a:cxn ang="T162">
                    <a:pos x="T72" y="T73"/>
                  </a:cxn>
                  <a:cxn ang="T163">
                    <a:pos x="T74" y="T75"/>
                  </a:cxn>
                  <a:cxn ang="T164">
                    <a:pos x="T76" y="T77"/>
                  </a:cxn>
                  <a:cxn ang="T165">
                    <a:pos x="T78" y="T79"/>
                  </a:cxn>
                  <a:cxn ang="T166">
                    <a:pos x="T80" y="T81"/>
                  </a:cxn>
                  <a:cxn ang="T167">
                    <a:pos x="T82" y="T83"/>
                  </a:cxn>
                  <a:cxn ang="T168">
                    <a:pos x="T84" y="T85"/>
                  </a:cxn>
                  <a:cxn ang="T169">
                    <a:pos x="T86" y="T87"/>
                  </a:cxn>
                  <a:cxn ang="T170">
                    <a:pos x="T88" y="T89"/>
                  </a:cxn>
                  <a:cxn ang="T171">
                    <a:pos x="T90" y="T91"/>
                  </a:cxn>
                  <a:cxn ang="T172">
                    <a:pos x="T92" y="T93"/>
                  </a:cxn>
                  <a:cxn ang="T173">
                    <a:pos x="T94" y="T95"/>
                  </a:cxn>
                  <a:cxn ang="T174">
                    <a:pos x="T96" y="T97"/>
                  </a:cxn>
                  <a:cxn ang="T175">
                    <a:pos x="T98" y="T99"/>
                  </a:cxn>
                  <a:cxn ang="T176">
                    <a:pos x="T100" y="T101"/>
                  </a:cxn>
                  <a:cxn ang="T177">
                    <a:pos x="T102" y="T103"/>
                  </a:cxn>
                  <a:cxn ang="T178">
                    <a:pos x="T104" y="T105"/>
                  </a:cxn>
                  <a:cxn ang="T179">
                    <a:pos x="T106" y="T107"/>
                  </a:cxn>
                  <a:cxn ang="T180">
                    <a:pos x="T108" y="T109"/>
                  </a:cxn>
                  <a:cxn ang="T181">
                    <a:pos x="T110" y="T111"/>
                  </a:cxn>
                  <a:cxn ang="T182">
                    <a:pos x="T112" y="T113"/>
                  </a:cxn>
                  <a:cxn ang="T183">
                    <a:pos x="T114" y="T115"/>
                  </a:cxn>
                  <a:cxn ang="T184">
                    <a:pos x="T116" y="T117"/>
                  </a:cxn>
                  <a:cxn ang="T185">
                    <a:pos x="T118" y="T119"/>
                  </a:cxn>
                  <a:cxn ang="T186">
                    <a:pos x="T120" y="T121"/>
                  </a:cxn>
                  <a:cxn ang="T187">
                    <a:pos x="T122" y="T123"/>
                  </a:cxn>
                  <a:cxn ang="T188">
                    <a:pos x="T124" y="T125"/>
                  </a:cxn>
                </a:cxnLst>
                <a:rect l="T189" t="T190" r="T191" b="T192"/>
                <a:pathLst>
                  <a:path w="1692" h="2586">
                    <a:moveTo>
                      <a:pt x="2" y="252"/>
                    </a:moveTo>
                    <a:lnTo>
                      <a:pt x="68" y="264"/>
                    </a:lnTo>
                    <a:lnTo>
                      <a:pt x="116" y="258"/>
                    </a:lnTo>
                    <a:lnTo>
                      <a:pt x="188" y="216"/>
                    </a:lnTo>
                    <a:lnTo>
                      <a:pt x="236" y="210"/>
                    </a:lnTo>
                    <a:lnTo>
                      <a:pt x="320" y="210"/>
                    </a:lnTo>
                    <a:lnTo>
                      <a:pt x="368" y="216"/>
                    </a:lnTo>
                    <a:lnTo>
                      <a:pt x="398" y="246"/>
                    </a:lnTo>
                    <a:lnTo>
                      <a:pt x="434" y="240"/>
                    </a:lnTo>
                    <a:lnTo>
                      <a:pt x="422" y="294"/>
                    </a:lnTo>
                    <a:lnTo>
                      <a:pt x="404" y="354"/>
                    </a:lnTo>
                    <a:lnTo>
                      <a:pt x="416" y="444"/>
                    </a:lnTo>
                    <a:lnTo>
                      <a:pt x="408" y="480"/>
                    </a:lnTo>
                    <a:lnTo>
                      <a:pt x="380" y="474"/>
                    </a:lnTo>
                    <a:lnTo>
                      <a:pt x="272" y="582"/>
                    </a:lnTo>
                    <a:lnTo>
                      <a:pt x="236" y="628"/>
                    </a:lnTo>
                    <a:lnTo>
                      <a:pt x="242" y="672"/>
                    </a:lnTo>
                    <a:lnTo>
                      <a:pt x="218" y="714"/>
                    </a:lnTo>
                    <a:lnTo>
                      <a:pt x="268" y="774"/>
                    </a:lnTo>
                    <a:lnTo>
                      <a:pt x="262" y="844"/>
                    </a:lnTo>
                    <a:lnTo>
                      <a:pt x="284" y="964"/>
                    </a:lnTo>
                    <a:lnTo>
                      <a:pt x="320" y="1010"/>
                    </a:lnTo>
                    <a:lnTo>
                      <a:pt x="324" y="970"/>
                    </a:lnTo>
                    <a:lnTo>
                      <a:pt x="316" y="960"/>
                    </a:lnTo>
                    <a:lnTo>
                      <a:pt x="302" y="834"/>
                    </a:lnTo>
                    <a:lnTo>
                      <a:pt x="326" y="830"/>
                    </a:lnTo>
                    <a:lnTo>
                      <a:pt x="328" y="906"/>
                    </a:lnTo>
                    <a:lnTo>
                      <a:pt x="380" y="996"/>
                    </a:lnTo>
                    <a:lnTo>
                      <a:pt x="368" y="1074"/>
                    </a:lnTo>
                    <a:lnTo>
                      <a:pt x="478" y="1154"/>
                    </a:lnTo>
                    <a:lnTo>
                      <a:pt x="564" y="1164"/>
                    </a:lnTo>
                    <a:lnTo>
                      <a:pt x="612" y="1208"/>
                    </a:lnTo>
                    <a:lnTo>
                      <a:pt x="650" y="1200"/>
                    </a:lnTo>
                    <a:lnTo>
                      <a:pt x="680" y="1224"/>
                    </a:lnTo>
                    <a:lnTo>
                      <a:pt x="698" y="1272"/>
                    </a:lnTo>
                    <a:lnTo>
                      <a:pt x="794" y="1350"/>
                    </a:lnTo>
                    <a:lnTo>
                      <a:pt x="842" y="1308"/>
                    </a:lnTo>
                    <a:lnTo>
                      <a:pt x="848" y="1350"/>
                    </a:lnTo>
                    <a:lnTo>
                      <a:pt x="854" y="1422"/>
                    </a:lnTo>
                    <a:lnTo>
                      <a:pt x="786" y="1490"/>
                    </a:lnTo>
                    <a:lnTo>
                      <a:pt x="788" y="1542"/>
                    </a:lnTo>
                    <a:lnTo>
                      <a:pt x="770" y="1608"/>
                    </a:lnTo>
                    <a:lnTo>
                      <a:pt x="802" y="1634"/>
                    </a:lnTo>
                    <a:lnTo>
                      <a:pt x="848" y="1668"/>
                    </a:lnTo>
                    <a:lnTo>
                      <a:pt x="916" y="1782"/>
                    </a:lnTo>
                    <a:lnTo>
                      <a:pt x="956" y="1800"/>
                    </a:lnTo>
                    <a:lnTo>
                      <a:pt x="1010" y="1848"/>
                    </a:lnTo>
                    <a:lnTo>
                      <a:pt x="1034" y="2022"/>
                    </a:lnTo>
                    <a:lnTo>
                      <a:pt x="1058" y="2178"/>
                    </a:lnTo>
                    <a:lnTo>
                      <a:pt x="1046" y="2244"/>
                    </a:lnTo>
                    <a:lnTo>
                      <a:pt x="1094" y="2310"/>
                    </a:lnTo>
                    <a:lnTo>
                      <a:pt x="1118" y="2364"/>
                    </a:lnTo>
                    <a:lnTo>
                      <a:pt x="1138" y="2458"/>
                    </a:lnTo>
                    <a:lnTo>
                      <a:pt x="1194" y="2540"/>
                    </a:lnTo>
                    <a:lnTo>
                      <a:pt x="1286" y="2586"/>
                    </a:lnTo>
                    <a:lnTo>
                      <a:pt x="1382" y="2574"/>
                    </a:lnTo>
                    <a:lnTo>
                      <a:pt x="1280" y="2520"/>
                    </a:lnTo>
                    <a:lnTo>
                      <a:pt x="1266" y="2472"/>
                    </a:lnTo>
                    <a:lnTo>
                      <a:pt x="1288" y="2428"/>
                    </a:lnTo>
                    <a:lnTo>
                      <a:pt x="1244" y="2394"/>
                    </a:lnTo>
                    <a:lnTo>
                      <a:pt x="1284" y="2334"/>
                    </a:lnTo>
                    <a:lnTo>
                      <a:pt x="1244" y="2300"/>
                    </a:lnTo>
                    <a:lnTo>
                      <a:pt x="1288" y="2306"/>
                    </a:lnTo>
                    <a:lnTo>
                      <a:pt x="1286" y="2244"/>
                    </a:lnTo>
                    <a:lnTo>
                      <a:pt x="1330" y="2268"/>
                    </a:lnTo>
                    <a:lnTo>
                      <a:pt x="1368" y="2228"/>
                    </a:lnTo>
                    <a:lnTo>
                      <a:pt x="1334" y="2160"/>
                    </a:lnTo>
                    <a:lnTo>
                      <a:pt x="1382" y="2184"/>
                    </a:lnTo>
                    <a:lnTo>
                      <a:pt x="1448" y="2076"/>
                    </a:lnTo>
                    <a:lnTo>
                      <a:pt x="1468" y="2052"/>
                    </a:lnTo>
                    <a:lnTo>
                      <a:pt x="1476" y="1982"/>
                    </a:lnTo>
                    <a:lnTo>
                      <a:pt x="1568" y="1950"/>
                    </a:lnTo>
                    <a:lnTo>
                      <a:pt x="1612" y="1880"/>
                    </a:lnTo>
                    <a:lnTo>
                      <a:pt x="1628" y="1830"/>
                    </a:lnTo>
                    <a:lnTo>
                      <a:pt x="1622" y="1746"/>
                    </a:lnTo>
                    <a:lnTo>
                      <a:pt x="1692" y="1644"/>
                    </a:lnTo>
                    <a:lnTo>
                      <a:pt x="1652" y="1578"/>
                    </a:lnTo>
                    <a:lnTo>
                      <a:pt x="1552" y="1538"/>
                    </a:lnTo>
                    <a:lnTo>
                      <a:pt x="1448" y="1500"/>
                    </a:lnTo>
                    <a:lnTo>
                      <a:pt x="1376" y="1494"/>
                    </a:lnTo>
                    <a:lnTo>
                      <a:pt x="1376" y="1410"/>
                    </a:lnTo>
                    <a:lnTo>
                      <a:pt x="1262" y="1356"/>
                    </a:lnTo>
                    <a:lnTo>
                      <a:pt x="1166" y="1272"/>
                    </a:lnTo>
                    <a:lnTo>
                      <a:pt x="1104" y="1280"/>
                    </a:lnTo>
                    <a:lnTo>
                      <a:pt x="1048" y="1276"/>
                    </a:lnTo>
                    <a:lnTo>
                      <a:pt x="1020" y="1244"/>
                    </a:lnTo>
                    <a:lnTo>
                      <a:pt x="974" y="1260"/>
                    </a:lnTo>
                    <a:lnTo>
                      <a:pt x="984" y="1238"/>
                    </a:lnTo>
                    <a:lnTo>
                      <a:pt x="934" y="1268"/>
                    </a:lnTo>
                    <a:lnTo>
                      <a:pt x="904" y="1268"/>
                    </a:lnTo>
                    <a:lnTo>
                      <a:pt x="872" y="1314"/>
                    </a:lnTo>
                    <a:lnTo>
                      <a:pt x="836" y="1272"/>
                    </a:lnTo>
                    <a:lnTo>
                      <a:pt x="794" y="1308"/>
                    </a:lnTo>
                    <a:lnTo>
                      <a:pt x="748" y="1278"/>
                    </a:lnTo>
                    <a:lnTo>
                      <a:pt x="758" y="1242"/>
                    </a:lnTo>
                    <a:lnTo>
                      <a:pt x="758" y="1174"/>
                    </a:lnTo>
                    <a:lnTo>
                      <a:pt x="698" y="1176"/>
                    </a:lnTo>
                    <a:lnTo>
                      <a:pt x="668" y="1140"/>
                    </a:lnTo>
                    <a:lnTo>
                      <a:pt x="736" y="1062"/>
                    </a:lnTo>
                    <a:lnTo>
                      <a:pt x="712" y="1050"/>
                    </a:lnTo>
                    <a:lnTo>
                      <a:pt x="658" y="1062"/>
                    </a:lnTo>
                    <a:lnTo>
                      <a:pt x="632" y="1104"/>
                    </a:lnTo>
                    <a:lnTo>
                      <a:pt x="596" y="1110"/>
                    </a:lnTo>
                    <a:lnTo>
                      <a:pt x="538" y="1066"/>
                    </a:lnTo>
                    <a:lnTo>
                      <a:pt x="568" y="950"/>
                    </a:lnTo>
                    <a:lnTo>
                      <a:pt x="632" y="894"/>
                    </a:lnTo>
                    <a:lnTo>
                      <a:pt x="686" y="894"/>
                    </a:lnTo>
                    <a:lnTo>
                      <a:pt x="740" y="912"/>
                    </a:lnTo>
                    <a:lnTo>
                      <a:pt x="736" y="900"/>
                    </a:lnTo>
                    <a:lnTo>
                      <a:pt x="766" y="868"/>
                    </a:lnTo>
                    <a:lnTo>
                      <a:pt x="842" y="906"/>
                    </a:lnTo>
                    <a:lnTo>
                      <a:pt x="848" y="966"/>
                    </a:lnTo>
                    <a:lnTo>
                      <a:pt x="884" y="984"/>
                    </a:lnTo>
                    <a:lnTo>
                      <a:pt x="896" y="900"/>
                    </a:lnTo>
                    <a:lnTo>
                      <a:pt x="878" y="858"/>
                    </a:lnTo>
                    <a:lnTo>
                      <a:pt x="998" y="806"/>
                    </a:lnTo>
                    <a:lnTo>
                      <a:pt x="1058" y="750"/>
                    </a:lnTo>
                    <a:lnTo>
                      <a:pt x="1100" y="696"/>
                    </a:lnTo>
                    <a:lnTo>
                      <a:pt x="1130" y="672"/>
                    </a:lnTo>
                    <a:lnTo>
                      <a:pt x="1184" y="678"/>
                    </a:lnTo>
                    <a:lnTo>
                      <a:pt x="1190" y="636"/>
                    </a:lnTo>
                    <a:lnTo>
                      <a:pt x="1280" y="588"/>
                    </a:lnTo>
                    <a:lnTo>
                      <a:pt x="1278" y="636"/>
                    </a:lnTo>
                    <a:lnTo>
                      <a:pt x="1360" y="602"/>
                    </a:lnTo>
                    <a:lnTo>
                      <a:pt x="1322" y="570"/>
                    </a:lnTo>
                    <a:lnTo>
                      <a:pt x="1340" y="538"/>
                    </a:lnTo>
                    <a:lnTo>
                      <a:pt x="1320" y="522"/>
                    </a:lnTo>
                    <a:lnTo>
                      <a:pt x="1286" y="546"/>
                    </a:lnTo>
                    <a:lnTo>
                      <a:pt x="1288" y="512"/>
                    </a:lnTo>
                    <a:lnTo>
                      <a:pt x="1400" y="504"/>
                    </a:lnTo>
                    <a:lnTo>
                      <a:pt x="1490" y="480"/>
                    </a:lnTo>
                    <a:lnTo>
                      <a:pt x="1526" y="456"/>
                    </a:lnTo>
                    <a:lnTo>
                      <a:pt x="1484" y="394"/>
                    </a:lnTo>
                    <a:cubicBezTo>
                      <a:pt x="1474" y="370"/>
                      <a:pt x="1479" y="319"/>
                      <a:pt x="1466" y="310"/>
                    </a:cubicBezTo>
                    <a:cubicBezTo>
                      <a:pt x="1456" y="300"/>
                      <a:pt x="1423" y="343"/>
                      <a:pt x="1406" y="342"/>
                    </a:cubicBezTo>
                    <a:lnTo>
                      <a:pt x="1376" y="312"/>
                    </a:lnTo>
                    <a:lnTo>
                      <a:pt x="1376" y="270"/>
                    </a:lnTo>
                    <a:lnTo>
                      <a:pt x="1328" y="264"/>
                    </a:lnTo>
                    <a:lnTo>
                      <a:pt x="1312" y="252"/>
                    </a:lnTo>
                    <a:lnTo>
                      <a:pt x="1256" y="314"/>
                    </a:lnTo>
                    <a:lnTo>
                      <a:pt x="1222" y="364"/>
                    </a:lnTo>
                    <a:lnTo>
                      <a:pt x="1172" y="402"/>
                    </a:lnTo>
                    <a:lnTo>
                      <a:pt x="1136" y="474"/>
                    </a:lnTo>
                    <a:lnTo>
                      <a:pt x="1110" y="444"/>
                    </a:lnTo>
                    <a:lnTo>
                      <a:pt x="1128" y="394"/>
                    </a:lnTo>
                    <a:lnTo>
                      <a:pt x="1038" y="334"/>
                    </a:lnTo>
                    <a:lnTo>
                      <a:pt x="1022" y="304"/>
                    </a:lnTo>
                    <a:lnTo>
                      <a:pt x="1122" y="226"/>
                    </a:lnTo>
                    <a:lnTo>
                      <a:pt x="1184" y="222"/>
                    </a:lnTo>
                    <a:lnTo>
                      <a:pt x="1212" y="240"/>
                    </a:lnTo>
                    <a:lnTo>
                      <a:pt x="1248" y="220"/>
                    </a:lnTo>
                    <a:lnTo>
                      <a:pt x="1300" y="220"/>
                    </a:lnTo>
                    <a:lnTo>
                      <a:pt x="1266" y="198"/>
                    </a:lnTo>
                    <a:lnTo>
                      <a:pt x="1208" y="196"/>
                    </a:lnTo>
                    <a:lnTo>
                      <a:pt x="1250" y="174"/>
                    </a:lnTo>
                    <a:lnTo>
                      <a:pt x="1328" y="172"/>
                    </a:lnTo>
                    <a:lnTo>
                      <a:pt x="1364" y="132"/>
                    </a:lnTo>
                    <a:cubicBezTo>
                      <a:pt x="1346" y="124"/>
                      <a:pt x="1343" y="119"/>
                      <a:pt x="1324" y="122"/>
                    </a:cubicBezTo>
                    <a:cubicBezTo>
                      <a:pt x="1310" y="124"/>
                      <a:pt x="1294" y="132"/>
                      <a:pt x="1286" y="144"/>
                    </a:cubicBezTo>
                    <a:cubicBezTo>
                      <a:pt x="1282" y="149"/>
                      <a:pt x="1274" y="148"/>
                      <a:pt x="1268" y="150"/>
                    </a:cubicBezTo>
                    <a:cubicBezTo>
                      <a:pt x="1266" y="144"/>
                      <a:pt x="1259" y="138"/>
                      <a:pt x="1262" y="132"/>
                    </a:cubicBezTo>
                    <a:cubicBezTo>
                      <a:pt x="1269" y="118"/>
                      <a:pt x="1303" y="134"/>
                      <a:pt x="1262" y="120"/>
                    </a:cubicBezTo>
                    <a:cubicBezTo>
                      <a:pt x="1221" y="134"/>
                      <a:pt x="1252" y="105"/>
                      <a:pt x="1262" y="90"/>
                    </a:cubicBezTo>
                    <a:cubicBezTo>
                      <a:pt x="1260" y="84"/>
                      <a:pt x="1262" y="75"/>
                      <a:pt x="1256" y="72"/>
                    </a:cubicBezTo>
                    <a:cubicBezTo>
                      <a:pt x="1238" y="63"/>
                      <a:pt x="1202" y="102"/>
                      <a:pt x="1202" y="102"/>
                    </a:cubicBezTo>
                    <a:cubicBezTo>
                      <a:pt x="1198" y="108"/>
                      <a:pt x="1186" y="140"/>
                      <a:pt x="1180" y="144"/>
                    </a:cubicBezTo>
                    <a:cubicBezTo>
                      <a:pt x="1169" y="151"/>
                      <a:pt x="1148" y="122"/>
                      <a:pt x="1148" y="122"/>
                    </a:cubicBezTo>
                    <a:cubicBezTo>
                      <a:pt x="1138" y="123"/>
                      <a:pt x="1121" y="137"/>
                      <a:pt x="1106" y="136"/>
                    </a:cubicBezTo>
                    <a:cubicBezTo>
                      <a:pt x="1091" y="135"/>
                      <a:pt x="1074" y="117"/>
                      <a:pt x="1056" y="116"/>
                    </a:cubicBezTo>
                    <a:cubicBezTo>
                      <a:pt x="1038" y="115"/>
                      <a:pt x="1016" y="131"/>
                      <a:pt x="998" y="132"/>
                    </a:cubicBezTo>
                    <a:cubicBezTo>
                      <a:pt x="997" y="132"/>
                      <a:pt x="956" y="125"/>
                      <a:pt x="950" y="120"/>
                    </a:cubicBezTo>
                    <a:cubicBezTo>
                      <a:pt x="918" y="94"/>
                      <a:pt x="960" y="108"/>
                      <a:pt x="920" y="90"/>
                    </a:cubicBezTo>
                    <a:cubicBezTo>
                      <a:pt x="852" y="60"/>
                      <a:pt x="806" y="58"/>
                      <a:pt x="730" y="54"/>
                    </a:cubicBezTo>
                    <a:cubicBezTo>
                      <a:pt x="656" y="39"/>
                      <a:pt x="625" y="15"/>
                      <a:pt x="550" y="0"/>
                    </a:cubicBezTo>
                    <a:cubicBezTo>
                      <a:pt x="510" y="2"/>
                      <a:pt x="486" y="5"/>
                      <a:pt x="446" y="8"/>
                    </a:cubicBezTo>
                    <a:cubicBezTo>
                      <a:pt x="424" y="9"/>
                      <a:pt x="423" y="14"/>
                      <a:pt x="406" y="18"/>
                    </a:cubicBezTo>
                    <a:cubicBezTo>
                      <a:pt x="389" y="22"/>
                      <a:pt x="353" y="24"/>
                      <a:pt x="344" y="32"/>
                    </a:cubicBezTo>
                    <a:cubicBezTo>
                      <a:pt x="346" y="38"/>
                      <a:pt x="354" y="60"/>
                      <a:pt x="350" y="64"/>
                    </a:cubicBezTo>
                    <a:cubicBezTo>
                      <a:pt x="274" y="50"/>
                      <a:pt x="250" y="81"/>
                      <a:pt x="236" y="82"/>
                    </a:cubicBezTo>
                    <a:cubicBezTo>
                      <a:pt x="278" y="110"/>
                      <a:pt x="270" y="72"/>
                      <a:pt x="290" y="102"/>
                    </a:cubicBezTo>
                    <a:cubicBezTo>
                      <a:pt x="234" y="121"/>
                      <a:pt x="178" y="104"/>
                      <a:pt x="128" y="138"/>
                    </a:cubicBezTo>
                    <a:cubicBezTo>
                      <a:pt x="126" y="144"/>
                      <a:pt x="122" y="150"/>
                      <a:pt x="122" y="156"/>
                    </a:cubicBezTo>
                    <a:cubicBezTo>
                      <a:pt x="122" y="162"/>
                      <a:pt x="132" y="170"/>
                      <a:pt x="128" y="174"/>
                    </a:cubicBezTo>
                    <a:cubicBezTo>
                      <a:pt x="126" y="182"/>
                      <a:pt x="109" y="197"/>
                      <a:pt x="112" y="202"/>
                    </a:cubicBezTo>
                    <a:cubicBezTo>
                      <a:pt x="124" y="206"/>
                      <a:pt x="137" y="195"/>
                      <a:pt x="146" y="204"/>
                    </a:cubicBezTo>
                    <a:cubicBezTo>
                      <a:pt x="151" y="209"/>
                      <a:pt x="135" y="213"/>
                      <a:pt x="128" y="216"/>
                    </a:cubicBezTo>
                    <a:cubicBezTo>
                      <a:pt x="116" y="221"/>
                      <a:pt x="104" y="226"/>
                      <a:pt x="92" y="228"/>
                    </a:cubicBezTo>
                    <a:cubicBezTo>
                      <a:pt x="48" y="237"/>
                      <a:pt x="72" y="233"/>
                      <a:pt x="20" y="240"/>
                    </a:cubicBezTo>
                    <a:cubicBezTo>
                      <a:pt x="0" y="247"/>
                      <a:pt x="2" y="240"/>
                      <a:pt x="2" y="252"/>
                    </a:cubicBezTo>
                    <a:close/>
                  </a:path>
                </a:pathLst>
              </a:custGeom>
              <a:solidFill>
                <a:srgbClr val="B2B2B2">
                  <a:alpha val="50195"/>
                </a:srgbClr>
              </a:solidFill>
              <a:ln w="317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70" name="Freeform 85"/>
              <p:cNvSpPr>
                <a:spLocks/>
              </p:cNvSpPr>
              <p:nvPr/>
            </p:nvSpPr>
            <p:spPr bwMode="gray">
              <a:xfrm>
                <a:off x="4423" y="2052"/>
                <a:ext cx="35" cy="28"/>
              </a:xfrm>
              <a:custGeom>
                <a:avLst/>
                <a:gdLst>
                  <a:gd name="T0" fmla="*/ 7 w 46"/>
                  <a:gd name="T1" fmla="*/ 1 h 38"/>
                  <a:gd name="T2" fmla="*/ 0 w 46"/>
                  <a:gd name="T3" fmla="*/ 9 h 38"/>
                  <a:gd name="T4" fmla="*/ 10 w 46"/>
                  <a:gd name="T5" fmla="*/ 15 h 38"/>
                  <a:gd name="T6" fmla="*/ 21 w 46"/>
                  <a:gd name="T7" fmla="*/ 10 h 38"/>
                  <a:gd name="T8" fmla="*/ 14 w 46"/>
                  <a:gd name="T9" fmla="*/ 0 h 38"/>
                  <a:gd name="T10" fmla="*/ 7 w 46"/>
                  <a:gd name="T11" fmla="*/ 1 h 38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6"/>
                  <a:gd name="T19" fmla="*/ 0 h 38"/>
                  <a:gd name="T20" fmla="*/ 46 w 46"/>
                  <a:gd name="T21" fmla="*/ 38 h 38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6" h="38">
                    <a:moveTo>
                      <a:pt x="16" y="4"/>
                    </a:moveTo>
                    <a:lnTo>
                      <a:pt x="0" y="22"/>
                    </a:lnTo>
                    <a:lnTo>
                      <a:pt x="22" y="38"/>
                    </a:lnTo>
                    <a:lnTo>
                      <a:pt x="46" y="26"/>
                    </a:lnTo>
                    <a:lnTo>
                      <a:pt x="30" y="0"/>
                    </a:lnTo>
                    <a:lnTo>
                      <a:pt x="16" y="4"/>
                    </a:lnTo>
                    <a:close/>
                  </a:path>
                </a:pathLst>
              </a:custGeom>
              <a:solidFill>
                <a:srgbClr val="B2B2B2">
                  <a:alpha val="50195"/>
                </a:srgbClr>
              </a:solidFill>
              <a:ln w="317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71" name="Freeform 86"/>
              <p:cNvSpPr>
                <a:spLocks/>
              </p:cNvSpPr>
              <p:nvPr/>
            </p:nvSpPr>
            <p:spPr bwMode="gray">
              <a:xfrm>
                <a:off x="4738" y="2174"/>
                <a:ext cx="40" cy="32"/>
              </a:xfrm>
              <a:custGeom>
                <a:avLst/>
                <a:gdLst>
                  <a:gd name="T0" fmla="*/ 5 w 52"/>
                  <a:gd name="T1" fmla="*/ 0 h 44"/>
                  <a:gd name="T2" fmla="*/ 12 w 52"/>
                  <a:gd name="T3" fmla="*/ 17 h 44"/>
                  <a:gd name="T4" fmla="*/ 19 w 52"/>
                  <a:gd name="T5" fmla="*/ 17 h 44"/>
                  <a:gd name="T6" fmla="*/ 17 w 52"/>
                  <a:gd name="T7" fmla="*/ 7 h 44"/>
                  <a:gd name="T8" fmla="*/ 12 w 52"/>
                  <a:gd name="T9" fmla="*/ 1 h 44"/>
                  <a:gd name="T10" fmla="*/ 5 w 52"/>
                  <a:gd name="T11" fmla="*/ 0 h 4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52"/>
                  <a:gd name="T19" fmla="*/ 0 h 44"/>
                  <a:gd name="T20" fmla="*/ 52 w 52"/>
                  <a:gd name="T21" fmla="*/ 44 h 4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52" h="44">
                    <a:moveTo>
                      <a:pt x="12" y="0"/>
                    </a:moveTo>
                    <a:cubicBezTo>
                      <a:pt x="16" y="14"/>
                      <a:pt x="18" y="32"/>
                      <a:pt x="26" y="44"/>
                    </a:cubicBezTo>
                    <a:cubicBezTo>
                      <a:pt x="31" y="43"/>
                      <a:pt x="37" y="44"/>
                      <a:pt x="42" y="42"/>
                    </a:cubicBezTo>
                    <a:cubicBezTo>
                      <a:pt x="52" y="38"/>
                      <a:pt x="48" y="19"/>
                      <a:pt x="38" y="16"/>
                    </a:cubicBezTo>
                    <a:cubicBezTo>
                      <a:pt x="33" y="9"/>
                      <a:pt x="34" y="5"/>
                      <a:pt x="26" y="2"/>
                    </a:cubicBezTo>
                    <a:cubicBezTo>
                      <a:pt x="4" y="4"/>
                      <a:pt x="0" y="8"/>
                      <a:pt x="12" y="0"/>
                    </a:cubicBezTo>
                    <a:close/>
                  </a:path>
                </a:pathLst>
              </a:custGeom>
              <a:solidFill>
                <a:srgbClr val="B2B2B2">
                  <a:alpha val="50195"/>
                </a:srgbClr>
              </a:solidFill>
              <a:ln w="317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72" name="Freeform 87"/>
              <p:cNvSpPr>
                <a:spLocks/>
              </p:cNvSpPr>
              <p:nvPr/>
            </p:nvSpPr>
            <p:spPr bwMode="gray">
              <a:xfrm>
                <a:off x="5539" y="2230"/>
                <a:ext cx="101" cy="74"/>
              </a:xfrm>
              <a:custGeom>
                <a:avLst/>
                <a:gdLst>
                  <a:gd name="T0" fmla="*/ 45 w 131"/>
                  <a:gd name="T1" fmla="*/ 0 h 98"/>
                  <a:gd name="T2" fmla="*/ 36 w 131"/>
                  <a:gd name="T3" fmla="*/ 4 h 98"/>
                  <a:gd name="T4" fmla="*/ 25 w 131"/>
                  <a:gd name="T5" fmla="*/ 11 h 98"/>
                  <a:gd name="T6" fmla="*/ 18 w 131"/>
                  <a:gd name="T7" fmla="*/ 17 h 98"/>
                  <a:gd name="T8" fmla="*/ 9 w 131"/>
                  <a:gd name="T9" fmla="*/ 22 h 98"/>
                  <a:gd name="T10" fmla="*/ 29 w 131"/>
                  <a:gd name="T11" fmla="*/ 35 h 98"/>
                  <a:gd name="T12" fmla="*/ 36 w 131"/>
                  <a:gd name="T13" fmla="*/ 41 h 98"/>
                  <a:gd name="T14" fmla="*/ 39 w 131"/>
                  <a:gd name="T15" fmla="*/ 39 h 98"/>
                  <a:gd name="T16" fmla="*/ 41 w 131"/>
                  <a:gd name="T17" fmla="*/ 37 h 98"/>
                  <a:gd name="T18" fmla="*/ 45 w 131"/>
                  <a:gd name="T19" fmla="*/ 42 h 98"/>
                  <a:gd name="T20" fmla="*/ 56 w 131"/>
                  <a:gd name="T21" fmla="*/ 37 h 98"/>
                  <a:gd name="T22" fmla="*/ 59 w 131"/>
                  <a:gd name="T23" fmla="*/ 32 h 98"/>
                  <a:gd name="T24" fmla="*/ 46 w 131"/>
                  <a:gd name="T25" fmla="*/ 17 h 98"/>
                  <a:gd name="T26" fmla="*/ 53 w 131"/>
                  <a:gd name="T27" fmla="*/ 11 h 98"/>
                  <a:gd name="T28" fmla="*/ 51 w 131"/>
                  <a:gd name="T29" fmla="*/ 2 h 98"/>
                  <a:gd name="T30" fmla="*/ 45 w 131"/>
                  <a:gd name="T31" fmla="*/ 0 h 98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w 131"/>
                  <a:gd name="T49" fmla="*/ 0 h 98"/>
                  <a:gd name="T50" fmla="*/ 131 w 131"/>
                  <a:gd name="T51" fmla="*/ 98 h 98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T48" t="T49" r="T50" b="T51"/>
                <a:pathLst>
                  <a:path w="131" h="98">
                    <a:moveTo>
                      <a:pt x="97" y="0"/>
                    </a:moveTo>
                    <a:cubicBezTo>
                      <a:pt x="83" y="5"/>
                      <a:pt x="89" y="2"/>
                      <a:pt x="79" y="8"/>
                    </a:cubicBezTo>
                    <a:cubicBezTo>
                      <a:pt x="76" y="18"/>
                      <a:pt x="62" y="18"/>
                      <a:pt x="53" y="24"/>
                    </a:cubicBezTo>
                    <a:cubicBezTo>
                      <a:pt x="49" y="29"/>
                      <a:pt x="44" y="36"/>
                      <a:pt x="39" y="40"/>
                    </a:cubicBezTo>
                    <a:cubicBezTo>
                      <a:pt x="34" y="45"/>
                      <a:pt x="21" y="52"/>
                      <a:pt x="21" y="52"/>
                    </a:cubicBezTo>
                    <a:cubicBezTo>
                      <a:pt x="0" y="84"/>
                      <a:pt x="41" y="75"/>
                      <a:pt x="63" y="82"/>
                    </a:cubicBezTo>
                    <a:cubicBezTo>
                      <a:pt x="68" y="89"/>
                      <a:pt x="71" y="91"/>
                      <a:pt x="79" y="94"/>
                    </a:cubicBezTo>
                    <a:cubicBezTo>
                      <a:pt x="81" y="93"/>
                      <a:pt x="83" y="93"/>
                      <a:pt x="85" y="92"/>
                    </a:cubicBezTo>
                    <a:cubicBezTo>
                      <a:pt x="87" y="90"/>
                      <a:pt x="87" y="85"/>
                      <a:pt x="89" y="86"/>
                    </a:cubicBezTo>
                    <a:cubicBezTo>
                      <a:pt x="93" y="88"/>
                      <a:pt x="97" y="98"/>
                      <a:pt x="97" y="98"/>
                    </a:cubicBezTo>
                    <a:cubicBezTo>
                      <a:pt x="112" y="95"/>
                      <a:pt x="111" y="90"/>
                      <a:pt x="123" y="86"/>
                    </a:cubicBezTo>
                    <a:cubicBezTo>
                      <a:pt x="124" y="82"/>
                      <a:pt x="128" y="78"/>
                      <a:pt x="129" y="74"/>
                    </a:cubicBezTo>
                    <a:cubicBezTo>
                      <a:pt x="131" y="61"/>
                      <a:pt x="108" y="47"/>
                      <a:pt x="101" y="40"/>
                    </a:cubicBezTo>
                    <a:cubicBezTo>
                      <a:pt x="103" y="33"/>
                      <a:pt x="115" y="24"/>
                      <a:pt x="115" y="24"/>
                    </a:cubicBezTo>
                    <a:cubicBezTo>
                      <a:pt x="121" y="15"/>
                      <a:pt x="124" y="8"/>
                      <a:pt x="111" y="4"/>
                    </a:cubicBezTo>
                    <a:cubicBezTo>
                      <a:pt x="101" y="7"/>
                      <a:pt x="97" y="13"/>
                      <a:pt x="97" y="0"/>
                    </a:cubicBezTo>
                    <a:close/>
                  </a:path>
                </a:pathLst>
              </a:custGeom>
              <a:solidFill>
                <a:srgbClr val="B2B2B2">
                  <a:alpha val="50195"/>
                </a:srgbClr>
              </a:solidFill>
              <a:ln w="317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73" name="Freeform 88"/>
              <p:cNvSpPr>
                <a:spLocks/>
              </p:cNvSpPr>
              <p:nvPr/>
            </p:nvSpPr>
            <p:spPr bwMode="gray">
              <a:xfrm>
                <a:off x="5053" y="2613"/>
                <a:ext cx="162" cy="84"/>
              </a:xfrm>
              <a:custGeom>
                <a:avLst/>
                <a:gdLst>
                  <a:gd name="T0" fmla="*/ 21 w 212"/>
                  <a:gd name="T1" fmla="*/ 5 h 112"/>
                  <a:gd name="T2" fmla="*/ 8 w 212"/>
                  <a:gd name="T3" fmla="*/ 5 h 112"/>
                  <a:gd name="T4" fmla="*/ 2 w 212"/>
                  <a:gd name="T5" fmla="*/ 7 h 112"/>
                  <a:gd name="T6" fmla="*/ 11 w 212"/>
                  <a:gd name="T7" fmla="*/ 22 h 112"/>
                  <a:gd name="T8" fmla="*/ 23 w 212"/>
                  <a:gd name="T9" fmla="*/ 19 h 112"/>
                  <a:gd name="T10" fmla="*/ 41 w 212"/>
                  <a:gd name="T11" fmla="*/ 23 h 112"/>
                  <a:gd name="T12" fmla="*/ 50 w 212"/>
                  <a:gd name="T13" fmla="*/ 26 h 112"/>
                  <a:gd name="T14" fmla="*/ 60 w 212"/>
                  <a:gd name="T15" fmla="*/ 38 h 112"/>
                  <a:gd name="T16" fmla="*/ 63 w 212"/>
                  <a:gd name="T17" fmla="*/ 47 h 112"/>
                  <a:gd name="T18" fmla="*/ 70 w 212"/>
                  <a:gd name="T19" fmla="*/ 42 h 112"/>
                  <a:gd name="T20" fmla="*/ 76 w 212"/>
                  <a:gd name="T21" fmla="*/ 41 h 112"/>
                  <a:gd name="T22" fmla="*/ 83 w 212"/>
                  <a:gd name="T23" fmla="*/ 43 h 112"/>
                  <a:gd name="T24" fmla="*/ 87 w 212"/>
                  <a:gd name="T25" fmla="*/ 34 h 112"/>
                  <a:gd name="T26" fmla="*/ 68 w 212"/>
                  <a:gd name="T27" fmla="*/ 23 h 112"/>
                  <a:gd name="T28" fmla="*/ 47 w 212"/>
                  <a:gd name="T29" fmla="*/ 8 h 112"/>
                  <a:gd name="T30" fmla="*/ 24 w 212"/>
                  <a:gd name="T31" fmla="*/ 11 h 112"/>
                  <a:gd name="T32" fmla="*/ 21 w 212"/>
                  <a:gd name="T33" fmla="*/ 5 h 112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212"/>
                  <a:gd name="T52" fmla="*/ 0 h 112"/>
                  <a:gd name="T53" fmla="*/ 212 w 212"/>
                  <a:gd name="T54" fmla="*/ 112 h 112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212" h="112">
                    <a:moveTo>
                      <a:pt x="47" y="12"/>
                    </a:moveTo>
                    <a:cubicBezTo>
                      <a:pt x="39" y="0"/>
                      <a:pt x="28" y="7"/>
                      <a:pt x="17" y="12"/>
                    </a:cubicBezTo>
                    <a:cubicBezTo>
                      <a:pt x="13" y="14"/>
                      <a:pt x="5" y="16"/>
                      <a:pt x="5" y="16"/>
                    </a:cubicBezTo>
                    <a:cubicBezTo>
                      <a:pt x="0" y="31"/>
                      <a:pt x="10" y="48"/>
                      <a:pt x="25" y="52"/>
                    </a:cubicBezTo>
                    <a:cubicBezTo>
                      <a:pt x="37" y="50"/>
                      <a:pt x="41" y="47"/>
                      <a:pt x="51" y="44"/>
                    </a:cubicBezTo>
                    <a:cubicBezTo>
                      <a:pt x="65" y="53"/>
                      <a:pt x="76" y="53"/>
                      <a:pt x="93" y="54"/>
                    </a:cubicBezTo>
                    <a:cubicBezTo>
                      <a:pt x="99" y="56"/>
                      <a:pt x="111" y="60"/>
                      <a:pt x="111" y="60"/>
                    </a:cubicBezTo>
                    <a:cubicBezTo>
                      <a:pt x="120" y="69"/>
                      <a:pt x="129" y="75"/>
                      <a:pt x="133" y="88"/>
                    </a:cubicBezTo>
                    <a:cubicBezTo>
                      <a:pt x="125" y="100"/>
                      <a:pt x="126" y="107"/>
                      <a:pt x="141" y="112"/>
                    </a:cubicBezTo>
                    <a:cubicBezTo>
                      <a:pt x="145" y="106"/>
                      <a:pt x="150" y="103"/>
                      <a:pt x="157" y="100"/>
                    </a:cubicBezTo>
                    <a:cubicBezTo>
                      <a:pt x="161" y="98"/>
                      <a:pt x="169" y="96"/>
                      <a:pt x="169" y="96"/>
                    </a:cubicBezTo>
                    <a:cubicBezTo>
                      <a:pt x="175" y="98"/>
                      <a:pt x="187" y="102"/>
                      <a:pt x="187" y="102"/>
                    </a:cubicBezTo>
                    <a:cubicBezTo>
                      <a:pt x="203" y="100"/>
                      <a:pt x="212" y="94"/>
                      <a:pt x="195" y="80"/>
                    </a:cubicBezTo>
                    <a:cubicBezTo>
                      <a:pt x="183" y="70"/>
                      <a:pt x="165" y="66"/>
                      <a:pt x="153" y="54"/>
                    </a:cubicBezTo>
                    <a:cubicBezTo>
                      <a:pt x="141" y="42"/>
                      <a:pt x="122" y="26"/>
                      <a:pt x="105" y="20"/>
                    </a:cubicBezTo>
                    <a:cubicBezTo>
                      <a:pt x="85" y="21"/>
                      <a:pt x="71" y="20"/>
                      <a:pt x="53" y="26"/>
                    </a:cubicBezTo>
                    <a:cubicBezTo>
                      <a:pt x="47" y="24"/>
                      <a:pt x="33" y="12"/>
                      <a:pt x="47" y="12"/>
                    </a:cubicBezTo>
                    <a:close/>
                  </a:path>
                </a:pathLst>
              </a:custGeom>
              <a:solidFill>
                <a:srgbClr val="B2B2B2">
                  <a:alpha val="50195"/>
                </a:srgbClr>
              </a:solidFill>
              <a:ln w="317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74" name="Freeform 89"/>
              <p:cNvSpPr>
                <a:spLocks/>
              </p:cNvSpPr>
              <p:nvPr/>
            </p:nvSpPr>
            <p:spPr bwMode="gray">
              <a:xfrm>
                <a:off x="5187" y="2677"/>
                <a:ext cx="101" cy="40"/>
              </a:xfrm>
              <a:custGeom>
                <a:avLst/>
                <a:gdLst>
                  <a:gd name="T0" fmla="*/ 25 w 133"/>
                  <a:gd name="T1" fmla="*/ 0 h 54"/>
                  <a:gd name="T2" fmla="*/ 19 w 133"/>
                  <a:gd name="T3" fmla="*/ 2 h 54"/>
                  <a:gd name="T4" fmla="*/ 14 w 133"/>
                  <a:gd name="T5" fmla="*/ 12 h 54"/>
                  <a:gd name="T6" fmla="*/ 6 w 133"/>
                  <a:gd name="T7" fmla="*/ 14 h 54"/>
                  <a:gd name="T8" fmla="*/ 2 w 133"/>
                  <a:gd name="T9" fmla="*/ 17 h 54"/>
                  <a:gd name="T10" fmla="*/ 6 w 133"/>
                  <a:gd name="T11" fmla="*/ 22 h 54"/>
                  <a:gd name="T12" fmla="*/ 58 w 133"/>
                  <a:gd name="T13" fmla="*/ 14 h 54"/>
                  <a:gd name="T14" fmla="*/ 54 w 133"/>
                  <a:gd name="T15" fmla="*/ 7 h 54"/>
                  <a:gd name="T16" fmla="*/ 46 w 133"/>
                  <a:gd name="T17" fmla="*/ 3 h 54"/>
                  <a:gd name="T18" fmla="*/ 44 w 133"/>
                  <a:gd name="T19" fmla="*/ 10 h 54"/>
                  <a:gd name="T20" fmla="*/ 39 w 133"/>
                  <a:gd name="T21" fmla="*/ 7 h 54"/>
                  <a:gd name="T22" fmla="*/ 30 w 133"/>
                  <a:gd name="T23" fmla="*/ 5 h 54"/>
                  <a:gd name="T24" fmla="*/ 25 w 133"/>
                  <a:gd name="T25" fmla="*/ 0 h 54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133"/>
                  <a:gd name="T40" fmla="*/ 0 h 54"/>
                  <a:gd name="T41" fmla="*/ 133 w 133"/>
                  <a:gd name="T42" fmla="*/ 54 h 54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133" h="54">
                    <a:moveTo>
                      <a:pt x="57" y="0"/>
                    </a:moveTo>
                    <a:cubicBezTo>
                      <a:pt x="53" y="3"/>
                      <a:pt x="46" y="2"/>
                      <a:pt x="43" y="6"/>
                    </a:cubicBezTo>
                    <a:cubicBezTo>
                      <a:pt x="36" y="14"/>
                      <a:pt x="43" y="26"/>
                      <a:pt x="31" y="30"/>
                    </a:cubicBezTo>
                    <a:cubicBezTo>
                      <a:pt x="26" y="32"/>
                      <a:pt x="20" y="31"/>
                      <a:pt x="15" y="34"/>
                    </a:cubicBezTo>
                    <a:cubicBezTo>
                      <a:pt x="11" y="36"/>
                      <a:pt x="3" y="42"/>
                      <a:pt x="3" y="42"/>
                    </a:cubicBezTo>
                    <a:cubicBezTo>
                      <a:pt x="0" y="51"/>
                      <a:pt x="5" y="51"/>
                      <a:pt x="13" y="54"/>
                    </a:cubicBezTo>
                    <a:cubicBezTo>
                      <a:pt x="51" y="51"/>
                      <a:pt x="97" y="46"/>
                      <a:pt x="133" y="34"/>
                    </a:cubicBezTo>
                    <a:cubicBezTo>
                      <a:pt x="129" y="28"/>
                      <a:pt x="128" y="21"/>
                      <a:pt x="123" y="16"/>
                    </a:cubicBezTo>
                    <a:cubicBezTo>
                      <a:pt x="118" y="11"/>
                      <a:pt x="105" y="8"/>
                      <a:pt x="105" y="8"/>
                    </a:cubicBezTo>
                    <a:cubicBezTo>
                      <a:pt x="84" y="13"/>
                      <a:pt x="106" y="19"/>
                      <a:pt x="101" y="24"/>
                    </a:cubicBezTo>
                    <a:cubicBezTo>
                      <a:pt x="99" y="26"/>
                      <a:pt x="89" y="18"/>
                      <a:pt x="89" y="18"/>
                    </a:cubicBezTo>
                    <a:cubicBezTo>
                      <a:pt x="83" y="15"/>
                      <a:pt x="73" y="15"/>
                      <a:pt x="67" y="14"/>
                    </a:cubicBezTo>
                    <a:cubicBezTo>
                      <a:pt x="58" y="8"/>
                      <a:pt x="62" y="12"/>
                      <a:pt x="57" y="0"/>
                    </a:cubicBezTo>
                    <a:close/>
                  </a:path>
                </a:pathLst>
              </a:custGeom>
              <a:solidFill>
                <a:srgbClr val="B2B2B2">
                  <a:alpha val="50195"/>
                </a:srgbClr>
              </a:solidFill>
              <a:ln w="317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75" name="Freeform 90"/>
              <p:cNvSpPr>
                <a:spLocks/>
              </p:cNvSpPr>
              <p:nvPr/>
            </p:nvSpPr>
            <p:spPr bwMode="gray">
              <a:xfrm>
                <a:off x="5294" y="2702"/>
                <a:ext cx="39" cy="18"/>
              </a:xfrm>
              <a:custGeom>
                <a:avLst/>
                <a:gdLst>
                  <a:gd name="T0" fmla="*/ 6 w 51"/>
                  <a:gd name="T1" fmla="*/ 0 h 24"/>
                  <a:gd name="T2" fmla="*/ 3 w 51"/>
                  <a:gd name="T3" fmla="*/ 8 h 24"/>
                  <a:gd name="T4" fmla="*/ 12 w 51"/>
                  <a:gd name="T5" fmla="*/ 10 h 24"/>
                  <a:gd name="T6" fmla="*/ 15 w 51"/>
                  <a:gd name="T7" fmla="*/ 2 h 24"/>
                  <a:gd name="T8" fmla="*/ 6 w 51"/>
                  <a:gd name="T9" fmla="*/ 0 h 2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1"/>
                  <a:gd name="T16" fmla="*/ 0 h 24"/>
                  <a:gd name="T17" fmla="*/ 51 w 51"/>
                  <a:gd name="T18" fmla="*/ 24 h 2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1" h="24">
                    <a:moveTo>
                      <a:pt x="13" y="0"/>
                    </a:moveTo>
                    <a:cubicBezTo>
                      <a:pt x="12" y="2"/>
                      <a:pt x="0" y="12"/>
                      <a:pt x="7" y="18"/>
                    </a:cubicBezTo>
                    <a:cubicBezTo>
                      <a:pt x="12" y="22"/>
                      <a:pt x="27" y="24"/>
                      <a:pt x="27" y="24"/>
                    </a:cubicBezTo>
                    <a:cubicBezTo>
                      <a:pt x="44" y="22"/>
                      <a:pt x="51" y="16"/>
                      <a:pt x="33" y="4"/>
                    </a:cubicBezTo>
                    <a:cubicBezTo>
                      <a:pt x="29" y="1"/>
                      <a:pt x="14" y="0"/>
                      <a:pt x="13" y="0"/>
                    </a:cubicBezTo>
                    <a:close/>
                  </a:path>
                </a:pathLst>
              </a:custGeom>
              <a:solidFill>
                <a:srgbClr val="B2B2B2">
                  <a:alpha val="50195"/>
                </a:srgbClr>
              </a:solidFill>
              <a:ln w="317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76" name="Freeform 91"/>
              <p:cNvSpPr>
                <a:spLocks/>
              </p:cNvSpPr>
              <p:nvPr/>
            </p:nvSpPr>
            <p:spPr bwMode="gray">
              <a:xfrm>
                <a:off x="5352" y="2705"/>
                <a:ext cx="12" cy="25"/>
              </a:xfrm>
              <a:custGeom>
                <a:avLst/>
                <a:gdLst>
                  <a:gd name="T0" fmla="*/ 6 w 16"/>
                  <a:gd name="T1" fmla="*/ 0 h 34"/>
                  <a:gd name="T2" fmla="*/ 0 w 16"/>
                  <a:gd name="T3" fmla="*/ 5 h 34"/>
                  <a:gd name="T4" fmla="*/ 7 w 16"/>
                  <a:gd name="T5" fmla="*/ 13 h 34"/>
                  <a:gd name="T6" fmla="*/ 5 w 16"/>
                  <a:gd name="T7" fmla="*/ 7 h 34"/>
                  <a:gd name="T8" fmla="*/ 7 w 16"/>
                  <a:gd name="T9" fmla="*/ 2 h 34"/>
                  <a:gd name="T10" fmla="*/ 6 w 16"/>
                  <a:gd name="T11" fmla="*/ 0 h 3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6"/>
                  <a:gd name="T19" fmla="*/ 0 h 34"/>
                  <a:gd name="T20" fmla="*/ 16 w 16"/>
                  <a:gd name="T21" fmla="*/ 34 h 3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6" h="34">
                    <a:moveTo>
                      <a:pt x="14" y="0"/>
                    </a:moveTo>
                    <a:cubicBezTo>
                      <a:pt x="5" y="3"/>
                      <a:pt x="2" y="4"/>
                      <a:pt x="0" y="14"/>
                    </a:cubicBezTo>
                    <a:cubicBezTo>
                      <a:pt x="3" y="26"/>
                      <a:pt x="4" y="30"/>
                      <a:pt x="16" y="34"/>
                    </a:cubicBezTo>
                    <a:cubicBezTo>
                      <a:pt x="15" y="29"/>
                      <a:pt x="11" y="23"/>
                      <a:pt x="12" y="18"/>
                    </a:cubicBezTo>
                    <a:cubicBezTo>
                      <a:pt x="12" y="14"/>
                      <a:pt x="16" y="6"/>
                      <a:pt x="16" y="6"/>
                    </a:cubicBezTo>
                    <a:cubicBezTo>
                      <a:pt x="9" y="1"/>
                      <a:pt x="8" y="3"/>
                      <a:pt x="14" y="0"/>
                    </a:cubicBezTo>
                    <a:close/>
                  </a:path>
                </a:pathLst>
              </a:custGeom>
              <a:solidFill>
                <a:srgbClr val="B2B2B2">
                  <a:alpha val="50195"/>
                </a:srgbClr>
              </a:solidFill>
              <a:ln w="317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77" name="Freeform 92"/>
              <p:cNvSpPr>
                <a:spLocks/>
              </p:cNvSpPr>
              <p:nvPr/>
            </p:nvSpPr>
            <p:spPr bwMode="gray">
              <a:xfrm>
                <a:off x="5164" y="1863"/>
                <a:ext cx="185" cy="87"/>
              </a:xfrm>
              <a:custGeom>
                <a:avLst/>
                <a:gdLst>
                  <a:gd name="T0" fmla="*/ 29 w 240"/>
                  <a:gd name="T1" fmla="*/ 1 h 117"/>
                  <a:gd name="T2" fmla="*/ 12 w 240"/>
                  <a:gd name="T3" fmla="*/ 13 h 117"/>
                  <a:gd name="T4" fmla="*/ 3 w 240"/>
                  <a:gd name="T5" fmla="*/ 16 h 117"/>
                  <a:gd name="T6" fmla="*/ 0 w 240"/>
                  <a:gd name="T7" fmla="*/ 16 h 117"/>
                  <a:gd name="T8" fmla="*/ 12 w 240"/>
                  <a:gd name="T9" fmla="*/ 25 h 117"/>
                  <a:gd name="T10" fmla="*/ 17 w 240"/>
                  <a:gd name="T11" fmla="*/ 26 h 117"/>
                  <a:gd name="T12" fmla="*/ 31 w 240"/>
                  <a:gd name="T13" fmla="*/ 19 h 117"/>
                  <a:gd name="T14" fmla="*/ 37 w 240"/>
                  <a:gd name="T15" fmla="*/ 18 h 117"/>
                  <a:gd name="T16" fmla="*/ 38 w 240"/>
                  <a:gd name="T17" fmla="*/ 22 h 117"/>
                  <a:gd name="T18" fmla="*/ 29 w 240"/>
                  <a:gd name="T19" fmla="*/ 25 h 117"/>
                  <a:gd name="T20" fmla="*/ 33 w 240"/>
                  <a:gd name="T21" fmla="*/ 30 h 117"/>
                  <a:gd name="T22" fmla="*/ 19 w 240"/>
                  <a:gd name="T23" fmla="*/ 36 h 117"/>
                  <a:gd name="T24" fmla="*/ 32 w 240"/>
                  <a:gd name="T25" fmla="*/ 45 h 117"/>
                  <a:gd name="T26" fmla="*/ 38 w 240"/>
                  <a:gd name="T27" fmla="*/ 46 h 117"/>
                  <a:gd name="T28" fmla="*/ 54 w 240"/>
                  <a:gd name="T29" fmla="*/ 42 h 117"/>
                  <a:gd name="T30" fmla="*/ 69 w 240"/>
                  <a:gd name="T31" fmla="*/ 43 h 117"/>
                  <a:gd name="T32" fmla="*/ 77 w 240"/>
                  <a:gd name="T33" fmla="*/ 48 h 117"/>
                  <a:gd name="T34" fmla="*/ 93 w 240"/>
                  <a:gd name="T35" fmla="*/ 45 h 117"/>
                  <a:gd name="T36" fmla="*/ 103 w 240"/>
                  <a:gd name="T37" fmla="*/ 42 h 117"/>
                  <a:gd name="T38" fmla="*/ 102 w 240"/>
                  <a:gd name="T39" fmla="*/ 31 h 117"/>
                  <a:gd name="T40" fmla="*/ 107 w 240"/>
                  <a:gd name="T41" fmla="*/ 28 h 117"/>
                  <a:gd name="T42" fmla="*/ 109 w 240"/>
                  <a:gd name="T43" fmla="*/ 19 h 117"/>
                  <a:gd name="T44" fmla="*/ 96 w 240"/>
                  <a:gd name="T45" fmla="*/ 23 h 117"/>
                  <a:gd name="T46" fmla="*/ 92 w 240"/>
                  <a:gd name="T47" fmla="*/ 18 h 117"/>
                  <a:gd name="T48" fmla="*/ 79 w 240"/>
                  <a:gd name="T49" fmla="*/ 19 h 117"/>
                  <a:gd name="T50" fmla="*/ 61 w 240"/>
                  <a:gd name="T51" fmla="*/ 4 h 117"/>
                  <a:gd name="T52" fmla="*/ 43 w 240"/>
                  <a:gd name="T53" fmla="*/ 4 h 117"/>
                  <a:gd name="T54" fmla="*/ 38 w 240"/>
                  <a:gd name="T55" fmla="*/ 1 h 117"/>
                  <a:gd name="T56" fmla="*/ 29 w 240"/>
                  <a:gd name="T57" fmla="*/ 1 h 117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w 240"/>
                  <a:gd name="T88" fmla="*/ 0 h 117"/>
                  <a:gd name="T89" fmla="*/ 240 w 240"/>
                  <a:gd name="T90" fmla="*/ 117 h 117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T87" t="T88" r="T89" b="T90"/>
                <a:pathLst>
                  <a:path w="240" h="117">
                    <a:moveTo>
                      <a:pt x="64" y="1"/>
                    </a:moveTo>
                    <a:cubicBezTo>
                      <a:pt x="57" y="21"/>
                      <a:pt x="44" y="24"/>
                      <a:pt x="24" y="31"/>
                    </a:cubicBezTo>
                    <a:cubicBezTo>
                      <a:pt x="18" y="33"/>
                      <a:pt x="12" y="35"/>
                      <a:pt x="6" y="37"/>
                    </a:cubicBezTo>
                    <a:cubicBezTo>
                      <a:pt x="4" y="38"/>
                      <a:pt x="0" y="39"/>
                      <a:pt x="0" y="39"/>
                    </a:cubicBezTo>
                    <a:cubicBezTo>
                      <a:pt x="3" y="55"/>
                      <a:pt x="12" y="54"/>
                      <a:pt x="26" y="59"/>
                    </a:cubicBezTo>
                    <a:cubicBezTo>
                      <a:pt x="30" y="60"/>
                      <a:pt x="38" y="63"/>
                      <a:pt x="38" y="63"/>
                    </a:cubicBezTo>
                    <a:cubicBezTo>
                      <a:pt x="50" y="59"/>
                      <a:pt x="57" y="54"/>
                      <a:pt x="68" y="47"/>
                    </a:cubicBezTo>
                    <a:cubicBezTo>
                      <a:pt x="72" y="45"/>
                      <a:pt x="80" y="43"/>
                      <a:pt x="80" y="43"/>
                    </a:cubicBezTo>
                    <a:cubicBezTo>
                      <a:pt x="82" y="46"/>
                      <a:pt x="88" y="51"/>
                      <a:pt x="82" y="55"/>
                    </a:cubicBezTo>
                    <a:cubicBezTo>
                      <a:pt x="77" y="59"/>
                      <a:pt x="64" y="61"/>
                      <a:pt x="64" y="61"/>
                    </a:cubicBezTo>
                    <a:cubicBezTo>
                      <a:pt x="58" y="70"/>
                      <a:pt x="63" y="70"/>
                      <a:pt x="72" y="73"/>
                    </a:cubicBezTo>
                    <a:cubicBezTo>
                      <a:pt x="77" y="88"/>
                      <a:pt x="50" y="86"/>
                      <a:pt x="40" y="87"/>
                    </a:cubicBezTo>
                    <a:cubicBezTo>
                      <a:pt x="47" y="94"/>
                      <a:pt x="60" y="106"/>
                      <a:pt x="70" y="109"/>
                    </a:cubicBezTo>
                    <a:cubicBezTo>
                      <a:pt x="74" y="110"/>
                      <a:pt x="82" y="113"/>
                      <a:pt x="82" y="113"/>
                    </a:cubicBezTo>
                    <a:cubicBezTo>
                      <a:pt x="99" y="111"/>
                      <a:pt x="104" y="108"/>
                      <a:pt x="118" y="103"/>
                    </a:cubicBezTo>
                    <a:cubicBezTo>
                      <a:pt x="129" y="104"/>
                      <a:pt x="140" y="103"/>
                      <a:pt x="150" y="105"/>
                    </a:cubicBezTo>
                    <a:cubicBezTo>
                      <a:pt x="157" y="107"/>
                      <a:pt x="168" y="117"/>
                      <a:pt x="168" y="117"/>
                    </a:cubicBezTo>
                    <a:cubicBezTo>
                      <a:pt x="193" y="115"/>
                      <a:pt x="188" y="116"/>
                      <a:pt x="204" y="109"/>
                    </a:cubicBezTo>
                    <a:cubicBezTo>
                      <a:pt x="210" y="106"/>
                      <a:pt x="224" y="103"/>
                      <a:pt x="224" y="103"/>
                    </a:cubicBezTo>
                    <a:cubicBezTo>
                      <a:pt x="223" y="98"/>
                      <a:pt x="217" y="82"/>
                      <a:pt x="222" y="77"/>
                    </a:cubicBezTo>
                    <a:cubicBezTo>
                      <a:pt x="225" y="73"/>
                      <a:pt x="234" y="69"/>
                      <a:pt x="234" y="69"/>
                    </a:cubicBezTo>
                    <a:cubicBezTo>
                      <a:pt x="237" y="59"/>
                      <a:pt x="240" y="59"/>
                      <a:pt x="238" y="47"/>
                    </a:cubicBezTo>
                    <a:cubicBezTo>
                      <a:pt x="228" y="49"/>
                      <a:pt x="219" y="51"/>
                      <a:pt x="210" y="57"/>
                    </a:cubicBezTo>
                    <a:cubicBezTo>
                      <a:pt x="201" y="71"/>
                      <a:pt x="201" y="50"/>
                      <a:pt x="200" y="43"/>
                    </a:cubicBezTo>
                    <a:cubicBezTo>
                      <a:pt x="189" y="45"/>
                      <a:pt x="182" y="48"/>
                      <a:pt x="172" y="45"/>
                    </a:cubicBezTo>
                    <a:cubicBezTo>
                      <a:pt x="161" y="34"/>
                      <a:pt x="148" y="14"/>
                      <a:pt x="134" y="9"/>
                    </a:cubicBezTo>
                    <a:cubicBezTo>
                      <a:pt x="119" y="11"/>
                      <a:pt x="108" y="13"/>
                      <a:pt x="94" y="11"/>
                    </a:cubicBezTo>
                    <a:cubicBezTo>
                      <a:pt x="92" y="9"/>
                      <a:pt x="85" y="2"/>
                      <a:pt x="82" y="1"/>
                    </a:cubicBezTo>
                    <a:cubicBezTo>
                      <a:pt x="74" y="0"/>
                      <a:pt x="72" y="9"/>
                      <a:pt x="64" y="1"/>
                    </a:cubicBezTo>
                    <a:close/>
                  </a:path>
                </a:pathLst>
              </a:custGeom>
              <a:solidFill>
                <a:srgbClr val="B2B2B2">
                  <a:alpha val="50195"/>
                </a:srgbClr>
              </a:solidFill>
              <a:ln w="317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78" name="Freeform 93"/>
              <p:cNvSpPr>
                <a:spLocks/>
              </p:cNvSpPr>
              <p:nvPr/>
            </p:nvSpPr>
            <p:spPr bwMode="gray">
              <a:xfrm>
                <a:off x="5246" y="1822"/>
                <a:ext cx="150" cy="60"/>
              </a:xfrm>
              <a:custGeom>
                <a:avLst/>
                <a:gdLst>
                  <a:gd name="T0" fmla="*/ 45 w 194"/>
                  <a:gd name="T1" fmla="*/ 4 h 80"/>
                  <a:gd name="T2" fmla="*/ 6 w 194"/>
                  <a:gd name="T3" fmla="*/ 10 h 80"/>
                  <a:gd name="T4" fmla="*/ 4 w 194"/>
                  <a:gd name="T5" fmla="*/ 14 h 80"/>
                  <a:gd name="T6" fmla="*/ 26 w 194"/>
                  <a:gd name="T7" fmla="*/ 22 h 80"/>
                  <a:gd name="T8" fmla="*/ 62 w 194"/>
                  <a:gd name="T9" fmla="*/ 31 h 80"/>
                  <a:gd name="T10" fmla="*/ 80 w 194"/>
                  <a:gd name="T11" fmla="*/ 29 h 80"/>
                  <a:gd name="T12" fmla="*/ 87 w 194"/>
                  <a:gd name="T13" fmla="*/ 27 h 80"/>
                  <a:gd name="T14" fmla="*/ 80 w 194"/>
                  <a:gd name="T15" fmla="*/ 19 h 80"/>
                  <a:gd name="T16" fmla="*/ 75 w 194"/>
                  <a:gd name="T17" fmla="*/ 15 h 80"/>
                  <a:gd name="T18" fmla="*/ 60 w 194"/>
                  <a:gd name="T19" fmla="*/ 11 h 80"/>
                  <a:gd name="T20" fmla="*/ 45 w 194"/>
                  <a:gd name="T21" fmla="*/ 4 h 80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194"/>
                  <a:gd name="T34" fmla="*/ 0 h 80"/>
                  <a:gd name="T35" fmla="*/ 194 w 194"/>
                  <a:gd name="T36" fmla="*/ 80 h 80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194" h="80">
                    <a:moveTo>
                      <a:pt x="97" y="10"/>
                    </a:moveTo>
                    <a:cubicBezTo>
                      <a:pt x="70" y="19"/>
                      <a:pt x="42" y="22"/>
                      <a:pt x="13" y="24"/>
                    </a:cubicBezTo>
                    <a:cubicBezTo>
                      <a:pt x="9" y="25"/>
                      <a:pt x="0" y="26"/>
                      <a:pt x="9" y="34"/>
                    </a:cubicBezTo>
                    <a:cubicBezTo>
                      <a:pt x="21" y="44"/>
                      <a:pt x="43" y="43"/>
                      <a:pt x="57" y="52"/>
                    </a:cubicBezTo>
                    <a:cubicBezTo>
                      <a:pt x="75" y="80"/>
                      <a:pt x="104" y="73"/>
                      <a:pt x="135" y="74"/>
                    </a:cubicBezTo>
                    <a:cubicBezTo>
                      <a:pt x="153" y="73"/>
                      <a:pt x="159" y="73"/>
                      <a:pt x="175" y="68"/>
                    </a:cubicBezTo>
                    <a:cubicBezTo>
                      <a:pt x="179" y="67"/>
                      <a:pt x="187" y="64"/>
                      <a:pt x="187" y="64"/>
                    </a:cubicBezTo>
                    <a:cubicBezTo>
                      <a:pt x="194" y="53"/>
                      <a:pt x="184" y="49"/>
                      <a:pt x="175" y="44"/>
                    </a:cubicBezTo>
                    <a:cubicBezTo>
                      <a:pt x="171" y="42"/>
                      <a:pt x="163" y="36"/>
                      <a:pt x="163" y="36"/>
                    </a:cubicBezTo>
                    <a:cubicBezTo>
                      <a:pt x="140" y="41"/>
                      <a:pt x="147" y="38"/>
                      <a:pt x="129" y="26"/>
                    </a:cubicBezTo>
                    <a:cubicBezTo>
                      <a:pt x="123" y="17"/>
                      <a:pt x="107" y="0"/>
                      <a:pt x="97" y="10"/>
                    </a:cubicBezTo>
                    <a:close/>
                  </a:path>
                </a:pathLst>
              </a:custGeom>
              <a:solidFill>
                <a:srgbClr val="B2B2B2">
                  <a:alpha val="50195"/>
                </a:srgbClr>
              </a:solidFill>
              <a:ln w="317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79" name="Freeform 94"/>
              <p:cNvSpPr>
                <a:spLocks/>
              </p:cNvSpPr>
              <p:nvPr/>
            </p:nvSpPr>
            <p:spPr bwMode="gray">
              <a:xfrm>
                <a:off x="5456" y="1892"/>
                <a:ext cx="239" cy="189"/>
              </a:xfrm>
              <a:custGeom>
                <a:avLst/>
                <a:gdLst>
                  <a:gd name="T0" fmla="*/ 31 w 310"/>
                  <a:gd name="T1" fmla="*/ 4 h 254"/>
                  <a:gd name="T2" fmla="*/ 23 w 310"/>
                  <a:gd name="T3" fmla="*/ 10 h 254"/>
                  <a:gd name="T4" fmla="*/ 9 w 310"/>
                  <a:gd name="T5" fmla="*/ 16 h 254"/>
                  <a:gd name="T6" fmla="*/ 25 w 310"/>
                  <a:gd name="T7" fmla="*/ 31 h 254"/>
                  <a:gd name="T8" fmla="*/ 36 w 310"/>
                  <a:gd name="T9" fmla="*/ 35 h 254"/>
                  <a:gd name="T10" fmla="*/ 47 w 310"/>
                  <a:gd name="T11" fmla="*/ 41 h 254"/>
                  <a:gd name="T12" fmla="*/ 59 w 310"/>
                  <a:gd name="T13" fmla="*/ 35 h 254"/>
                  <a:gd name="T14" fmla="*/ 66 w 310"/>
                  <a:gd name="T15" fmla="*/ 42 h 254"/>
                  <a:gd name="T16" fmla="*/ 69 w 310"/>
                  <a:gd name="T17" fmla="*/ 53 h 254"/>
                  <a:gd name="T18" fmla="*/ 53 w 310"/>
                  <a:gd name="T19" fmla="*/ 62 h 254"/>
                  <a:gd name="T20" fmla="*/ 41 w 310"/>
                  <a:gd name="T21" fmla="*/ 71 h 254"/>
                  <a:gd name="T22" fmla="*/ 32 w 310"/>
                  <a:gd name="T23" fmla="*/ 70 h 254"/>
                  <a:gd name="T24" fmla="*/ 26 w 310"/>
                  <a:gd name="T25" fmla="*/ 68 h 254"/>
                  <a:gd name="T26" fmla="*/ 19 w 310"/>
                  <a:gd name="T27" fmla="*/ 77 h 254"/>
                  <a:gd name="T28" fmla="*/ 18 w 310"/>
                  <a:gd name="T29" fmla="*/ 82 h 254"/>
                  <a:gd name="T30" fmla="*/ 33 w 310"/>
                  <a:gd name="T31" fmla="*/ 85 h 254"/>
                  <a:gd name="T32" fmla="*/ 43 w 310"/>
                  <a:gd name="T33" fmla="*/ 83 h 254"/>
                  <a:gd name="T34" fmla="*/ 53 w 310"/>
                  <a:gd name="T35" fmla="*/ 95 h 254"/>
                  <a:gd name="T36" fmla="*/ 59 w 310"/>
                  <a:gd name="T37" fmla="*/ 97 h 254"/>
                  <a:gd name="T38" fmla="*/ 63 w 310"/>
                  <a:gd name="T39" fmla="*/ 98 h 254"/>
                  <a:gd name="T40" fmla="*/ 72 w 310"/>
                  <a:gd name="T41" fmla="*/ 103 h 254"/>
                  <a:gd name="T42" fmla="*/ 83 w 310"/>
                  <a:gd name="T43" fmla="*/ 97 h 254"/>
                  <a:gd name="T44" fmla="*/ 93 w 310"/>
                  <a:gd name="T45" fmla="*/ 97 h 254"/>
                  <a:gd name="T46" fmla="*/ 105 w 310"/>
                  <a:gd name="T47" fmla="*/ 88 h 254"/>
                  <a:gd name="T48" fmla="*/ 103 w 310"/>
                  <a:gd name="T49" fmla="*/ 77 h 254"/>
                  <a:gd name="T50" fmla="*/ 99 w 310"/>
                  <a:gd name="T51" fmla="*/ 71 h 254"/>
                  <a:gd name="T52" fmla="*/ 107 w 310"/>
                  <a:gd name="T53" fmla="*/ 68 h 254"/>
                  <a:gd name="T54" fmla="*/ 113 w 310"/>
                  <a:gd name="T55" fmla="*/ 75 h 254"/>
                  <a:gd name="T56" fmla="*/ 113 w 310"/>
                  <a:gd name="T57" fmla="*/ 81 h 254"/>
                  <a:gd name="T58" fmla="*/ 119 w 310"/>
                  <a:gd name="T59" fmla="*/ 80 h 254"/>
                  <a:gd name="T60" fmla="*/ 139 w 310"/>
                  <a:gd name="T61" fmla="*/ 70 h 254"/>
                  <a:gd name="T62" fmla="*/ 134 w 310"/>
                  <a:gd name="T63" fmla="*/ 60 h 254"/>
                  <a:gd name="T64" fmla="*/ 119 w 310"/>
                  <a:gd name="T65" fmla="*/ 51 h 254"/>
                  <a:gd name="T66" fmla="*/ 121 w 310"/>
                  <a:gd name="T67" fmla="*/ 45 h 254"/>
                  <a:gd name="T68" fmla="*/ 127 w 310"/>
                  <a:gd name="T69" fmla="*/ 42 h 254"/>
                  <a:gd name="T70" fmla="*/ 116 w 310"/>
                  <a:gd name="T71" fmla="*/ 26 h 254"/>
                  <a:gd name="T72" fmla="*/ 107 w 310"/>
                  <a:gd name="T73" fmla="*/ 25 h 254"/>
                  <a:gd name="T74" fmla="*/ 101 w 310"/>
                  <a:gd name="T75" fmla="*/ 23 h 254"/>
                  <a:gd name="T76" fmla="*/ 92 w 310"/>
                  <a:gd name="T77" fmla="*/ 14 h 254"/>
                  <a:gd name="T78" fmla="*/ 72 w 310"/>
                  <a:gd name="T79" fmla="*/ 19 h 254"/>
                  <a:gd name="T80" fmla="*/ 76 w 310"/>
                  <a:gd name="T81" fmla="*/ 10 h 254"/>
                  <a:gd name="T82" fmla="*/ 63 w 310"/>
                  <a:gd name="T83" fmla="*/ 7 h 254"/>
                  <a:gd name="T84" fmla="*/ 55 w 310"/>
                  <a:gd name="T85" fmla="*/ 7 h 254"/>
                  <a:gd name="T86" fmla="*/ 31 w 310"/>
                  <a:gd name="T87" fmla="*/ 4 h 254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w 310"/>
                  <a:gd name="T133" fmla="*/ 0 h 254"/>
                  <a:gd name="T134" fmla="*/ 310 w 310"/>
                  <a:gd name="T135" fmla="*/ 254 h 254"/>
                </a:gdLst>
                <a:ahLst/>
                <a:cxnLst>
                  <a:cxn ang="T88">
                    <a:pos x="T0" y="T1"/>
                  </a:cxn>
                  <a:cxn ang="T89">
                    <a:pos x="T2" y="T3"/>
                  </a:cxn>
                  <a:cxn ang="T90">
                    <a:pos x="T4" y="T5"/>
                  </a:cxn>
                  <a:cxn ang="T91">
                    <a:pos x="T6" y="T7"/>
                  </a:cxn>
                  <a:cxn ang="T92">
                    <a:pos x="T8" y="T9"/>
                  </a:cxn>
                  <a:cxn ang="T93">
                    <a:pos x="T10" y="T11"/>
                  </a:cxn>
                  <a:cxn ang="T94">
                    <a:pos x="T12" y="T13"/>
                  </a:cxn>
                  <a:cxn ang="T95">
                    <a:pos x="T14" y="T15"/>
                  </a:cxn>
                  <a:cxn ang="T96">
                    <a:pos x="T16" y="T17"/>
                  </a:cxn>
                  <a:cxn ang="T97">
                    <a:pos x="T18" y="T19"/>
                  </a:cxn>
                  <a:cxn ang="T98">
                    <a:pos x="T20" y="T21"/>
                  </a:cxn>
                  <a:cxn ang="T99">
                    <a:pos x="T22" y="T23"/>
                  </a:cxn>
                  <a:cxn ang="T100">
                    <a:pos x="T24" y="T25"/>
                  </a:cxn>
                  <a:cxn ang="T101">
                    <a:pos x="T26" y="T27"/>
                  </a:cxn>
                  <a:cxn ang="T102">
                    <a:pos x="T28" y="T29"/>
                  </a:cxn>
                  <a:cxn ang="T103">
                    <a:pos x="T30" y="T31"/>
                  </a:cxn>
                  <a:cxn ang="T104">
                    <a:pos x="T32" y="T33"/>
                  </a:cxn>
                  <a:cxn ang="T105">
                    <a:pos x="T34" y="T35"/>
                  </a:cxn>
                  <a:cxn ang="T106">
                    <a:pos x="T36" y="T37"/>
                  </a:cxn>
                  <a:cxn ang="T107">
                    <a:pos x="T38" y="T39"/>
                  </a:cxn>
                  <a:cxn ang="T108">
                    <a:pos x="T40" y="T41"/>
                  </a:cxn>
                  <a:cxn ang="T109">
                    <a:pos x="T42" y="T43"/>
                  </a:cxn>
                  <a:cxn ang="T110">
                    <a:pos x="T44" y="T45"/>
                  </a:cxn>
                  <a:cxn ang="T111">
                    <a:pos x="T46" y="T47"/>
                  </a:cxn>
                  <a:cxn ang="T112">
                    <a:pos x="T48" y="T49"/>
                  </a:cxn>
                  <a:cxn ang="T113">
                    <a:pos x="T50" y="T51"/>
                  </a:cxn>
                  <a:cxn ang="T114">
                    <a:pos x="T52" y="T53"/>
                  </a:cxn>
                  <a:cxn ang="T115">
                    <a:pos x="T54" y="T55"/>
                  </a:cxn>
                  <a:cxn ang="T116">
                    <a:pos x="T56" y="T57"/>
                  </a:cxn>
                  <a:cxn ang="T117">
                    <a:pos x="T58" y="T59"/>
                  </a:cxn>
                  <a:cxn ang="T118">
                    <a:pos x="T60" y="T61"/>
                  </a:cxn>
                  <a:cxn ang="T119">
                    <a:pos x="T62" y="T63"/>
                  </a:cxn>
                  <a:cxn ang="T120">
                    <a:pos x="T64" y="T65"/>
                  </a:cxn>
                  <a:cxn ang="T121">
                    <a:pos x="T66" y="T67"/>
                  </a:cxn>
                  <a:cxn ang="T122">
                    <a:pos x="T68" y="T69"/>
                  </a:cxn>
                  <a:cxn ang="T123">
                    <a:pos x="T70" y="T71"/>
                  </a:cxn>
                  <a:cxn ang="T124">
                    <a:pos x="T72" y="T73"/>
                  </a:cxn>
                  <a:cxn ang="T125">
                    <a:pos x="T74" y="T75"/>
                  </a:cxn>
                  <a:cxn ang="T126">
                    <a:pos x="T76" y="T77"/>
                  </a:cxn>
                  <a:cxn ang="T127">
                    <a:pos x="T78" y="T79"/>
                  </a:cxn>
                  <a:cxn ang="T128">
                    <a:pos x="T80" y="T81"/>
                  </a:cxn>
                  <a:cxn ang="T129">
                    <a:pos x="T82" y="T83"/>
                  </a:cxn>
                  <a:cxn ang="T130">
                    <a:pos x="T84" y="T85"/>
                  </a:cxn>
                  <a:cxn ang="T131">
                    <a:pos x="T86" y="T87"/>
                  </a:cxn>
                </a:cxnLst>
                <a:rect l="T132" t="T133" r="T134" b="T135"/>
                <a:pathLst>
                  <a:path w="310" h="254">
                    <a:moveTo>
                      <a:pt x="67" y="9"/>
                    </a:moveTo>
                    <a:cubicBezTo>
                      <a:pt x="63" y="15"/>
                      <a:pt x="51" y="23"/>
                      <a:pt x="51" y="23"/>
                    </a:cubicBezTo>
                    <a:cubicBezTo>
                      <a:pt x="43" y="34"/>
                      <a:pt x="33" y="35"/>
                      <a:pt x="21" y="39"/>
                    </a:cubicBezTo>
                    <a:cubicBezTo>
                      <a:pt x="0" y="71"/>
                      <a:pt x="30" y="74"/>
                      <a:pt x="53" y="77"/>
                    </a:cubicBezTo>
                    <a:cubicBezTo>
                      <a:pt x="61" y="89"/>
                      <a:pt x="63" y="87"/>
                      <a:pt x="79" y="85"/>
                    </a:cubicBezTo>
                    <a:cubicBezTo>
                      <a:pt x="88" y="88"/>
                      <a:pt x="93" y="96"/>
                      <a:pt x="103" y="99"/>
                    </a:cubicBezTo>
                    <a:cubicBezTo>
                      <a:pt x="117" y="96"/>
                      <a:pt x="116" y="89"/>
                      <a:pt x="127" y="85"/>
                    </a:cubicBezTo>
                    <a:cubicBezTo>
                      <a:pt x="134" y="90"/>
                      <a:pt x="138" y="94"/>
                      <a:pt x="143" y="101"/>
                    </a:cubicBezTo>
                    <a:cubicBezTo>
                      <a:pt x="140" y="116"/>
                      <a:pt x="134" y="117"/>
                      <a:pt x="149" y="127"/>
                    </a:cubicBezTo>
                    <a:cubicBezTo>
                      <a:pt x="161" y="144"/>
                      <a:pt x="126" y="147"/>
                      <a:pt x="115" y="151"/>
                    </a:cubicBezTo>
                    <a:cubicBezTo>
                      <a:pt x="109" y="160"/>
                      <a:pt x="100" y="169"/>
                      <a:pt x="89" y="173"/>
                    </a:cubicBezTo>
                    <a:cubicBezTo>
                      <a:pt x="81" y="172"/>
                      <a:pt x="76" y="171"/>
                      <a:pt x="69" y="169"/>
                    </a:cubicBezTo>
                    <a:cubicBezTo>
                      <a:pt x="65" y="168"/>
                      <a:pt x="57" y="165"/>
                      <a:pt x="57" y="165"/>
                    </a:cubicBezTo>
                    <a:cubicBezTo>
                      <a:pt x="46" y="169"/>
                      <a:pt x="46" y="177"/>
                      <a:pt x="43" y="187"/>
                    </a:cubicBezTo>
                    <a:cubicBezTo>
                      <a:pt x="42" y="191"/>
                      <a:pt x="39" y="199"/>
                      <a:pt x="39" y="199"/>
                    </a:cubicBezTo>
                    <a:cubicBezTo>
                      <a:pt x="50" y="203"/>
                      <a:pt x="61" y="204"/>
                      <a:pt x="73" y="205"/>
                    </a:cubicBezTo>
                    <a:cubicBezTo>
                      <a:pt x="82" y="203"/>
                      <a:pt x="86" y="201"/>
                      <a:pt x="95" y="203"/>
                    </a:cubicBezTo>
                    <a:cubicBezTo>
                      <a:pt x="107" y="211"/>
                      <a:pt x="111" y="218"/>
                      <a:pt x="115" y="231"/>
                    </a:cubicBezTo>
                    <a:cubicBezTo>
                      <a:pt x="116" y="235"/>
                      <a:pt x="123" y="234"/>
                      <a:pt x="127" y="235"/>
                    </a:cubicBezTo>
                    <a:cubicBezTo>
                      <a:pt x="131" y="236"/>
                      <a:pt x="139" y="239"/>
                      <a:pt x="139" y="239"/>
                    </a:cubicBezTo>
                    <a:cubicBezTo>
                      <a:pt x="144" y="246"/>
                      <a:pt x="147" y="248"/>
                      <a:pt x="155" y="251"/>
                    </a:cubicBezTo>
                    <a:cubicBezTo>
                      <a:pt x="169" y="250"/>
                      <a:pt x="187" y="254"/>
                      <a:pt x="181" y="237"/>
                    </a:cubicBezTo>
                    <a:cubicBezTo>
                      <a:pt x="184" y="220"/>
                      <a:pt x="192" y="228"/>
                      <a:pt x="203" y="235"/>
                    </a:cubicBezTo>
                    <a:cubicBezTo>
                      <a:pt x="224" y="233"/>
                      <a:pt x="224" y="232"/>
                      <a:pt x="229" y="213"/>
                    </a:cubicBezTo>
                    <a:cubicBezTo>
                      <a:pt x="229" y="211"/>
                      <a:pt x="229" y="192"/>
                      <a:pt x="225" y="185"/>
                    </a:cubicBezTo>
                    <a:cubicBezTo>
                      <a:pt x="223" y="181"/>
                      <a:pt x="217" y="173"/>
                      <a:pt x="217" y="173"/>
                    </a:cubicBezTo>
                    <a:cubicBezTo>
                      <a:pt x="220" y="163"/>
                      <a:pt x="224" y="165"/>
                      <a:pt x="233" y="167"/>
                    </a:cubicBezTo>
                    <a:cubicBezTo>
                      <a:pt x="240" y="172"/>
                      <a:pt x="242" y="175"/>
                      <a:pt x="245" y="183"/>
                    </a:cubicBezTo>
                    <a:cubicBezTo>
                      <a:pt x="246" y="188"/>
                      <a:pt x="244" y="193"/>
                      <a:pt x="247" y="197"/>
                    </a:cubicBezTo>
                    <a:cubicBezTo>
                      <a:pt x="250" y="201"/>
                      <a:pt x="256" y="194"/>
                      <a:pt x="261" y="193"/>
                    </a:cubicBezTo>
                    <a:cubicBezTo>
                      <a:pt x="276" y="188"/>
                      <a:pt x="290" y="178"/>
                      <a:pt x="303" y="169"/>
                    </a:cubicBezTo>
                    <a:cubicBezTo>
                      <a:pt x="310" y="158"/>
                      <a:pt x="302" y="153"/>
                      <a:pt x="293" y="147"/>
                    </a:cubicBezTo>
                    <a:cubicBezTo>
                      <a:pt x="281" y="129"/>
                      <a:pt x="283" y="126"/>
                      <a:pt x="259" y="123"/>
                    </a:cubicBezTo>
                    <a:cubicBezTo>
                      <a:pt x="256" y="115"/>
                      <a:pt x="257" y="111"/>
                      <a:pt x="265" y="107"/>
                    </a:cubicBezTo>
                    <a:cubicBezTo>
                      <a:pt x="269" y="105"/>
                      <a:pt x="277" y="103"/>
                      <a:pt x="277" y="103"/>
                    </a:cubicBezTo>
                    <a:cubicBezTo>
                      <a:pt x="287" y="88"/>
                      <a:pt x="269" y="66"/>
                      <a:pt x="253" y="63"/>
                    </a:cubicBezTo>
                    <a:cubicBezTo>
                      <a:pt x="239" y="60"/>
                      <a:pt x="244" y="62"/>
                      <a:pt x="233" y="59"/>
                    </a:cubicBezTo>
                    <a:cubicBezTo>
                      <a:pt x="229" y="58"/>
                      <a:pt x="221" y="55"/>
                      <a:pt x="221" y="55"/>
                    </a:cubicBezTo>
                    <a:cubicBezTo>
                      <a:pt x="200" y="60"/>
                      <a:pt x="217" y="38"/>
                      <a:pt x="201" y="33"/>
                    </a:cubicBezTo>
                    <a:cubicBezTo>
                      <a:pt x="185" y="35"/>
                      <a:pt x="169" y="36"/>
                      <a:pt x="155" y="45"/>
                    </a:cubicBezTo>
                    <a:cubicBezTo>
                      <a:pt x="145" y="30"/>
                      <a:pt x="152" y="30"/>
                      <a:pt x="167" y="25"/>
                    </a:cubicBezTo>
                    <a:cubicBezTo>
                      <a:pt x="163" y="10"/>
                      <a:pt x="155" y="15"/>
                      <a:pt x="139" y="17"/>
                    </a:cubicBezTo>
                    <a:cubicBezTo>
                      <a:pt x="131" y="20"/>
                      <a:pt x="127" y="22"/>
                      <a:pt x="119" y="19"/>
                    </a:cubicBezTo>
                    <a:cubicBezTo>
                      <a:pt x="106" y="0"/>
                      <a:pt x="74" y="29"/>
                      <a:pt x="67" y="9"/>
                    </a:cubicBezTo>
                    <a:close/>
                  </a:path>
                </a:pathLst>
              </a:custGeom>
              <a:solidFill>
                <a:srgbClr val="B2B2B2">
                  <a:alpha val="50195"/>
                </a:srgbClr>
              </a:solidFill>
              <a:ln w="317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80" name="Freeform 95"/>
              <p:cNvSpPr>
                <a:spLocks/>
              </p:cNvSpPr>
              <p:nvPr/>
            </p:nvSpPr>
            <p:spPr bwMode="gray">
              <a:xfrm>
                <a:off x="5454" y="1810"/>
                <a:ext cx="45" cy="37"/>
              </a:xfrm>
              <a:custGeom>
                <a:avLst/>
                <a:gdLst>
                  <a:gd name="T0" fmla="*/ 11 w 59"/>
                  <a:gd name="T1" fmla="*/ 0 h 50"/>
                  <a:gd name="T2" fmla="*/ 0 w 59"/>
                  <a:gd name="T3" fmla="*/ 4 h 50"/>
                  <a:gd name="T4" fmla="*/ 14 w 59"/>
                  <a:gd name="T5" fmla="*/ 16 h 50"/>
                  <a:gd name="T6" fmla="*/ 21 w 59"/>
                  <a:gd name="T7" fmla="*/ 20 h 50"/>
                  <a:gd name="T8" fmla="*/ 26 w 59"/>
                  <a:gd name="T9" fmla="*/ 12 h 50"/>
                  <a:gd name="T10" fmla="*/ 20 w 59"/>
                  <a:gd name="T11" fmla="*/ 3 h 50"/>
                  <a:gd name="T12" fmla="*/ 11 w 59"/>
                  <a:gd name="T13" fmla="*/ 0 h 5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59"/>
                  <a:gd name="T22" fmla="*/ 0 h 50"/>
                  <a:gd name="T23" fmla="*/ 59 w 59"/>
                  <a:gd name="T24" fmla="*/ 50 h 50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59" h="50">
                    <a:moveTo>
                      <a:pt x="26" y="0"/>
                    </a:moveTo>
                    <a:cubicBezTo>
                      <a:pt x="13" y="2"/>
                      <a:pt x="7" y="0"/>
                      <a:pt x="0" y="10"/>
                    </a:cubicBezTo>
                    <a:cubicBezTo>
                      <a:pt x="4" y="22"/>
                      <a:pt x="18" y="36"/>
                      <a:pt x="30" y="40"/>
                    </a:cubicBezTo>
                    <a:cubicBezTo>
                      <a:pt x="37" y="42"/>
                      <a:pt x="48" y="50"/>
                      <a:pt x="48" y="50"/>
                    </a:cubicBezTo>
                    <a:cubicBezTo>
                      <a:pt x="57" y="44"/>
                      <a:pt x="55" y="37"/>
                      <a:pt x="58" y="28"/>
                    </a:cubicBezTo>
                    <a:cubicBezTo>
                      <a:pt x="55" y="11"/>
                      <a:pt x="59" y="18"/>
                      <a:pt x="44" y="8"/>
                    </a:cubicBezTo>
                    <a:cubicBezTo>
                      <a:pt x="42" y="6"/>
                      <a:pt x="26" y="5"/>
                      <a:pt x="26" y="0"/>
                    </a:cubicBezTo>
                    <a:close/>
                  </a:path>
                </a:pathLst>
              </a:custGeom>
              <a:solidFill>
                <a:srgbClr val="B2B2B2">
                  <a:alpha val="50195"/>
                </a:srgbClr>
              </a:solidFill>
              <a:ln w="317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81" name="Freeform 96"/>
              <p:cNvSpPr>
                <a:spLocks/>
              </p:cNvSpPr>
              <p:nvPr/>
            </p:nvSpPr>
            <p:spPr bwMode="gray">
              <a:xfrm>
                <a:off x="5368" y="1880"/>
                <a:ext cx="67" cy="41"/>
              </a:xfrm>
              <a:custGeom>
                <a:avLst/>
                <a:gdLst>
                  <a:gd name="T0" fmla="*/ 20 w 86"/>
                  <a:gd name="T1" fmla="*/ 3 h 57"/>
                  <a:gd name="T2" fmla="*/ 12 w 86"/>
                  <a:gd name="T3" fmla="*/ 9 h 57"/>
                  <a:gd name="T4" fmla="*/ 2 w 86"/>
                  <a:gd name="T5" fmla="*/ 10 h 57"/>
                  <a:gd name="T6" fmla="*/ 7 w 86"/>
                  <a:gd name="T7" fmla="*/ 21 h 57"/>
                  <a:gd name="T8" fmla="*/ 35 w 86"/>
                  <a:gd name="T9" fmla="*/ 13 h 57"/>
                  <a:gd name="T10" fmla="*/ 41 w 86"/>
                  <a:gd name="T11" fmla="*/ 6 h 57"/>
                  <a:gd name="T12" fmla="*/ 26 w 86"/>
                  <a:gd name="T13" fmla="*/ 3 h 57"/>
                  <a:gd name="T14" fmla="*/ 20 w 86"/>
                  <a:gd name="T15" fmla="*/ 3 h 57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86"/>
                  <a:gd name="T25" fmla="*/ 0 h 57"/>
                  <a:gd name="T26" fmla="*/ 86 w 86"/>
                  <a:gd name="T27" fmla="*/ 57 h 57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86" h="57">
                    <a:moveTo>
                      <a:pt x="44" y="7"/>
                    </a:moveTo>
                    <a:cubicBezTo>
                      <a:pt x="39" y="14"/>
                      <a:pt x="31" y="20"/>
                      <a:pt x="24" y="25"/>
                    </a:cubicBezTo>
                    <a:cubicBezTo>
                      <a:pt x="16" y="19"/>
                      <a:pt x="12" y="22"/>
                      <a:pt x="4" y="27"/>
                    </a:cubicBezTo>
                    <a:cubicBezTo>
                      <a:pt x="0" y="38"/>
                      <a:pt x="4" y="53"/>
                      <a:pt x="16" y="57"/>
                    </a:cubicBezTo>
                    <a:cubicBezTo>
                      <a:pt x="33" y="51"/>
                      <a:pt x="60" y="45"/>
                      <a:pt x="74" y="35"/>
                    </a:cubicBezTo>
                    <a:cubicBezTo>
                      <a:pt x="78" y="29"/>
                      <a:pt x="86" y="17"/>
                      <a:pt x="86" y="17"/>
                    </a:cubicBezTo>
                    <a:cubicBezTo>
                      <a:pt x="80" y="0"/>
                      <a:pt x="74" y="5"/>
                      <a:pt x="56" y="7"/>
                    </a:cubicBezTo>
                    <a:cubicBezTo>
                      <a:pt x="43" y="11"/>
                      <a:pt x="44" y="15"/>
                      <a:pt x="44" y="7"/>
                    </a:cubicBezTo>
                    <a:close/>
                  </a:path>
                </a:pathLst>
              </a:custGeom>
              <a:solidFill>
                <a:srgbClr val="B2B2B2">
                  <a:alpha val="50195"/>
                </a:srgbClr>
              </a:solidFill>
              <a:ln w="317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82" name="Freeform 97"/>
              <p:cNvSpPr>
                <a:spLocks/>
              </p:cNvSpPr>
              <p:nvPr/>
            </p:nvSpPr>
            <p:spPr bwMode="gray">
              <a:xfrm>
                <a:off x="5438" y="1888"/>
                <a:ext cx="55" cy="24"/>
              </a:xfrm>
              <a:custGeom>
                <a:avLst/>
                <a:gdLst>
                  <a:gd name="T0" fmla="*/ 17 w 73"/>
                  <a:gd name="T1" fmla="*/ 0 h 34"/>
                  <a:gd name="T2" fmla="*/ 5 w 73"/>
                  <a:gd name="T3" fmla="*/ 6 h 34"/>
                  <a:gd name="T4" fmla="*/ 11 w 73"/>
                  <a:gd name="T5" fmla="*/ 12 h 34"/>
                  <a:gd name="T6" fmla="*/ 22 w 73"/>
                  <a:gd name="T7" fmla="*/ 10 h 34"/>
                  <a:gd name="T8" fmla="*/ 27 w 73"/>
                  <a:gd name="T9" fmla="*/ 7 h 34"/>
                  <a:gd name="T10" fmla="*/ 17 w 73"/>
                  <a:gd name="T11" fmla="*/ 0 h 3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73"/>
                  <a:gd name="T19" fmla="*/ 0 h 34"/>
                  <a:gd name="T20" fmla="*/ 73 w 73"/>
                  <a:gd name="T21" fmla="*/ 34 h 3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73" h="34">
                    <a:moveTo>
                      <a:pt x="40" y="0"/>
                    </a:moveTo>
                    <a:cubicBezTo>
                      <a:pt x="30" y="6"/>
                      <a:pt x="20" y="10"/>
                      <a:pt x="10" y="16"/>
                    </a:cubicBezTo>
                    <a:cubicBezTo>
                      <a:pt x="0" y="31"/>
                      <a:pt x="13" y="30"/>
                      <a:pt x="24" y="34"/>
                    </a:cubicBezTo>
                    <a:cubicBezTo>
                      <a:pt x="44" y="31"/>
                      <a:pt x="35" y="34"/>
                      <a:pt x="52" y="28"/>
                    </a:cubicBezTo>
                    <a:cubicBezTo>
                      <a:pt x="57" y="26"/>
                      <a:pt x="64" y="20"/>
                      <a:pt x="64" y="20"/>
                    </a:cubicBezTo>
                    <a:cubicBezTo>
                      <a:pt x="73" y="7"/>
                      <a:pt x="48" y="8"/>
                      <a:pt x="40" y="0"/>
                    </a:cubicBezTo>
                    <a:close/>
                  </a:path>
                </a:pathLst>
              </a:custGeom>
              <a:solidFill>
                <a:srgbClr val="B2B2B2">
                  <a:alpha val="50195"/>
                </a:srgbClr>
              </a:solidFill>
              <a:ln w="317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83" name="Freeform 98"/>
              <p:cNvSpPr>
                <a:spLocks/>
              </p:cNvSpPr>
              <p:nvPr/>
            </p:nvSpPr>
            <p:spPr bwMode="gray">
              <a:xfrm>
                <a:off x="5408" y="1852"/>
                <a:ext cx="66" cy="34"/>
              </a:xfrm>
              <a:custGeom>
                <a:avLst/>
                <a:gdLst>
                  <a:gd name="T0" fmla="*/ 27 w 85"/>
                  <a:gd name="T1" fmla="*/ 5 h 45"/>
                  <a:gd name="T2" fmla="*/ 13 w 85"/>
                  <a:gd name="T3" fmla="*/ 2 h 45"/>
                  <a:gd name="T4" fmla="*/ 0 w 85"/>
                  <a:gd name="T5" fmla="*/ 8 h 45"/>
                  <a:gd name="T6" fmla="*/ 19 w 85"/>
                  <a:gd name="T7" fmla="*/ 14 h 45"/>
                  <a:gd name="T8" fmla="*/ 30 w 85"/>
                  <a:gd name="T9" fmla="*/ 17 h 45"/>
                  <a:gd name="T10" fmla="*/ 39 w 85"/>
                  <a:gd name="T11" fmla="*/ 8 h 45"/>
                  <a:gd name="T12" fmla="*/ 39 w 85"/>
                  <a:gd name="T13" fmla="*/ 3 h 45"/>
                  <a:gd name="T14" fmla="*/ 30 w 85"/>
                  <a:gd name="T15" fmla="*/ 0 h 45"/>
                  <a:gd name="T16" fmla="*/ 27 w 85"/>
                  <a:gd name="T17" fmla="*/ 5 h 45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85"/>
                  <a:gd name="T28" fmla="*/ 0 h 45"/>
                  <a:gd name="T29" fmla="*/ 85 w 85"/>
                  <a:gd name="T30" fmla="*/ 45 h 45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85" h="45">
                    <a:moveTo>
                      <a:pt x="58" y="10"/>
                    </a:moveTo>
                    <a:cubicBezTo>
                      <a:pt x="39" y="16"/>
                      <a:pt x="45" y="10"/>
                      <a:pt x="28" y="4"/>
                    </a:cubicBezTo>
                    <a:cubicBezTo>
                      <a:pt x="7" y="6"/>
                      <a:pt x="5" y="2"/>
                      <a:pt x="0" y="18"/>
                    </a:cubicBezTo>
                    <a:cubicBezTo>
                      <a:pt x="5" y="34"/>
                      <a:pt x="26" y="31"/>
                      <a:pt x="40" y="32"/>
                    </a:cubicBezTo>
                    <a:cubicBezTo>
                      <a:pt x="50" y="42"/>
                      <a:pt x="49" y="45"/>
                      <a:pt x="64" y="40"/>
                    </a:cubicBezTo>
                    <a:cubicBezTo>
                      <a:pt x="69" y="32"/>
                      <a:pt x="77" y="25"/>
                      <a:pt x="84" y="18"/>
                    </a:cubicBezTo>
                    <a:cubicBezTo>
                      <a:pt x="83" y="14"/>
                      <a:pt x="85" y="9"/>
                      <a:pt x="82" y="6"/>
                    </a:cubicBezTo>
                    <a:cubicBezTo>
                      <a:pt x="78" y="1"/>
                      <a:pt x="64" y="0"/>
                      <a:pt x="64" y="0"/>
                    </a:cubicBezTo>
                    <a:cubicBezTo>
                      <a:pt x="56" y="3"/>
                      <a:pt x="47" y="21"/>
                      <a:pt x="58" y="10"/>
                    </a:cubicBezTo>
                    <a:close/>
                  </a:path>
                </a:pathLst>
              </a:custGeom>
              <a:solidFill>
                <a:srgbClr val="B2B2B2">
                  <a:alpha val="50195"/>
                </a:srgbClr>
              </a:solidFill>
              <a:ln w="317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84" name="Freeform 99"/>
              <p:cNvSpPr>
                <a:spLocks/>
              </p:cNvSpPr>
              <p:nvPr/>
            </p:nvSpPr>
            <p:spPr bwMode="gray">
              <a:xfrm>
                <a:off x="5380" y="1820"/>
                <a:ext cx="45" cy="24"/>
              </a:xfrm>
              <a:custGeom>
                <a:avLst/>
                <a:gdLst>
                  <a:gd name="T0" fmla="*/ 7 w 58"/>
                  <a:gd name="T1" fmla="*/ 2 h 31"/>
                  <a:gd name="T2" fmla="*/ 0 w 58"/>
                  <a:gd name="T3" fmla="*/ 9 h 31"/>
                  <a:gd name="T4" fmla="*/ 9 w 58"/>
                  <a:gd name="T5" fmla="*/ 13 h 31"/>
                  <a:gd name="T6" fmla="*/ 13 w 58"/>
                  <a:gd name="T7" fmla="*/ 9 h 31"/>
                  <a:gd name="T8" fmla="*/ 24 w 58"/>
                  <a:gd name="T9" fmla="*/ 5 h 31"/>
                  <a:gd name="T10" fmla="*/ 20 w 58"/>
                  <a:gd name="T11" fmla="*/ 0 h 31"/>
                  <a:gd name="T12" fmla="*/ 7 w 58"/>
                  <a:gd name="T13" fmla="*/ 2 h 31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58"/>
                  <a:gd name="T22" fmla="*/ 0 h 31"/>
                  <a:gd name="T23" fmla="*/ 58 w 58"/>
                  <a:gd name="T24" fmla="*/ 31 h 31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58" h="31">
                    <a:moveTo>
                      <a:pt x="16" y="4"/>
                    </a:moveTo>
                    <a:cubicBezTo>
                      <a:pt x="2" y="13"/>
                      <a:pt x="7" y="8"/>
                      <a:pt x="0" y="18"/>
                    </a:cubicBezTo>
                    <a:cubicBezTo>
                      <a:pt x="5" y="26"/>
                      <a:pt x="11" y="25"/>
                      <a:pt x="20" y="28"/>
                    </a:cubicBezTo>
                    <a:cubicBezTo>
                      <a:pt x="36" y="23"/>
                      <a:pt x="17" y="31"/>
                      <a:pt x="28" y="20"/>
                    </a:cubicBezTo>
                    <a:cubicBezTo>
                      <a:pt x="33" y="15"/>
                      <a:pt x="46" y="13"/>
                      <a:pt x="52" y="12"/>
                    </a:cubicBezTo>
                    <a:cubicBezTo>
                      <a:pt x="58" y="3"/>
                      <a:pt x="53" y="3"/>
                      <a:pt x="44" y="0"/>
                    </a:cubicBezTo>
                    <a:cubicBezTo>
                      <a:pt x="38" y="1"/>
                      <a:pt x="20" y="8"/>
                      <a:pt x="16" y="4"/>
                    </a:cubicBezTo>
                    <a:close/>
                  </a:path>
                </a:pathLst>
              </a:custGeom>
              <a:solidFill>
                <a:srgbClr val="B2B2B2">
                  <a:alpha val="50195"/>
                </a:srgbClr>
              </a:solidFill>
              <a:ln w="317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85" name="Freeform 100"/>
              <p:cNvSpPr>
                <a:spLocks/>
              </p:cNvSpPr>
              <p:nvPr/>
            </p:nvSpPr>
            <p:spPr bwMode="gray">
              <a:xfrm>
                <a:off x="5497" y="1823"/>
                <a:ext cx="117" cy="77"/>
              </a:xfrm>
              <a:custGeom>
                <a:avLst/>
                <a:gdLst>
                  <a:gd name="T0" fmla="*/ 17 w 152"/>
                  <a:gd name="T1" fmla="*/ 0 h 102"/>
                  <a:gd name="T2" fmla="*/ 6 w 152"/>
                  <a:gd name="T3" fmla="*/ 3 h 102"/>
                  <a:gd name="T4" fmla="*/ 2 w 152"/>
                  <a:gd name="T5" fmla="*/ 17 h 102"/>
                  <a:gd name="T6" fmla="*/ 5 w 152"/>
                  <a:gd name="T7" fmla="*/ 24 h 102"/>
                  <a:gd name="T8" fmla="*/ 0 w 152"/>
                  <a:gd name="T9" fmla="*/ 31 h 102"/>
                  <a:gd name="T10" fmla="*/ 25 w 152"/>
                  <a:gd name="T11" fmla="*/ 37 h 102"/>
                  <a:gd name="T12" fmla="*/ 37 w 152"/>
                  <a:gd name="T13" fmla="*/ 39 h 102"/>
                  <a:gd name="T14" fmla="*/ 69 w 152"/>
                  <a:gd name="T15" fmla="*/ 37 h 102"/>
                  <a:gd name="T16" fmla="*/ 35 w 152"/>
                  <a:gd name="T17" fmla="*/ 30 h 102"/>
                  <a:gd name="T18" fmla="*/ 25 w 152"/>
                  <a:gd name="T19" fmla="*/ 26 h 102"/>
                  <a:gd name="T20" fmla="*/ 20 w 152"/>
                  <a:gd name="T21" fmla="*/ 22 h 102"/>
                  <a:gd name="T22" fmla="*/ 22 w 152"/>
                  <a:gd name="T23" fmla="*/ 15 h 102"/>
                  <a:gd name="T24" fmla="*/ 17 w 152"/>
                  <a:gd name="T25" fmla="*/ 0 h 102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152"/>
                  <a:gd name="T40" fmla="*/ 0 h 102"/>
                  <a:gd name="T41" fmla="*/ 152 w 152"/>
                  <a:gd name="T42" fmla="*/ 102 h 102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152" h="102">
                    <a:moveTo>
                      <a:pt x="38" y="0"/>
                    </a:moveTo>
                    <a:cubicBezTo>
                      <a:pt x="22" y="5"/>
                      <a:pt x="30" y="3"/>
                      <a:pt x="14" y="6"/>
                    </a:cubicBezTo>
                    <a:cubicBezTo>
                      <a:pt x="18" y="22"/>
                      <a:pt x="22" y="32"/>
                      <a:pt x="4" y="38"/>
                    </a:cubicBezTo>
                    <a:cubicBezTo>
                      <a:pt x="1" y="47"/>
                      <a:pt x="7" y="49"/>
                      <a:pt x="12" y="56"/>
                    </a:cubicBezTo>
                    <a:cubicBezTo>
                      <a:pt x="10" y="65"/>
                      <a:pt x="9" y="69"/>
                      <a:pt x="0" y="72"/>
                    </a:cubicBezTo>
                    <a:cubicBezTo>
                      <a:pt x="5" y="88"/>
                      <a:pt x="45" y="85"/>
                      <a:pt x="56" y="86"/>
                    </a:cubicBezTo>
                    <a:cubicBezTo>
                      <a:pt x="72" y="97"/>
                      <a:pt x="63" y="95"/>
                      <a:pt x="82" y="92"/>
                    </a:cubicBezTo>
                    <a:cubicBezTo>
                      <a:pt x="86" y="92"/>
                      <a:pt x="147" y="102"/>
                      <a:pt x="152" y="86"/>
                    </a:cubicBezTo>
                    <a:cubicBezTo>
                      <a:pt x="123" y="66"/>
                      <a:pt x="128" y="72"/>
                      <a:pt x="76" y="70"/>
                    </a:cubicBezTo>
                    <a:cubicBezTo>
                      <a:pt x="62" y="56"/>
                      <a:pt x="81" y="73"/>
                      <a:pt x="54" y="62"/>
                    </a:cubicBezTo>
                    <a:cubicBezTo>
                      <a:pt x="50" y="60"/>
                      <a:pt x="48" y="55"/>
                      <a:pt x="44" y="52"/>
                    </a:cubicBezTo>
                    <a:cubicBezTo>
                      <a:pt x="41" y="43"/>
                      <a:pt x="42" y="39"/>
                      <a:pt x="50" y="34"/>
                    </a:cubicBezTo>
                    <a:cubicBezTo>
                      <a:pt x="52" y="27"/>
                      <a:pt x="42" y="9"/>
                      <a:pt x="38" y="0"/>
                    </a:cubicBezTo>
                    <a:close/>
                  </a:path>
                </a:pathLst>
              </a:custGeom>
              <a:solidFill>
                <a:srgbClr val="B2B2B2">
                  <a:alpha val="50195"/>
                </a:srgbClr>
              </a:solidFill>
              <a:ln w="317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86" name="Freeform 101"/>
              <p:cNvSpPr>
                <a:spLocks/>
              </p:cNvSpPr>
              <p:nvPr/>
            </p:nvSpPr>
            <p:spPr bwMode="gray">
              <a:xfrm>
                <a:off x="4383" y="2067"/>
                <a:ext cx="26" cy="15"/>
              </a:xfrm>
              <a:custGeom>
                <a:avLst/>
                <a:gdLst>
                  <a:gd name="T0" fmla="*/ 15 w 34"/>
                  <a:gd name="T1" fmla="*/ 0 h 20"/>
                  <a:gd name="T2" fmla="*/ 11 w 34"/>
                  <a:gd name="T3" fmla="*/ 8 h 20"/>
                  <a:gd name="T4" fmla="*/ 2 w 34"/>
                  <a:gd name="T5" fmla="*/ 8 h 20"/>
                  <a:gd name="T6" fmla="*/ 2 w 34"/>
                  <a:gd name="T7" fmla="*/ 3 h 20"/>
                  <a:gd name="T8" fmla="*/ 15 w 34"/>
                  <a:gd name="T9" fmla="*/ 0 h 2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4"/>
                  <a:gd name="T16" fmla="*/ 0 h 20"/>
                  <a:gd name="T17" fmla="*/ 34 w 34"/>
                  <a:gd name="T18" fmla="*/ 20 h 2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4" h="20">
                    <a:moveTo>
                      <a:pt x="34" y="0"/>
                    </a:moveTo>
                    <a:cubicBezTo>
                      <a:pt x="32" y="10"/>
                      <a:pt x="34" y="17"/>
                      <a:pt x="24" y="20"/>
                    </a:cubicBezTo>
                    <a:cubicBezTo>
                      <a:pt x="17" y="19"/>
                      <a:pt x="10" y="20"/>
                      <a:pt x="4" y="18"/>
                    </a:cubicBezTo>
                    <a:cubicBezTo>
                      <a:pt x="0" y="17"/>
                      <a:pt x="2" y="7"/>
                      <a:pt x="4" y="6"/>
                    </a:cubicBezTo>
                    <a:cubicBezTo>
                      <a:pt x="12" y="0"/>
                      <a:pt x="24" y="0"/>
                      <a:pt x="34" y="0"/>
                    </a:cubicBezTo>
                    <a:close/>
                  </a:path>
                </a:pathLst>
              </a:custGeom>
              <a:solidFill>
                <a:srgbClr val="B2B2B2">
                  <a:alpha val="50195"/>
                </a:srgbClr>
              </a:solidFill>
              <a:ln w="317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87" name="Freeform 102"/>
              <p:cNvSpPr>
                <a:spLocks/>
              </p:cNvSpPr>
              <p:nvPr/>
            </p:nvSpPr>
            <p:spPr bwMode="gray">
              <a:xfrm>
                <a:off x="5159" y="2576"/>
                <a:ext cx="16" cy="12"/>
              </a:xfrm>
              <a:custGeom>
                <a:avLst/>
                <a:gdLst>
                  <a:gd name="T0" fmla="*/ 2 w 21"/>
                  <a:gd name="T1" fmla="*/ 0 h 16"/>
                  <a:gd name="T2" fmla="*/ 6 w 21"/>
                  <a:gd name="T3" fmla="*/ 7 h 16"/>
                  <a:gd name="T4" fmla="*/ 2 w 21"/>
                  <a:gd name="T5" fmla="*/ 0 h 16"/>
                  <a:gd name="T6" fmla="*/ 0 60000 65536"/>
                  <a:gd name="T7" fmla="*/ 0 60000 65536"/>
                  <a:gd name="T8" fmla="*/ 0 60000 65536"/>
                  <a:gd name="T9" fmla="*/ 0 w 21"/>
                  <a:gd name="T10" fmla="*/ 0 h 16"/>
                  <a:gd name="T11" fmla="*/ 21 w 21"/>
                  <a:gd name="T12" fmla="*/ 16 h 1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" h="16">
                    <a:moveTo>
                      <a:pt x="3" y="0"/>
                    </a:moveTo>
                    <a:cubicBezTo>
                      <a:pt x="0" y="9"/>
                      <a:pt x="6" y="11"/>
                      <a:pt x="13" y="16"/>
                    </a:cubicBezTo>
                    <a:cubicBezTo>
                      <a:pt x="21" y="4"/>
                      <a:pt x="16" y="2"/>
                      <a:pt x="3" y="0"/>
                    </a:cubicBezTo>
                    <a:close/>
                  </a:path>
                </a:pathLst>
              </a:custGeom>
              <a:solidFill>
                <a:srgbClr val="B2B2B2">
                  <a:alpha val="50195"/>
                </a:srgbClr>
              </a:solidFill>
              <a:ln w="317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88" name="Freeform 103"/>
              <p:cNvSpPr>
                <a:spLocks/>
              </p:cNvSpPr>
              <p:nvPr/>
            </p:nvSpPr>
            <p:spPr bwMode="gray">
              <a:xfrm>
                <a:off x="5162" y="2601"/>
                <a:ext cx="16" cy="12"/>
              </a:xfrm>
              <a:custGeom>
                <a:avLst/>
                <a:gdLst>
                  <a:gd name="T0" fmla="*/ 2 w 21"/>
                  <a:gd name="T1" fmla="*/ 0 h 16"/>
                  <a:gd name="T2" fmla="*/ 6 w 21"/>
                  <a:gd name="T3" fmla="*/ 7 h 16"/>
                  <a:gd name="T4" fmla="*/ 2 w 21"/>
                  <a:gd name="T5" fmla="*/ 0 h 16"/>
                  <a:gd name="T6" fmla="*/ 0 60000 65536"/>
                  <a:gd name="T7" fmla="*/ 0 60000 65536"/>
                  <a:gd name="T8" fmla="*/ 0 60000 65536"/>
                  <a:gd name="T9" fmla="*/ 0 w 21"/>
                  <a:gd name="T10" fmla="*/ 0 h 16"/>
                  <a:gd name="T11" fmla="*/ 21 w 21"/>
                  <a:gd name="T12" fmla="*/ 16 h 1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" h="16">
                    <a:moveTo>
                      <a:pt x="3" y="0"/>
                    </a:moveTo>
                    <a:cubicBezTo>
                      <a:pt x="0" y="9"/>
                      <a:pt x="6" y="11"/>
                      <a:pt x="13" y="16"/>
                    </a:cubicBezTo>
                    <a:cubicBezTo>
                      <a:pt x="21" y="4"/>
                      <a:pt x="16" y="2"/>
                      <a:pt x="3" y="0"/>
                    </a:cubicBezTo>
                    <a:close/>
                  </a:path>
                </a:pathLst>
              </a:custGeom>
              <a:solidFill>
                <a:srgbClr val="B2B2B2">
                  <a:alpha val="50195"/>
                </a:srgbClr>
              </a:solidFill>
              <a:ln w="317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89" name="Freeform 104"/>
              <p:cNvSpPr>
                <a:spLocks/>
              </p:cNvSpPr>
              <p:nvPr/>
            </p:nvSpPr>
            <p:spPr bwMode="gray">
              <a:xfrm>
                <a:off x="5371" y="2732"/>
                <a:ext cx="16" cy="12"/>
              </a:xfrm>
              <a:custGeom>
                <a:avLst/>
                <a:gdLst>
                  <a:gd name="T0" fmla="*/ 2 w 21"/>
                  <a:gd name="T1" fmla="*/ 0 h 16"/>
                  <a:gd name="T2" fmla="*/ 6 w 21"/>
                  <a:gd name="T3" fmla="*/ 7 h 16"/>
                  <a:gd name="T4" fmla="*/ 2 w 21"/>
                  <a:gd name="T5" fmla="*/ 0 h 16"/>
                  <a:gd name="T6" fmla="*/ 0 60000 65536"/>
                  <a:gd name="T7" fmla="*/ 0 60000 65536"/>
                  <a:gd name="T8" fmla="*/ 0 60000 65536"/>
                  <a:gd name="T9" fmla="*/ 0 w 21"/>
                  <a:gd name="T10" fmla="*/ 0 h 16"/>
                  <a:gd name="T11" fmla="*/ 21 w 21"/>
                  <a:gd name="T12" fmla="*/ 16 h 1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" h="16">
                    <a:moveTo>
                      <a:pt x="3" y="0"/>
                    </a:moveTo>
                    <a:cubicBezTo>
                      <a:pt x="0" y="9"/>
                      <a:pt x="6" y="11"/>
                      <a:pt x="13" y="16"/>
                    </a:cubicBezTo>
                    <a:cubicBezTo>
                      <a:pt x="21" y="4"/>
                      <a:pt x="16" y="2"/>
                      <a:pt x="3" y="0"/>
                    </a:cubicBezTo>
                    <a:close/>
                  </a:path>
                </a:pathLst>
              </a:custGeom>
              <a:solidFill>
                <a:srgbClr val="B2B2B2">
                  <a:alpha val="50195"/>
                </a:srgbClr>
              </a:solidFill>
              <a:ln w="317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90" name="Freeform 105"/>
              <p:cNvSpPr>
                <a:spLocks/>
              </p:cNvSpPr>
              <p:nvPr/>
            </p:nvSpPr>
            <p:spPr bwMode="gray">
              <a:xfrm>
                <a:off x="5498" y="2250"/>
                <a:ext cx="39" cy="18"/>
              </a:xfrm>
              <a:custGeom>
                <a:avLst/>
                <a:gdLst>
                  <a:gd name="T0" fmla="*/ 6 w 51"/>
                  <a:gd name="T1" fmla="*/ 0 h 24"/>
                  <a:gd name="T2" fmla="*/ 3 w 51"/>
                  <a:gd name="T3" fmla="*/ 8 h 24"/>
                  <a:gd name="T4" fmla="*/ 12 w 51"/>
                  <a:gd name="T5" fmla="*/ 10 h 24"/>
                  <a:gd name="T6" fmla="*/ 15 w 51"/>
                  <a:gd name="T7" fmla="*/ 2 h 24"/>
                  <a:gd name="T8" fmla="*/ 6 w 51"/>
                  <a:gd name="T9" fmla="*/ 0 h 2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1"/>
                  <a:gd name="T16" fmla="*/ 0 h 24"/>
                  <a:gd name="T17" fmla="*/ 51 w 51"/>
                  <a:gd name="T18" fmla="*/ 24 h 2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1" h="24">
                    <a:moveTo>
                      <a:pt x="13" y="0"/>
                    </a:moveTo>
                    <a:cubicBezTo>
                      <a:pt x="12" y="2"/>
                      <a:pt x="0" y="12"/>
                      <a:pt x="7" y="18"/>
                    </a:cubicBezTo>
                    <a:cubicBezTo>
                      <a:pt x="12" y="22"/>
                      <a:pt x="27" y="24"/>
                      <a:pt x="27" y="24"/>
                    </a:cubicBezTo>
                    <a:cubicBezTo>
                      <a:pt x="44" y="22"/>
                      <a:pt x="51" y="16"/>
                      <a:pt x="33" y="4"/>
                    </a:cubicBezTo>
                    <a:cubicBezTo>
                      <a:pt x="29" y="1"/>
                      <a:pt x="14" y="0"/>
                      <a:pt x="13" y="0"/>
                    </a:cubicBezTo>
                    <a:close/>
                  </a:path>
                </a:pathLst>
              </a:custGeom>
              <a:solidFill>
                <a:srgbClr val="B2B2B2">
                  <a:alpha val="50195"/>
                </a:srgbClr>
              </a:solidFill>
              <a:ln w="317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91" name="Freeform 106"/>
              <p:cNvSpPr>
                <a:spLocks/>
              </p:cNvSpPr>
              <p:nvPr/>
            </p:nvSpPr>
            <p:spPr bwMode="gray">
              <a:xfrm>
                <a:off x="5396" y="2046"/>
                <a:ext cx="39" cy="18"/>
              </a:xfrm>
              <a:custGeom>
                <a:avLst/>
                <a:gdLst>
                  <a:gd name="T0" fmla="*/ 6 w 51"/>
                  <a:gd name="T1" fmla="*/ 0 h 24"/>
                  <a:gd name="T2" fmla="*/ 3 w 51"/>
                  <a:gd name="T3" fmla="*/ 8 h 24"/>
                  <a:gd name="T4" fmla="*/ 12 w 51"/>
                  <a:gd name="T5" fmla="*/ 10 h 24"/>
                  <a:gd name="T6" fmla="*/ 15 w 51"/>
                  <a:gd name="T7" fmla="*/ 2 h 24"/>
                  <a:gd name="T8" fmla="*/ 6 w 51"/>
                  <a:gd name="T9" fmla="*/ 0 h 2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1"/>
                  <a:gd name="T16" fmla="*/ 0 h 24"/>
                  <a:gd name="T17" fmla="*/ 51 w 51"/>
                  <a:gd name="T18" fmla="*/ 24 h 2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1" h="24">
                    <a:moveTo>
                      <a:pt x="13" y="0"/>
                    </a:moveTo>
                    <a:cubicBezTo>
                      <a:pt x="12" y="2"/>
                      <a:pt x="0" y="12"/>
                      <a:pt x="7" y="18"/>
                    </a:cubicBezTo>
                    <a:cubicBezTo>
                      <a:pt x="12" y="22"/>
                      <a:pt x="27" y="24"/>
                      <a:pt x="27" y="24"/>
                    </a:cubicBezTo>
                    <a:cubicBezTo>
                      <a:pt x="44" y="22"/>
                      <a:pt x="51" y="16"/>
                      <a:pt x="33" y="4"/>
                    </a:cubicBezTo>
                    <a:cubicBezTo>
                      <a:pt x="29" y="1"/>
                      <a:pt x="14" y="0"/>
                      <a:pt x="13" y="0"/>
                    </a:cubicBezTo>
                    <a:close/>
                  </a:path>
                </a:pathLst>
              </a:custGeom>
              <a:solidFill>
                <a:srgbClr val="B2B2B2">
                  <a:alpha val="50195"/>
                </a:srgbClr>
              </a:solidFill>
              <a:ln w="317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92" name="Freeform 107"/>
              <p:cNvSpPr>
                <a:spLocks/>
              </p:cNvSpPr>
              <p:nvPr/>
            </p:nvSpPr>
            <p:spPr bwMode="gray">
              <a:xfrm>
                <a:off x="5462" y="1868"/>
                <a:ext cx="40" cy="18"/>
              </a:xfrm>
              <a:custGeom>
                <a:avLst/>
                <a:gdLst>
                  <a:gd name="T0" fmla="*/ 6 w 51"/>
                  <a:gd name="T1" fmla="*/ 0 h 24"/>
                  <a:gd name="T2" fmla="*/ 3 w 51"/>
                  <a:gd name="T3" fmla="*/ 8 h 24"/>
                  <a:gd name="T4" fmla="*/ 13 w 51"/>
                  <a:gd name="T5" fmla="*/ 10 h 24"/>
                  <a:gd name="T6" fmla="*/ 16 w 51"/>
                  <a:gd name="T7" fmla="*/ 2 h 24"/>
                  <a:gd name="T8" fmla="*/ 6 w 51"/>
                  <a:gd name="T9" fmla="*/ 0 h 2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1"/>
                  <a:gd name="T16" fmla="*/ 0 h 24"/>
                  <a:gd name="T17" fmla="*/ 51 w 51"/>
                  <a:gd name="T18" fmla="*/ 24 h 2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1" h="24">
                    <a:moveTo>
                      <a:pt x="13" y="0"/>
                    </a:moveTo>
                    <a:cubicBezTo>
                      <a:pt x="12" y="2"/>
                      <a:pt x="0" y="12"/>
                      <a:pt x="7" y="18"/>
                    </a:cubicBezTo>
                    <a:cubicBezTo>
                      <a:pt x="12" y="22"/>
                      <a:pt x="27" y="24"/>
                      <a:pt x="27" y="24"/>
                    </a:cubicBezTo>
                    <a:cubicBezTo>
                      <a:pt x="44" y="22"/>
                      <a:pt x="51" y="16"/>
                      <a:pt x="33" y="4"/>
                    </a:cubicBezTo>
                    <a:cubicBezTo>
                      <a:pt x="29" y="1"/>
                      <a:pt x="14" y="0"/>
                      <a:pt x="13" y="0"/>
                    </a:cubicBezTo>
                    <a:close/>
                  </a:path>
                </a:pathLst>
              </a:custGeom>
              <a:solidFill>
                <a:srgbClr val="B2B2B2">
                  <a:alpha val="50195"/>
                </a:srgbClr>
              </a:solidFill>
              <a:ln w="317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93" name="Freeform 108"/>
              <p:cNvSpPr>
                <a:spLocks/>
              </p:cNvSpPr>
              <p:nvPr/>
            </p:nvSpPr>
            <p:spPr bwMode="gray">
              <a:xfrm>
                <a:off x="5527" y="1975"/>
                <a:ext cx="39" cy="18"/>
              </a:xfrm>
              <a:custGeom>
                <a:avLst/>
                <a:gdLst>
                  <a:gd name="T0" fmla="*/ 6 w 51"/>
                  <a:gd name="T1" fmla="*/ 0 h 24"/>
                  <a:gd name="T2" fmla="*/ 3 w 51"/>
                  <a:gd name="T3" fmla="*/ 8 h 24"/>
                  <a:gd name="T4" fmla="*/ 12 w 51"/>
                  <a:gd name="T5" fmla="*/ 10 h 24"/>
                  <a:gd name="T6" fmla="*/ 15 w 51"/>
                  <a:gd name="T7" fmla="*/ 2 h 24"/>
                  <a:gd name="T8" fmla="*/ 6 w 51"/>
                  <a:gd name="T9" fmla="*/ 0 h 2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1"/>
                  <a:gd name="T16" fmla="*/ 0 h 24"/>
                  <a:gd name="T17" fmla="*/ 51 w 51"/>
                  <a:gd name="T18" fmla="*/ 24 h 2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1" h="24">
                    <a:moveTo>
                      <a:pt x="13" y="0"/>
                    </a:moveTo>
                    <a:cubicBezTo>
                      <a:pt x="12" y="2"/>
                      <a:pt x="0" y="12"/>
                      <a:pt x="7" y="18"/>
                    </a:cubicBezTo>
                    <a:cubicBezTo>
                      <a:pt x="12" y="22"/>
                      <a:pt x="27" y="24"/>
                      <a:pt x="27" y="24"/>
                    </a:cubicBezTo>
                    <a:cubicBezTo>
                      <a:pt x="44" y="22"/>
                      <a:pt x="51" y="16"/>
                      <a:pt x="33" y="4"/>
                    </a:cubicBezTo>
                    <a:cubicBezTo>
                      <a:pt x="29" y="1"/>
                      <a:pt x="14" y="0"/>
                      <a:pt x="13" y="0"/>
                    </a:cubicBezTo>
                    <a:close/>
                  </a:path>
                </a:pathLst>
              </a:custGeom>
              <a:solidFill>
                <a:srgbClr val="B2B2B2">
                  <a:alpha val="50195"/>
                </a:srgbClr>
              </a:solidFill>
              <a:ln w="317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94" name="Freeform 109"/>
              <p:cNvSpPr>
                <a:spLocks/>
              </p:cNvSpPr>
              <p:nvPr/>
            </p:nvSpPr>
            <p:spPr bwMode="gray">
              <a:xfrm>
                <a:off x="5543" y="1774"/>
                <a:ext cx="714" cy="345"/>
              </a:xfrm>
              <a:custGeom>
                <a:avLst/>
                <a:gdLst>
                  <a:gd name="T0" fmla="*/ 13 w 929"/>
                  <a:gd name="T1" fmla="*/ 23 h 462"/>
                  <a:gd name="T2" fmla="*/ 3 w 929"/>
                  <a:gd name="T3" fmla="*/ 39 h 462"/>
                  <a:gd name="T4" fmla="*/ 17 w 929"/>
                  <a:gd name="T5" fmla="*/ 42 h 462"/>
                  <a:gd name="T6" fmla="*/ 7 w 929"/>
                  <a:gd name="T7" fmla="*/ 49 h 462"/>
                  <a:gd name="T8" fmla="*/ 47 w 929"/>
                  <a:gd name="T9" fmla="*/ 57 h 462"/>
                  <a:gd name="T10" fmla="*/ 65 w 929"/>
                  <a:gd name="T11" fmla="*/ 54 h 462"/>
                  <a:gd name="T12" fmla="*/ 114 w 929"/>
                  <a:gd name="T13" fmla="*/ 32 h 462"/>
                  <a:gd name="T14" fmla="*/ 137 w 929"/>
                  <a:gd name="T15" fmla="*/ 28 h 462"/>
                  <a:gd name="T16" fmla="*/ 147 w 929"/>
                  <a:gd name="T17" fmla="*/ 34 h 462"/>
                  <a:gd name="T18" fmla="*/ 124 w 929"/>
                  <a:gd name="T19" fmla="*/ 37 h 462"/>
                  <a:gd name="T20" fmla="*/ 110 w 929"/>
                  <a:gd name="T21" fmla="*/ 47 h 462"/>
                  <a:gd name="T22" fmla="*/ 115 w 929"/>
                  <a:gd name="T23" fmla="*/ 50 h 462"/>
                  <a:gd name="T24" fmla="*/ 118 w 929"/>
                  <a:gd name="T25" fmla="*/ 66 h 462"/>
                  <a:gd name="T26" fmla="*/ 159 w 929"/>
                  <a:gd name="T27" fmla="*/ 80 h 462"/>
                  <a:gd name="T28" fmla="*/ 152 w 929"/>
                  <a:gd name="T29" fmla="*/ 87 h 462"/>
                  <a:gd name="T30" fmla="*/ 168 w 929"/>
                  <a:gd name="T31" fmla="*/ 102 h 462"/>
                  <a:gd name="T32" fmla="*/ 158 w 929"/>
                  <a:gd name="T33" fmla="*/ 111 h 462"/>
                  <a:gd name="T34" fmla="*/ 147 w 929"/>
                  <a:gd name="T35" fmla="*/ 122 h 462"/>
                  <a:gd name="T36" fmla="*/ 134 w 929"/>
                  <a:gd name="T37" fmla="*/ 135 h 462"/>
                  <a:gd name="T38" fmla="*/ 132 w 929"/>
                  <a:gd name="T39" fmla="*/ 175 h 462"/>
                  <a:gd name="T40" fmla="*/ 151 w 929"/>
                  <a:gd name="T41" fmla="*/ 186 h 462"/>
                  <a:gd name="T42" fmla="*/ 176 w 929"/>
                  <a:gd name="T43" fmla="*/ 187 h 462"/>
                  <a:gd name="T44" fmla="*/ 188 w 929"/>
                  <a:gd name="T45" fmla="*/ 175 h 462"/>
                  <a:gd name="T46" fmla="*/ 230 w 929"/>
                  <a:gd name="T47" fmla="*/ 149 h 462"/>
                  <a:gd name="T48" fmla="*/ 260 w 929"/>
                  <a:gd name="T49" fmla="*/ 139 h 462"/>
                  <a:gd name="T50" fmla="*/ 293 w 929"/>
                  <a:gd name="T51" fmla="*/ 128 h 462"/>
                  <a:gd name="T52" fmla="*/ 327 w 929"/>
                  <a:gd name="T53" fmla="*/ 121 h 462"/>
                  <a:gd name="T54" fmla="*/ 346 w 929"/>
                  <a:gd name="T55" fmla="*/ 108 h 462"/>
                  <a:gd name="T56" fmla="*/ 364 w 929"/>
                  <a:gd name="T57" fmla="*/ 83 h 462"/>
                  <a:gd name="T58" fmla="*/ 364 w 929"/>
                  <a:gd name="T59" fmla="*/ 64 h 462"/>
                  <a:gd name="T60" fmla="*/ 364 w 929"/>
                  <a:gd name="T61" fmla="*/ 52 h 462"/>
                  <a:gd name="T62" fmla="*/ 377 w 929"/>
                  <a:gd name="T63" fmla="*/ 37 h 462"/>
                  <a:gd name="T64" fmla="*/ 397 w 929"/>
                  <a:gd name="T65" fmla="*/ 39 h 462"/>
                  <a:gd name="T66" fmla="*/ 419 w 929"/>
                  <a:gd name="T67" fmla="*/ 22 h 462"/>
                  <a:gd name="T68" fmla="*/ 403 w 929"/>
                  <a:gd name="T69" fmla="*/ 23 h 462"/>
                  <a:gd name="T70" fmla="*/ 385 w 929"/>
                  <a:gd name="T71" fmla="*/ 19 h 462"/>
                  <a:gd name="T72" fmla="*/ 360 w 929"/>
                  <a:gd name="T73" fmla="*/ 9 h 462"/>
                  <a:gd name="T74" fmla="*/ 291 w 929"/>
                  <a:gd name="T75" fmla="*/ 10 h 462"/>
                  <a:gd name="T76" fmla="*/ 265 w 929"/>
                  <a:gd name="T77" fmla="*/ 16 h 462"/>
                  <a:gd name="T78" fmla="*/ 252 w 929"/>
                  <a:gd name="T79" fmla="*/ 16 h 462"/>
                  <a:gd name="T80" fmla="*/ 234 w 929"/>
                  <a:gd name="T81" fmla="*/ 22 h 462"/>
                  <a:gd name="T82" fmla="*/ 217 w 929"/>
                  <a:gd name="T83" fmla="*/ 12 h 462"/>
                  <a:gd name="T84" fmla="*/ 196 w 929"/>
                  <a:gd name="T85" fmla="*/ 16 h 462"/>
                  <a:gd name="T86" fmla="*/ 166 w 929"/>
                  <a:gd name="T87" fmla="*/ 22 h 462"/>
                  <a:gd name="T88" fmla="*/ 186 w 929"/>
                  <a:gd name="T89" fmla="*/ 16 h 462"/>
                  <a:gd name="T90" fmla="*/ 160 w 929"/>
                  <a:gd name="T91" fmla="*/ 3 h 462"/>
                  <a:gd name="T92" fmla="*/ 152 w 929"/>
                  <a:gd name="T93" fmla="*/ 1 h 462"/>
                  <a:gd name="T94" fmla="*/ 142 w 929"/>
                  <a:gd name="T95" fmla="*/ 3 h 462"/>
                  <a:gd name="T96" fmla="*/ 108 w 929"/>
                  <a:gd name="T97" fmla="*/ 7 h 462"/>
                  <a:gd name="T98" fmla="*/ 73 w 929"/>
                  <a:gd name="T99" fmla="*/ 12 h 462"/>
                  <a:gd name="T100" fmla="*/ 49 w 929"/>
                  <a:gd name="T101" fmla="*/ 10 h 462"/>
                  <a:gd name="T102" fmla="*/ 52 w 929"/>
                  <a:gd name="T103" fmla="*/ 28 h 462"/>
                  <a:gd name="T104" fmla="*/ 47 w 929"/>
                  <a:gd name="T105" fmla="*/ 22 h 462"/>
                  <a:gd name="T106" fmla="*/ 27 w 929"/>
                  <a:gd name="T107" fmla="*/ 17 h 462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w 929"/>
                  <a:gd name="T163" fmla="*/ 0 h 462"/>
                  <a:gd name="T164" fmla="*/ 929 w 929"/>
                  <a:gd name="T165" fmla="*/ 462 h 462"/>
                </a:gdLst>
                <a:ahLst/>
                <a:cxnLst>
                  <a:cxn ang="T108">
                    <a:pos x="T0" y="T1"/>
                  </a:cxn>
                  <a:cxn ang="T109">
                    <a:pos x="T2" y="T3"/>
                  </a:cxn>
                  <a:cxn ang="T110">
                    <a:pos x="T4" y="T5"/>
                  </a:cxn>
                  <a:cxn ang="T111">
                    <a:pos x="T6" y="T7"/>
                  </a:cxn>
                  <a:cxn ang="T112">
                    <a:pos x="T8" y="T9"/>
                  </a:cxn>
                  <a:cxn ang="T113">
                    <a:pos x="T10" y="T11"/>
                  </a:cxn>
                  <a:cxn ang="T114">
                    <a:pos x="T12" y="T13"/>
                  </a:cxn>
                  <a:cxn ang="T115">
                    <a:pos x="T14" y="T15"/>
                  </a:cxn>
                  <a:cxn ang="T116">
                    <a:pos x="T16" y="T17"/>
                  </a:cxn>
                  <a:cxn ang="T117">
                    <a:pos x="T18" y="T19"/>
                  </a:cxn>
                  <a:cxn ang="T118">
                    <a:pos x="T20" y="T21"/>
                  </a:cxn>
                  <a:cxn ang="T119">
                    <a:pos x="T22" y="T23"/>
                  </a:cxn>
                  <a:cxn ang="T120">
                    <a:pos x="T24" y="T25"/>
                  </a:cxn>
                  <a:cxn ang="T121">
                    <a:pos x="T26" y="T27"/>
                  </a:cxn>
                  <a:cxn ang="T122">
                    <a:pos x="T28" y="T29"/>
                  </a:cxn>
                  <a:cxn ang="T123">
                    <a:pos x="T30" y="T31"/>
                  </a:cxn>
                  <a:cxn ang="T124">
                    <a:pos x="T32" y="T33"/>
                  </a:cxn>
                  <a:cxn ang="T125">
                    <a:pos x="T34" y="T35"/>
                  </a:cxn>
                  <a:cxn ang="T126">
                    <a:pos x="T36" y="T37"/>
                  </a:cxn>
                  <a:cxn ang="T127">
                    <a:pos x="T38" y="T39"/>
                  </a:cxn>
                  <a:cxn ang="T128">
                    <a:pos x="T40" y="T41"/>
                  </a:cxn>
                  <a:cxn ang="T129">
                    <a:pos x="T42" y="T43"/>
                  </a:cxn>
                  <a:cxn ang="T130">
                    <a:pos x="T44" y="T45"/>
                  </a:cxn>
                  <a:cxn ang="T131">
                    <a:pos x="T46" y="T47"/>
                  </a:cxn>
                  <a:cxn ang="T132">
                    <a:pos x="T48" y="T49"/>
                  </a:cxn>
                  <a:cxn ang="T133">
                    <a:pos x="T50" y="T51"/>
                  </a:cxn>
                  <a:cxn ang="T134">
                    <a:pos x="T52" y="T53"/>
                  </a:cxn>
                  <a:cxn ang="T135">
                    <a:pos x="T54" y="T55"/>
                  </a:cxn>
                  <a:cxn ang="T136">
                    <a:pos x="T56" y="T57"/>
                  </a:cxn>
                  <a:cxn ang="T137">
                    <a:pos x="T58" y="T59"/>
                  </a:cxn>
                  <a:cxn ang="T138">
                    <a:pos x="T60" y="T61"/>
                  </a:cxn>
                  <a:cxn ang="T139">
                    <a:pos x="T62" y="T63"/>
                  </a:cxn>
                  <a:cxn ang="T140">
                    <a:pos x="T64" y="T65"/>
                  </a:cxn>
                  <a:cxn ang="T141">
                    <a:pos x="T66" y="T67"/>
                  </a:cxn>
                  <a:cxn ang="T142">
                    <a:pos x="T68" y="T69"/>
                  </a:cxn>
                  <a:cxn ang="T143">
                    <a:pos x="T70" y="T71"/>
                  </a:cxn>
                  <a:cxn ang="T144">
                    <a:pos x="T72" y="T73"/>
                  </a:cxn>
                  <a:cxn ang="T145">
                    <a:pos x="T74" y="T75"/>
                  </a:cxn>
                  <a:cxn ang="T146">
                    <a:pos x="T76" y="T77"/>
                  </a:cxn>
                  <a:cxn ang="T147">
                    <a:pos x="T78" y="T79"/>
                  </a:cxn>
                  <a:cxn ang="T148">
                    <a:pos x="T80" y="T81"/>
                  </a:cxn>
                  <a:cxn ang="T149">
                    <a:pos x="T82" y="T83"/>
                  </a:cxn>
                  <a:cxn ang="T150">
                    <a:pos x="T84" y="T85"/>
                  </a:cxn>
                  <a:cxn ang="T151">
                    <a:pos x="T86" y="T87"/>
                  </a:cxn>
                  <a:cxn ang="T152">
                    <a:pos x="T88" y="T89"/>
                  </a:cxn>
                  <a:cxn ang="T153">
                    <a:pos x="T90" y="T91"/>
                  </a:cxn>
                  <a:cxn ang="T154">
                    <a:pos x="T92" y="T93"/>
                  </a:cxn>
                  <a:cxn ang="T155">
                    <a:pos x="T94" y="T95"/>
                  </a:cxn>
                  <a:cxn ang="T156">
                    <a:pos x="T96" y="T97"/>
                  </a:cxn>
                  <a:cxn ang="T157">
                    <a:pos x="T98" y="T99"/>
                  </a:cxn>
                  <a:cxn ang="T158">
                    <a:pos x="T100" y="T101"/>
                  </a:cxn>
                  <a:cxn ang="T159">
                    <a:pos x="T102" y="T103"/>
                  </a:cxn>
                  <a:cxn ang="T160">
                    <a:pos x="T104" y="T105"/>
                  </a:cxn>
                  <a:cxn ang="T161">
                    <a:pos x="T106" y="T107"/>
                  </a:cxn>
                </a:cxnLst>
                <a:rect l="T162" t="T163" r="T164" b="T165"/>
                <a:pathLst>
                  <a:path w="929" h="462">
                    <a:moveTo>
                      <a:pt x="60" y="42"/>
                    </a:moveTo>
                    <a:cubicBezTo>
                      <a:pt x="40" y="45"/>
                      <a:pt x="42" y="46"/>
                      <a:pt x="28" y="56"/>
                    </a:cubicBezTo>
                    <a:cubicBezTo>
                      <a:pt x="26" y="74"/>
                      <a:pt x="27" y="75"/>
                      <a:pt x="10" y="78"/>
                    </a:cubicBezTo>
                    <a:cubicBezTo>
                      <a:pt x="4" y="82"/>
                      <a:pt x="0" y="82"/>
                      <a:pt x="6" y="92"/>
                    </a:cubicBezTo>
                    <a:cubicBezTo>
                      <a:pt x="10" y="98"/>
                      <a:pt x="21" y="96"/>
                      <a:pt x="28" y="98"/>
                    </a:cubicBezTo>
                    <a:cubicBezTo>
                      <a:pt x="31" y="99"/>
                      <a:pt x="36" y="100"/>
                      <a:pt x="36" y="100"/>
                    </a:cubicBezTo>
                    <a:cubicBezTo>
                      <a:pt x="47" y="99"/>
                      <a:pt x="69" y="97"/>
                      <a:pt x="50" y="110"/>
                    </a:cubicBezTo>
                    <a:cubicBezTo>
                      <a:pt x="37" y="108"/>
                      <a:pt x="24" y="104"/>
                      <a:pt x="16" y="116"/>
                    </a:cubicBezTo>
                    <a:cubicBezTo>
                      <a:pt x="24" y="141"/>
                      <a:pt x="68" y="125"/>
                      <a:pt x="94" y="126"/>
                    </a:cubicBezTo>
                    <a:cubicBezTo>
                      <a:pt x="98" y="129"/>
                      <a:pt x="100" y="134"/>
                      <a:pt x="104" y="136"/>
                    </a:cubicBezTo>
                    <a:cubicBezTo>
                      <a:pt x="108" y="138"/>
                      <a:pt x="116" y="140"/>
                      <a:pt x="116" y="140"/>
                    </a:cubicBezTo>
                    <a:cubicBezTo>
                      <a:pt x="129" y="138"/>
                      <a:pt x="133" y="139"/>
                      <a:pt x="142" y="130"/>
                    </a:cubicBezTo>
                    <a:cubicBezTo>
                      <a:pt x="151" y="104"/>
                      <a:pt x="179" y="110"/>
                      <a:pt x="202" y="102"/>
                    </a:cubicBezTo>
                    <a:cubicBezTo>
                      <a:pt x="219" y="96"/>
                      <a:pt x="233" y="84"/>
                      <a:pt x="250" y="78"/>
                    </a:cubicBezTo>
                    <a:cubicBezTo>
                      <a:pt x="260" y="75"/>
                      <a:pt x="269" y="74"/>
                      <a:pt x="280" y="72"/>
                    </a:cubicBezTo>
                    <a:cubicBezTo>
                      <a:pt x="287" y="71"/>
                      <a:pt x="300" y="66"/>
                      <a:pt x="300" y="66"/>
                    </a:cubicBezTo>
                    <a:cubicBezTo>
                      <a:pt x="311" y="49"/>
                      <a:pt x="336" y="54"/>
                      <a:pt x="354" y="60"/>
                    </a:cubicBezTo>
                    <a:cubicBezTo>
                      <a:pt x="367" y="79"/>
                      <a:pt x="335" y="79"/>
                      <a:pt x="324" y="80"/>
                    </a:cubicBezTo>
                    <a:cubicBezTo>
                      <a:pt x="312" y="83"/>
                      <a:pt x="306" y="93"/>
                      <a:pt x="292" y="96"/>
                    </a:cubicBezTo>
                    <a:cubicBezTo>
                      <a:pt x="284" y="94"/>
                      <a:pt x="279" y="90"/>
                      <a:pt x="272" y="88"/>
                    </a:cubicBezTo>
                    <a:cubicBezTo>
                      <a:pt x="253" y="91"/>
                      <a:pt x="232" y="96"/>
                      <a:pt x="214" y="102"/>
                    </a:cubicBezTo>
                    <a:cubicBezTo>
                      <a:pt x="223" y="108"/>
                      <a:pt x="231" y="109"/>
                      <a:pt x="242" y="112"/>
                    </a:cubicBezTo>
                    <a:cubicBezTo>
                      <a:pt x="245" y="113"/>
                      <a:pt x="250" y="114"/>
                      <a:pt x="250" y="114"/>
                    </a:cubicBezTo>
                    <a:cubicBezTo>
                      <a:pt x="251" y="116"/>
                      <a:pt x="255" y="118"/>
                      <a:pt x="254" y="120"/>
                    </a:cubicBezTo>
                    <a:cubicBezTo>
                      <a:pt x="252" y="124"/>
                      <a:pt x="242" y="128"/>
                      <a:pt x="242" y="128"/>
                    </a:cubicBezTo>
                    <a:cubicBezTo>
                      <a:pt x="233" y="141"/>
                      <a:pt x="247" y="154"/>
                      <a:pt x="260" y="158"/>
                    </a:cubicBezTo>
                    <a:cubicBezTo>
                      <a:pt x="282" y="155"/>
                      <a:pt x="295" y="151"/>
                      <a:pt x="318" y="150"/>
                    </a:cubicBezTo>
                    <a:cubicBezTo>
                      <a:pt x="334" y="155"/>
                      <a:pt x="345" y="176"/>
                      <a:pt x="350" y="192"/>
                    </a:cubicBezTo>
                    <a:cubicBezTo>
                      <a:pt x="349" y="195"/>
                      <a:pt x="350" y="199"/>
                      <a:pt x="348" y="202"/>
                    </a:cubicBezTo>
                    <a:cubicBezTo>
                      <a:pt x="345" y="206"/>
                      <a:pt x="336" y="210"/>
                      <a:pt x="336" y="210"/>
                    </a:cubicBezTo>
                    <a:cubicBezTo>
                      <a:pt x="327" y="224"/>
                      <a:pt x="332" y="235"/>
                      <a:pt x="348" y="240"/>
                    </a:cubicBezTo>
                    <a:cubicBezTo>
                      <a:pt x="358" y="237"/>
                      <a:pt x="362" y="237"/>
                      <a:pt x="368" y="246"/>
                    </a:cubicBezTo>
                    <a:cubicBezTo>
                      <a:pt x="360" y="252"/>
                      <a:pt x="346" y="246"/>
                      <a:pt x="338" y="252"/>
                    </a:cubicBezTo>
                    <a:cubicBezTo>
                      <a:pt x="326" y="260"/>
                      <a:pt x="346" y="265"/>
                      <a:pt x="348" y="266"/>
                    </a:cubicBezTo>
                    <a:cubicBezTo>
                      <a:pt x="352" y="278"/>
                      <a:pt x="347" y="279"/>
                      <a:pt x="336" y="286"/>
                    </a:cubicBezTo>
                    <a:cubicBezTo>
                      <a:pt x="332" y="289"/>
                      <a:pt x="324" y="294"/>
                      <a:pt x="324" y="294"/>
                    </a:cubicBezTo>
                    <a:cubicBezTo>
                      <a:pt x="315" y="308"/>
                      <a:pt x="320" y="303"/>
                      <a:pt x="310" y="310"/>
                    </a:cubicBezTo>
                    <a:cubicBezTo>
                      <a:pt x="306" y="316"/>
                      <a:pt x="294" y="324"/>
                      <a:pt x="294" y="324"/>
                    </a:cubicBezTo>
                    <a:cubicBezTo>
                      <a:pt x="285" y="338"/>
                      <a:pt x="288" y="331"/>
                      <a:pt x="284" y="342"/>
                    </a:cubicBezTo>
                    <a:cubicBezTo>
                      <a:pt x="285" y="374"/>
                      <a:pt x="283" y="393"/>
                      <a:pt x="292" y="420"/>
                    </a:cubicBezTo>
                    <a:cubicBezTo>
                      <a:pt x="295" y="429"/>
                      <a:pt x="307" y="435"/>
                      <a:pt x="314" y="440"/>
                    </a:cubicBezTo>
                    <a:cubicBezTo>
                      <a:pt x="319" y="444"/>
                      <a:pt x="332" y="446"/>
                      <a:pt x="332" y="446"/>
                    </a:cubicBezTo>
                    <a:cubicBezTo>
                      <a:pt x="340" y="457"/>
                      <a:pt x="345" y="459"/>
                      <a:pt x="358" y="462"/>
                    </a:cubicBezTo>
                    <a:cubicBezTo>
                      <a:pt x="376" y="459"/>
                      <a:pt x="375" y="457"/>
                      <a:pt x="388" y="448"/>
                    </a:cubicBezTo>
                    <a:cubicBezTo>
                      <a:pt x="390" y="441"/>
                      <a:pt x="394" y="435"/>
                      <a:pt x="400" y="430"/>
                    </a:cubicBezTo>
                    <a:cubicBezTo>
                      <a:pt x="404" y="427"/>
                      <a:pt x="412" y="422"/>
                      <a:pt x="412" y="422"/>
                    </a:cubicBezTo>
                    <a:cubicBezTo>
                      <a:pt x="417" y="415"/>
                      <a:pt x="451" y="367"/>
                      <a:pt x="458" y="364"/>
                    </a:cubicBezTo>
                    <a:cubicBezTo>
                      <a:pt x="475" y="356"/>
                      <a:pt x="486" y="357"/>
                      <a:pt x="506" y="356"/>
                    </a:cubicBezTo>
                    <a:cubicBezTo>
                      <a:pt x="525" y="350"/>
                      <a:pt x="533" y="342"/>
                      <a:pt x="554" y="340"/>
                    </a:cubicBezTo>
                    <a:cubicBezTo>
                      <a:pt x="560" y="338"/>
                      <a:pt x="566" y="336"/>
                      <a:pt x="572" y="334"/>
                    </a:cubicBezTo>
                    <a:cubicBezTo>
                      <a:pt x="576" y="333"/>
                      <a:pt x="584" y="330"/>
                      <a:pt x="584" y="330"/>
                    </a:cubicBezTo>
                    <a:cubicBezTo>
                      <a:pt x="603" y="311"/>
                      <a:pt x="618" y="310"/>
                      <a:pt x="646" y="308"/>
                    </a:cubicBezTo>
                    <a:cubicBezTo>
                      <a:pt x="665" y="304"/>
                      <a:pt x="684" y="303"/>
                      <a:pt x="704" y="302"/>
                    </a:cubicBezTo>
                    <a:cubicBezTo>
                      <a:pt x="712" y="299"/>
                      <a:pt x="712" y="293"/>
                      <a:pt x="720" y="290"/>
                    </a:cubicBezTo>
                    <a:cubicBezTo>
                      <a:pt x="732" y="285"/>
                      <a:pt x="743" y="285"/>
                      <a:pt x="754" y="278"/>
                    </a:cubicBezTo>
                    <a:cubicBezTo>
                      <a:pt x="756" y="271"/>
                      <a:pt x="760" y="267"/>
                      <a:pt x="762" y="260"/>
                    </a:cubicBezTo>
                    <a:cubicBezTo>
                      <a:pt x="763" y="247"/>
                      <a:pt x="762" y="233"/>
                      <a:pt x="764" y="220"/>
                    </a:cubicBezTo>
                    <a:cubicBezTo>
                      <a:pt x="764" y="219"/>
                      <a:pt x="794" y="204"/>
                      <a:pt x="800" y="200"/>
                    </a:cubicBezTo>
                    <a:cubicBezTo>
                      <a:pt x="807" y="189"/>
                      <a:pt x="808" y="186"/>
                      <a:pt x="820" y="182"/>
                    </a:cubicBezTo>
                    <a:cubicBezTo>
                      <a:pt x="825" y="166"/>
                      <a:pt x="814" y="162"/>
                      <a:pt x="802" y="154"/>
                    </a:cubicBezTo>
                    <a:cubicBezTo>
                      <a:pt x="797" y="151"/>
                      <a:pt x="790" y="142"/>
                      <a:pt x="790" y="142"/>
                    </a:cubicBezTo>
                    <a:cubicBezTo>
                      <a:pt x="786" y="131"/>
                      <a:pt x="792" y="127"/>
                      <a:pt x="802" y="124"/>
                    </a:cubicBezTo>
                    <a:cubicBezTo>
                      <a:pt x="810" y="116"/>
                      <a:pt x="813" y="98"/>
                      <a:pt x="820" y="94"/>
                    </a:cubicBezTo>
                    <a:cubicBezTo>
                      <a:pt x="824" y="92"/>
                      <a:pt x="832" y="90"/>
                      <a:pt x="832" y="90"/>
                    </a:cubicBezTo>
                    <a:cubicBezTo>
                      <a:pt x="844" y="92"/>
                      <a:pt x="848" y="92"/>
                      <a:pt x="856" y="100"/>
                    </a:cubicBezTo>
                    <a:cubicBezTo>
                      <a:pt x="863" y="98"/>
                      <a:pt x="876" y="94"/>
                      <a:pt x="876" y="94"/>
                    </a:cubicBezTo>
                    <a:cubicBezTo>
                      <a:pt x="889" y="81"/>
                      <a:pt x="906" y="77"/>
                      <a:pt x="924" y="74"/>
                    </a:cubicBezTo>
                    <a:cubicBezTo>
                      <a:pt x="929" y="67"/>
                      <a:pt x="929" y="58"/>
                      <a:pt x="922" y="52"/>
                    </a:cubicBezTo>
                    <a:cubicBezTo>
                      <a:pt x="918" y="49"/>
                      <a:pt x="910" y="44"/>
                      <a:pt x="910" y="44"/>
                    </a:cubicBezTo>
                    <a:cubicBezTo>
                      <a:pt x="894" y="47"/>
                      <a:pt x="899" y="49"/>
                      <a:pt x="888" y="56"/>
                    </a:cubicBezTo>
                    <a:cubicBezTo>
                      <a:pt x="884" y="58"/>
                      <a:pt x="876" y="60"/>
                      <a:pt x="876" y="60"/>
                    </a:cubicBezTo>
                    <a:cubicBezTo>
                      <a:pt x="853" y="59"/>
                      <a:pt x="810" y="59"/>
                      <a:pt x="848" y="46"/>
                    </a:cubicBezTo>
                    <a:cubicBezTo>
                      <a:pt x="844" y="33"/>
                      <a:pt x="831" y="37"/>
                      <a:pt x="818" y="36"/>
                    </a:cubicBezTo>
                    <a:cubicBezTo>
                      <a:pt x="809" y="33"/>
                      <a:pt x="802" y="27"/>
                      <a:pt x="794" y="22"/>
                    </a:cubicBezTo>
                    <a:cubicBezTo>
                      <a:pt x="790" y="20"/>
                      <a:pt x="782" y="18"/>
                      <a:pt x="782" y="18"/>
                    </a:cubicBezTo>
                    <a:cubicBezTo>
                      <a:pt x="727" y="19"/>
                      <a:pt x="688" y="11"/>
                      <a:pt x="642" y="26"/>
                    </a:cubicBezTo>
                    <a:cubicBezTo>
                      <a:pt x="635" y="16"/>
                      <a:pt x="632" y="18"/>
                      <a:pt x="620" y="20"/>
                    </a:cubicBezTo>
                    <a:cubicBezTo>
                      <a:pt x="611" y="34"/>
                      <a:pt x="600" y="36"/>
                      <a:pt x="584" y="38"/>
                    </a:cubicBezTo>
                    <a:cubicBezTo>
                      <a:pt x="575" y="44"/>
                      <a:pt x="581" y="46"/>
                      <a:pt x="578" y="56"/>
                    </a:cubicBezTo>
                    <a:cubicBezTo>
                      <a:pt x="572" y="47"/>
                      <a:pt x="566" y="41"/>
                      <a:pt x="556" y="38"/>
                    </a:cubicBezTo>
                    <a:cubicBezTo>
                      <a:pt x="553" y="38"/>
                      <a:pt x="539" y="39"/>
                      <a:pt x="534" y="42"/>
                    </a:cubicBezTo>
                    <a:cubicBezTo>
                      <a:pt x="528" y="46"/>
                      <a:pt x="516" y="54"/>
                      <a:pt x="516" y="54"/>
                    </a:cubicBezTo>
                    <a:cubicBezTo>
                      <a:pt x="507" y="52"/>
                      <a:pt x="503" y="51"/>
                      <a:pt x="500" y="42"/>
                    </a:cubicBezTo>
                    <a:cubicBezTo>
                      <a:pt x="505" y="28"/>
                      <a:pt x="488" y="31"/>
                      <a:pt x="478" y="30"/>
                    </a:cubicBezTo>
                    <a:cubicBezTo>
                      <a:pt x="469" y="33"/>
                      <a:pt x="473" y="37"/>
                      <a:pt x="464" y="40"/>
                    </a:cubicBezTo>
                    <a:cubicBezTo>
                      <a:pt x="447" y="34"/>
                      <a:pt x="451" y="27"/>
                      <a:pt x="432" y="40"/>
                    </a:cubicBezTo>
                    <a:cubicBezTo>
                      <a:pt x="427" y="54"/>
                      <a:pt x="427" y="52"/>
                      <a:pt x="410" y="50"/>
                    </a:cubicBezTo>
                    <a:cubicBezTo>
                      <a:pt x="391" y="52"/>
                      <a:pt x="385" y="54"/>
                      <a:pt x="366" y="52"/>
                    </a:cubicBezTo>
                    <a:cubicBezTo>
                      <a:pt x="357" y="49"/>
                      <a:pt x="356" y="46"/>
                      <a:pt x="364" y="40"/>
                    </a:cubicBezTo>
                    <a:cubicBezTo>
                      <a:pt x="380" y="42"/>
                      <a:pt x="395" y="43"/>
                      <a:pt x="410" y="38"/>
                    </a:cubicBezTo>
                    <a:cubicBezTo>
                      <a:pt x="426" y="15"/>
                      <a:pt x="386" y="21"/>
                      <a:pt x="370" y="20"/>
                    </a:cubicBezTo>
                    <a:cubicBezTo>
                      <a:pt x="364" y="16"/>
                      <a:pt x="358" y="12"/>
                      <a:pt x="352" y="8"/>
                    </a:cubicBezTo>
                    <a:cubicBezTo>
                      <a:pt x="348" y="5"/>
                      <a:pt x="340" y="0"/>
                      <a:pt x="340" y="0"/>
                    </a:cubicBezTo>
                    <a:cubicBezTo>
                      <a:pt x="338" y="1"/>
                      <a:pt x="336" y="1"/>
                      <a:pt x="334" y="2"/>
                    </a:cubicBezTo>
                    <a:cubicBezTo>
                      <a:pt x="331" y="3"/>
                      <a:pt x="329" y="3"/>
                      <a:pt x="326" y="4"/>
                    </a:cubicBezTo>
                    <a:cubicBezTo>
                      <a:pt x="322" y="5"/>
                      <a:pt x="314" y="8"/>
                      <a:pt x="314" y="8"/>
                    </a:cubicBezTo>
                    <a:cubicBezTo>
                      <a:pt x="305" y="22"/>
                      <a:pt x="288" y="6"/>
                      <a:pt x="276" y="2"/>
                    </a:cubicBezTo>
                    <a:cubicBezTo>
                      <a:pt x="270" y="3"/>
                      <a:pt x="241" y="16"/>
                      <a:pt x="240" y="16"/>
                    </a:cubicBezTo>
                    <a:cubicBezTo>
                      <a:pt x="226" y="17"/>
                      <a:pt x="212" y="17"/>
                      <a:pt x="198" y="18"/>
                    </a:cubicBezTo>
                    <a:cubicBezTo>
                      <a:pt x="183" y="19"/>
                      <a:pt x="172" y="20"/>
                      <a:pt x="160" y="28"/>
                    </a:cubicBezTo>
                    <a:cubicBezTo>
                      <a:pt x="146" y="26"/>
                      <a:pt x="141" y="27"/>
                      <a:pt x="130" y="20"/>
                    </a:cubicBezTo>
                    <a:cubicBezTo>
                      <a:pt x="123" y="22"/>
                      <a:pt x="115" y="24"/>
                      <a:pt x="108" y="26"/>
                    </a:cubicBezTo>
                    <a:cubicBezTo>
                      <a:pt x="102" y="35"/>
                      <a:pt x="113" y="41"/>
                      <a:pt x="122" y="44"/>
                    </a:cubicBezTo>
                    <a:cubicBezTo>
                      <a:pt x="125" y="52"/>
                      <a:pt x="114" y="68"/>
                      <a:pt x="114" y="68"/>
                    </a:cubicBezTo>
                    <a:cubicBezTo>
                      <a:pt x="112" y="79"/>
                      <a:pt x="111" y="82"/>
                      <a:pt x="100" y="78"/>
                    </a:cubicBezTo>
                    <a:cubicBezTo>
                      <a:pt x="93" y="67"/>
                      <a:pt x="100" y="63"/>
                      <a:pt x="104" y="52"/>
                    </a:cubicBezTo>
                    <a:cubicBezTo>
                      <a:pt x="96" y="44"/>
                      <a:pt x="91" y="36"/>
                      <a:pt x="80" y="32"/>
                    </a:cubicBezTo>
                    <a:cubicBezTo>
                      <a:pt x="73" y="34"/>
                      <a:pt x="67" y="39"/>
                      <a:pt x="60" y="42"/>
                    </a:cubicBezTo>
                    <a:close/>
                  </a:path>
                </a:pathLst>
              </a:custGeom>
              <a:solidFill>
                <a:srgbClr val="B2B2B2">
                  <a:alpha val="50195"/>
                </a:srgbClr>
              </a:solidFill>
              <a:ln w="317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95" name="Freeform 110"/>
              <p:cNvSpPr>
                <a:spLocks/>
              </p:cNvSpPr>
              <p:nvPr/>
            </p:nvSpPr>
            <p:spPr bwMode="gray">
              <a:xfrm>
                <a:off x="5762" y="1957"/>
                <a:ext cx="40" cy="24"/>
              </a:xfrm>
              <a:custGeom>
                <a:avLst/>
                <a:gdLst>
                  <a:gd name="T0" fmla="*/ 15 w 52"/>
                  <a:gd name="T1" fmla="*/ 0 h 32"/>
                  <a:gd name="T2" fmla="*/ 4 w 52"/>
                  <a:gd name="T3" fmla="*/ 8 h 32"/>
                  <a:gd name="T4" fmla="*/ 11 w 52"/>
                  <a:gd name="T5" fmla="*/ 13 h 32"/>
                  <a:gd name="T6" fmla="*/ 19 w 52"/>
                  <a:gd name="T7" fmla="*/ 13 h 32"/>
                  <a:gd name="T8" fmla="*/ 15 w 52"/>
                  <a:gd name="T9" fmla="*/ 0 h 3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2"/>
                  <a:gd name="T16" fmla="*/ 0 h 32"/>
                  <a:gd name="T17" fmla="*/ 52 w 52"/>
                  <a:gd name="T18" fmla="*/ 32 h 3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2" h="32">
                    <a:moveTo>
                      <a:pt x="34" y="0"/>
                    </a:moveTo>
                    <a:cubicBezTo>
                      <a:pt x="30" y="12"/>
                      <a:pt x="19" y="16"/>
                      <a:pt x="8" y="20"/>
                    </a:cubicBezTo>
                    <a:cubicBezTo>
                      <a:pt x="0" y="32"/>
                      <a:pt x="14" y="31"/>
                      <a:pt x="24" y="32"/>
                    </a:cubicBezTo>
                    <a:cubicBezTo>
                      <a:pt x="30" y="31"/>
                      <a:pt x="36" y="32"/>
                      <a:pt x="42" y="30"/>
                    </a:cubicBezTo>
                    <a:cubicBezTo>
                      <a:pt x="52" y="26"/>
                      <a:pt x="34" y="3"/>
                      <a:pt x="34" y="0"/>
                    </a:cubicBezTo>
                    <a:close/>
                  </a:path>
                </a:pathLst>
              </a:custGeom>
              <a:solidFill>
                <a:srgbClr val="B2B2B2">
                  <a:alpha val="50195"/>
                </a:srgbClr>
              </a:solidFill>
              <a:ln w="317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96" name="Freeform 111"/>
              <p:cNvSpPr>
                <a:spLocks/>
              </p:cNvSpPr>
              <p:nvPr/>
            </p:nvSpPr>
            <p:spPr bwMode="gray">
              <a:xfrm>
                <a:off x="6052" y="2023"/>
                <a:ext cx="131" cy="54"/>
              </a:xfrm>
              <a:custGeom>
                <a:avLst/>
                <a:gdLst>
                  <a:gd name="T0" fmla="*/ 45 w 172"/>
                  <a:gd name="T1" fmla="*/ 3 h 72"/>
                  <a:gd name="T2" fmla="*/ 29 w 172"/>
                  <a:gd name="T3" fmla="*/ 2 h 72"/>
                  <a:gd name="T4" fmla="*/ 24 w 172"/>
                  <a:gd name="T5" fmla="*/ 0 h 72"/>
                  <a:gd name="T6" fmla="*/ 0 w 172"/>
                  <a:gd name="T7" fmla="*/ 12 h 72"/>
                  <a:gd name="T8" fmla="*/ 12 w 172"/>
                  <a:gd name="T9" fmla="*/ 16 h 72"/>
                  <a:gd name="T10" fmla="*/ 18 w 172"/>
                  <a:gd name="T11" fmla="*/ 26 h 72"/>
                  <a:gd name="T12" fmla="*/ 29 w 172"/>
                  <a:gd name="T13" fmla="*/ 28 h 72"/>
                  <a:gd name="T14" fmla="*/ 34 w 172"/>
                  <a:gd name="T15" fmla="*/ 30 h 72"/>
                  <a:gd name="T16" fmla="*/ 57 w 172"/>
                  <a:gd name="T17" fmla="*/ 26 h 72"/>
                  <a:gd name="T18" fmla="*/ 76 w 172"/>
                  <a:gd name="T19" fmla="*/ 19 h 72"/>
                  <a:gd name="T20" fmla="*/ 66 w 172"/>
                  <a:gd name="T21" fmla="*/ 7 h 72"/>
                  <a:gd name="T22" fmla="*/ 60 w 172"/>
                  <a:gd name="T23" fmla="*/ 2 h 72"/>
                  <a:gd name="T24" fmla="*/ 45 w 172"/>
                  <a:gd name="T25" fmla="*/ 3 h 72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172"/>
                  <a:gd name="T40" fmla="*/ 0 h 72"/>
                  <a:gd name="T41" fmla="*/ 172 w 172"/>
                  <a:gd name="T42" fmla="*/ 72 h 72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172" h="72">
                    <a:moveTo>
                      <a:pt x="102" y="8"/>
                    </a:moveTo>
                    <a:cubicBezTo>
                      <a:pt x="89" y="12"/>
                      <a:pt x="78" y="8"/>
                      <a:pt x="66" y="4"/>
                    </a:cubicBezTo>
                    <a:cubicBezTo>
                      <a:pt x="62" y="3"/>
                      <a:pt x="54" y="0"/>
                      <a:pt x="54" y="0"/>
                    </a:cubicBezTo>
                    <a:cubicBezTo>
                      <a:pt x="38" y="5"/>
                      <a:pt x="12" y="16"/>
                      <a:pt x="0" y="28"/>
                    </a:cubicBezTo>
                    <a:cubicBezTo>
                      <a:pt x="4" y="39"/>
                      <a:pt x="18" y="39"/>
                      <a:pt x="28" y="40"/>
                    </a:cubicBezTo>
                    <a:cubicBezTo>
                      <a:pt x="39" y="44"/>
                      <a:pt x="41" y="60"/>
                      <a:pt x="42" y="60"/>
                    </a:cubicBezTo>
                    <a:cubicBezTo>
                      <a:pt x="50" y="63"/>
                      <a:pt x="58" y="65"/>
                      <a:pt x="66" y="68"/>
                    </a:cubicBezTo>
                    <a:cubicBezTo>
                      <a:pt x="70" y="69"/>
                      <a:pt x="78" y="72"/>
                      <a:pt x="78" y="72"/>
                    </a:cubicBezTo>
                    <a:cubicBezTo>
                      <a:pt x="92" y="71"/>
                      <a:pt x="117" y="69"/>
                      <a:pt x="130" y="60"/>
                    </a:cubicBezTo>
                    <a:cubicBezTo>
                      <a:pt x="148" y="48"/>
                      <a:pt x="150" y="46"/>
                      <a:pt x="172" y="44"/>
                    </a:cubicBezTo>
                    <a:cubicBezTo>
                      <a:pt x="169" y="29"/>
                      <a:pt x="162" y="23"/>
                      <a:pt x="148" y="18"/>
                    </a:cubicBezTo>
                    <a:cubicBezTo>
                      <a:pt x="145" y="10"/>
                      <a:pt x="144" y="7"/>
                      <a:pt x="136" y="4"/>
                    </a:cubicBezTo>
                    <a:cubicBezTo>
                      <a:pt x="134" y="4"/>
                      <a:pt x="105" y="11"/>
                      <a:pt x="102" y="8"/>
                    </a:cubicBezTo>
                    <a:close/>
                  </a:path>
                </a:pathLst>
              </a:custGeom>
              <a:solidFill>
                <a:srgbClr val="B2B2B2">
                  <a:alpha val="50195"/>
                </a:srgbClr>
              </a:solidFill>
              <a:ln w="317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97" name="Freeform 112"/>
              <p:cNvSpPr>
                <a:spLocks/>
              </p:cNvSpPr>
              <p:nvPr/>
            </p:nvSpPr>
            <p:spPr bwMode="gray">
              <a:xfrm>
                <a:off x="6155" y="1861"/>
                <a:ext cx="40" cy="24"/>
              </a:xfrm>
              <a:custGeom>
                <a:avLst/>
                <a:gdLst>
                  <a:gd name="T0" fmla="*/ 15 w 52"/>
                  <a:gd name="T1" fmla="*/ 0 h 32"/>
                  <a:gd name="T2" fmla="*/ 4 w 52"/>
                  <a:gd name="T3" fmla="*/ 8 h 32"/>
                  <a:gd name="T4" fmla="*/ 11 w 52"/>
                  <a:gd name="T5" fmla="*/ 13 h 32"/>
                  <a:gd name="T6" fmla="*/ 19 w 52"/>
                  <a:gd name="T7" fmla="*/ 13 h 32"/>
                  <a:gd name="T8" fmla="*/ 15 w 52"/>
                  <a:gd name="T9" fmla="*/ 0 h 3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2"/>
                  <a:gd name="T16" fmla="*/ 0 h 32"/>
                  <a:gd name="T17" fmla="*/ 52 w 52"/>
                  <a:gd name="T18" fmla="*/ 32 h 3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2" h="32">
                    <a:moveTo>
                      <a:pt x="34" y="0"/>
                    </a:moveTo>
                    <a:cubicBezTo>
                      <a:pt x="30" y="12"/>
                      <a:pt x="19" y="16"/>
                      <a:pt x="8" y="20"/>
                    </a:cubicBezTo>
                    <a:cubicBezTo>
                      <a:pt x="0" y="32"/>
                      <a:pt x="14" y="31"/>
                      <a:pt x="24" y="32"/>
                    </a:cubicBezTo>
                    <a:cubicBezTo>
                      <a:pt x="30" y="31"/>
                      <a:pt x="36" y="32"/>
                      <a:pt x="42" y="30"/>
                    </a:cubicBezTo>
                    <a:cubicBezTo>
                      <a:pt x="52" y="26"/>
                      <a:pt x="34" y="3"/>
                      <a:pt x="34" y="0"/>
                    </a:cubicBezTo>
                    <a:close/>
                  </a:path>
                </a:pathLst>
              </a:custGeom>
              <a:solidFill>
                <a:srgbClr val="B2B2B2">
                  <a:alpha val="50195"/>
                </a:srgbClr>
              </a:solidFill>
              <a:ln w="317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98" name="Freeform 113"/>
              <p:cNvSpPr>
                <a:spLocks/>
              </p:cNvSpPr>
              <p:nvPr/>
            </p:nvSpPr>
            <p:spPr bwMode="gray">
              <a:xfrm>
                <a:off x="6240" y="2081"/>
                <a:ext cx="11" cy="15"/>
              </a:xfrm>
              <a:custGeom>
                <a:avLst/>
                <a:gdLst>
                  <a:gd name="T0" fmla="*/ 6 w 13"/>
                  <a:gd name="T1" fmla="*/ 2 h 20"/>
                  <a:gd name="T2" fmla="*/ 1 w 13"/>
                  <a:gd name="T3" fmla="*/ 4 h 20"/>
                  <a:gd name="T4" fmla="*/ 6 w 13"/>
                  <a:gd name="T5" fmla="*/ 8 h 20"/>
                  <a:gd name="T6" fmla="*/ 6 w 13"/>
                  <a:gd name="T7" fmla="*/ 2 h 2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"/>
                  <a:gd name="T13" fmla="*/ 0 h 20"/>
                  <a:gd name="T14" fmla="*/ 13 w 13"/>
                  <a:gd name="T15" fmla="*/ 20 h 2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" h="20">
                    <a:moveTo>
                      <a:pt x="10" y="5"/>
                    </a:moveTo>
                    <a:cubicBezTo>
                      <a:pt x="3" y="0"/>
                      <a:pt x="5" y="6"/>
                      <a:pt x="1" y="11"/>
                    </a:cubicBezTo>
                    <a:cubicBezTo>
                      <a:pt x="0" y="18"/>
                      <a:pt x="2" y="19"/>
                      <a:pt x="9" y="20"/>
                    </a:cubicBezTo>
                    <a:cubicBezTo>
                      <a:pt x="13" y="14"/>
                      <a:pt x="10" y="12"/>
                      <a:pt x="10" y="5"/>
                    </a:cubicBezTo>
                    <a:close/>
                  </a:path>
                </a:pathLst>
              </a:custGeom>
              <a:solidFill>
                <a:srgbClr val="B2B2B2">
                  <a:alpha val="50195"/>
                </a:srgbClr>
              </a:solidFill>
              <a:ln w="317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graphicFrame>
        <p:nvGraphicFramePr>
          <p:cNvPr id="2050" name="Object 114"/>
          <p:cNvGraphicFramePr>
            <a:graphicFrameLocks noChangeAspect="1"/>
          </p:cNvGraphicFramePr>
          <p:nvPr/>
        </p:nvGraphicFramePr>
        <p:xfrm>
          <a:off x="1031875" y="1958975"/>
          <a:ext cx="1709738" cy="1752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3" name="Chart" r:id="rId3" imgW="2047771" imgH="2095494" progId="MSGraph.Chart.8">
                  <p:embed followColorScheme="full"/>
                </p:oleObj>
              </mc:Choice>
              <mc:Fallback>
                <p:oleObj name="Chart" r:id="rId3" imgW="2047771" imgH="2095494" progId="MSGraph.Chart.8">
                  <p:embed followColorScheme="full"/>
                  <p:pic>
                    <p:nvPicPr>
                      <p:cNvPr id="0" name="Object 1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gray">
                      <a:xfrm>
                        <a:off x="1031875" y="1958975"/>
                        <a:ext cx="1709738" cy="1752600"/>
                      </a:xfrm>
                      <a:prstGeom prst="rect">
                        <a:avLst/>
                      </a:prstGeom>
                      <a:noFill/>
                      <a:effectLst>
                        <a:outerShdw dist="53882" dir="2700000" algn="ctr" rotWithShape="0">
                          <a:srgbClr val="080808">
                            <a:alpha val="50000"/>
                          </a:srgbClr>
                        </a:outerShdw>
                      </a:effectLst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51" name="Object 115"/>
          <p:cNvGraphicFramePr>
            <a:graphicFrameLocks noChangeAspect="1"/>
          </p:cNvGraphicFramePr>
          <p:nvPr/>
        </p:nvGraphicFramePr>
        <p:xfrm>
          <a:off x="5984875" y="2414588"/>
          <a:ext cx="1666875" cy="1609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4" name="Chart" r:id="rId5" imgW="1990814" imgH="1924087" progId="MSGraph.Chart.8">
                  <p:embed followColorScheme="full"/>
                </p:oleObj>
              </mc:Choice>
              <mc:Fallback>
                <p:oleObj name="Chart" r:id="rId5" imgW="1990814" imgH="1924087" progId="MSGraph.Chart.8">
                  <p:embed followColorScheme="full"/>
                  <p:pic>
                    <p:nvPicPr>
                      <p:cNvPr id="0" name="Object 1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gray">
                      <a:xfrm>
                        <a:off x="5984875" y="2414588"/>
                        <a:ext cx="1666875" cy="1609725"/>
                      </a:xfrm>
                      <a:prstGeom prst="rect">
                        <a:avLst/>
                      </a:prstGeom>
                      <a:noFill/>
                      <a:effectLst>
                        <a:outerShdw dist="53882" dir="2700000" algn="ctr" rotWithShape="0">
                          <a:srgbClr val="080808">
                            <a:alpha val="50000"/>
                          </a:srgbClr>
                        </a:outerShdw>
                      </a:effectLst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52" name="Object 116"/>
          <p:cNvGraphicFramePr>
            <a:graphicFrameLocks noChangeAspect="1"/>
          </p:cNvGraphicFramePr>
          <p:nvPr/>
        </p:nvGraphicFramePr>
        <p:xfrm>
          <a:off x="3621088" y="2951163"/>
          <a:ext cx="1657350" cy="1606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5" name="Chart" r:id="rId7" imgW="1990814" imgH="1924087" progId="MSGraph.Chart.8">
                  <p:embed followColorScheme="full"/>
                </p:oleObj>
              </mc:Choice>
              <mc:Fallback>
                <p:oleObj name="Chart" r:id="rId7" imgW="1990814" imgH="1924087" progId="MSGraph.Chart.8">
                  <p:embed followColorScheme="full"/>
                  <p:pic>
                    <p:nvPicPr>
                      <p:cNvPr id="0" name="Object 11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gray">
                      <a:xfrm>
                        <a:off x="3621088" y="2951163"/>
                        <a:ext cx="1657350" cy="1606550"/>
                      </a:xfrm>
                      <a:prstGeom prst="rect">
                        <a:avLst/>
                      </a:prstGeom>
                      <a:noFill/>
                      <a:effectLst>
                        <a:outerShdw dist="53882" dir="2700000" algn="ctr" rotWithShape="0">
                          <a:srgbClr val="080808">
                            <a:alpha val="50000"/>
                          </a:srgbClr>
                        </a:outerShdw>
                      </a:effectLst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55" name="Line 117"/>
          <p:cNvSpPr>
            <a:spLocks noChangeShapeType="1"/>
          </p:cNvSpPr>
          <p:nvPr/>
        </p:nvSpPr>
        <p:spPr bwMode="auto">
          <a:xfrm>
            <a:off x="996950" y="4770438"/>
            <a:ext cx="7010400" cy="0"/>
          </a:xfrm>
          <a:prstGeom prst="line">
            <a:avLst/>
          </a:prstGeom>
          <a:noFill/>
          <a:ln w="12700">
            <a:solidFill>
              <a:srgbClr val="333333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056" name="Text Box 9"/>
          <p:cNvSpPr txBox="1">
            <a:spLocks noChangeArrowheads="1"/>
          </p:cNvSpPr>
          <p:nvPr/>
        </p:nvSpPr>
        <p:spPr bwMode="gray">
          <a:xfrm>
            <a:off x="1301750" y="4868863"/>
            <a:ext cx="3124200" cy="8255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altLang="zh-CN" sz="1600">
                <a:solidFill>
                  <a:srgbClr val="000000"/>
                </a:solidFill>
                <a:latin typeface="Arial" charset="0"/>
                <a:ea typeface="宋体" charset="-122"/>
              </a:rPr>
              <a:t>ThemeGallery is a Design Digital Content &amp; Contents mall developed by Guild Design Inc.</a:t>
            </a:r>
          </a:p>
        </p:txBody>
      </p:sp>
      <p:sp>
        <p:nvSpPr>
          <p:cNvPr id="2057" name="Line 119"/>
          <p:cNvSpPr>
            <a:spLocks noChangeShapeType="1"/>
          </p:cNvSpPr>
          <p:nvPr/>
        </p:nvSpPr>
        <p:spPr bwMode="auto">
          <a:xfrm>
            <a:off x="4502150" y="4770438"/>
            <a:ext cx="0" cy="914400"/>
          </a:xfrm>
          <a:prstGeom prst="line">
            <a:avLst/>
          </a:prstGeom>
          <a:noFill/>
          <a:ln w="12700" cap="rnd">
            <a:solidFill>
              <a:srgbClr val="333333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5610" name="AutoShape 120"/>
          <p:cNvSpPr>
            <a:spLocks noChangeArrowheads="1"/>
          </p:cNvSpPr>
          <p:nvPr/>
        </p:nvSpPr>
        <p:spPr bwMode="gray">
          <a:xfrm>
            <a:off x="539750" y="1484313"/>
            <a:ext cx="2667000" cy="371475"/>
          </a:xfrm>
          <a:prstGeom prst="wedgeRectCallout">
            <a:avLst>
              <a:gd name="adj1" fmla="val -5833"/>
              <a:gd name="adj2" fmla="val 123505"/>
            </a:avLst>
          </a:prstGeom>
          <a:solidFill>
            <a:srgbClr val="FF6600"/>
          </a:solidFill>
          <a:ln w="19050">
            <a:solidFill>
              <a:srgbClr val="FFFFFF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/>
          <a:lstStyle/>
          <a:p>
            <a:pPr algn="ctr">
              <a:defRPr/>
            </a:pPr>
            <a:r>
              <a:rPr lang="en-US" altLang="zh-CN" sz="1400">
                <a:solidFill>
                  <a:srgbClr val="FFFFFF"/>
                </a:solidFill>
                <a:ea typeface="宋体" pitchFamily="2" charset="-122"/>
              </a:rPr>
              <a:t>Description of the contents</a:t>
            </a:r>
          </a:p>
        </p:txBody>
      </p:sp>
      <p:sp>
        <p:nvSpPr>
          <p:cNvPr id="25611" name="AutoShape 121"/>
          <p:cNvSpPr>
            <a:spLocks noChangeArrowheads="1"/>
          </p:cNvSpPr>
          <p:nvPr/>
        </p:nvSpPr>
        <p:spPr bwMode="gray">
          <a:xfrm>
            <a:off x="2978150" y="2474913"/>
            <a:ext cx="2590800" cy="371475"/>
          </a:xfrm>
          <a:prstGeom prst="wedgeRectCallout">
            <a:avLst>
              <a:gd name="adj1" fmla="val 13907"/>
              <a:gd name="adj2" fmla="val 124361"/>
            </a:avLst>
          </a:prstGeom>
          <a:solidFill>
            <a:srgbClr val="008000"/>
          </a:solidFill>
          <a:ln w="19050">
            <a:solidFill>
              <a:srgbClr val="FFFFFF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/>
          <a:lstStyle/>
          <a:p>
            <a:pPr algn="ctr">
              <a:defRPr/>
            </a:pPr>
            <a:r>
              <a:rPr lang="en-US" altLang="zh-CN" sz="1400">
                <a:solidFill>
                  <a:srgbClr val="FFFFFF"/>
                </a:solidFill>
                <a:ea typeface="宋体" pitchFamily="2" charset="-122"/>
              </a:rPr>
              <a:t>Description of the contents</a:t>
            </a:r>
          </a:p>
        </p:txBody>
      </p:sp>
      <p:sp>
        <p:nvSpPr>
          <p:cNvPr id="25612" name="AutoShape 122"/>
          <p:cNvSpPr>
            <a:spLocks noChangeArrowheads="1"/>
          </p:cNvSpPr>
          <p:nvPr/>
        </p:nvSpPr>
        <p:spPr bwMode="gray">
          <a:xfrm>
            <a:off x="6102350" y="1951038"/>
            <a:ext cx="2514600" cy="371475"/>
          </a:xfrm>
          <a:prstGeom prst="wedgeRectCallout">
            <a:avLst>
              <a:gd name="adj1" fmla="val -25694"/>
              <a:gd name="adj2" fmla="val 119231"/>
            </a:avLst>
          </a:prstGeom>
          <a:solidFill>
            <a:srgbClr val="993300"/>
          </a:solidFill>
          <a:ln w="19050">
            <a:solidFill>
              <a:srgbClr val="FFFFFF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/>
          <a:lstStyle/>
          <a:p>
            <a:pPr algn="ctr">
              <a:defRPr/>
            </a:pPr>
            <a:r>
              <a:rPr lang="en-US" altLang="zh-CN" sz="1400">
                <a:solidFill>
                  <a:srgbClr val="FFFFFF"/>
                </a:solidFill>
                <a:ea typeface="宋体" pitchFamily="2" charset="-122"/>
              </a:rPr>
              <a:t>Description of the contents</a:t>
            </a:r>
          </a:p>
        </p:txBody>
      </p:sp>
      <p:sp>
        <p:nvSpPr>
          <p:cNvPr id="25613" name="Oval 123"/>
          <p:cNvSpPr>
            <a:spLocks noChangeArrowheads="1"/>
          </p:cNvSpPr>
          <p:nvPr/>
        </p:nvSpPr>
        <p:spPr bwMode="gray">
          <a:xfrm>
            <a:off x="4730750" y="4899025"/>
            <a:ext cx="180975" cy="180975"/>
          </a:xfrm>
          <a:prstGeom prst="ellipse">
            <a:avLst/>
          </a:prstGeom>
          <a:solidFill>
            <a:srgbClr val="FF6600"/>
          </a:solidFill>
          <a:ln w="19050">
            <a:solidFill>
              <a:srgbClr val="FFFFFF"/>
            </a:solidFill>
            <a:round/>
            <a:headEnd/>
            <a:tailEnd/>
          </a:ln>
          <a:effectLst>
            <a:outerShdw dist="35921" dir="2700000" algn="ctr" rotWithShape="0">
              <a:srgbClr val="000000">
                <a:alpha val="50000"/>
              </a:srgb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zh-CN" altLang="en-US"/>
          </a:p>
        </p:txBody>
      </p:sp>
      <p:sp>
        <p:nvSpPr>
          <p:cNvPr id="2062" name="Rectangle 124"/>
          <p:cNvSpPr>
            <a:spLocks noChangeArrowheads="1"/>
          </p:cNvSpPr>
          <p:nvPr/>
        </p:nvSpPr>
        <p:spPr bwMode="auto">
          <a:xfrm>
            <a:off x="4943475" y="4841875"/>
            <a:ext cx="25908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1600">
                <a:solidFill>
                  <a:srgbClr val="000000"/>
                </a:solidFill>
                <a:ea typeface="宋体" charset="-122"/>
              </a:rPr>
              <a:t>Description of the contents</a:t>
            </a:r>
          </a:p>
        </p:txBody>
      </p:sp>
      <p:sp>
        <p:nvSpPr>
          <p:cNvPr id="25615" name="Oval 125"/>
          <p:cNvSpPr>
            <a:spLocks noChangeArrowheads="1"/>
          </p:cNvSpPr>
          <p:nvPr/>
        </p:nvSpPr>
        <p:spPr bwMode="gray">
          <a:xfrm>
            <a:off x="4730750" y="5224463"/>
            <a:ext cx="180975" cy="180975"/>
          </a:xfrm>
          <a:prstGeom prst="ellipse">
            <a:avLst/>
          </a:prstGeom>
          <a:solidFill>
            <a:srgbClr val="008000"/>
          </a:solidFill>
          <a:ln w="19050">
            <a:solidFill>
              <a:srgbClr val="FFFFFF"/>
            </a:solidFill>
            <a:round/>
            <a:headEnd/>
            <a:tailEnd/>
          </a:ln>
          <a:effectLst>
            <a:outerShdw dist="35921" dir="2700000" algn="ctr" rotWithShape="0">
              <a:srgbClr val="000000">
                <a:alpha val="50000"/>
              </a:srgb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zh-CN" altLang="en-US"/>
          </a:p>
        </p:txBody>
      </p:sp>
      <p:sp>
        <p:nvSpPr>
          <p:cNvPr id="2064" name="Rectangle 126"/>
          <p:cNvSpPr>
            <a:spLocks noChangeArrowheads="1"/>
          </p:cNvSpPr>
          <p:nvPr/>
        </p:nvSpPr>
        <p:spPr bwMode="auto">
          <a:xfrm>
            <a:off x="4943475" y="5184775"/>
            <a:ext cx="25908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1600">
                <a:solidFill>
                  <a:srgbClr val="000000"/>
                </a:solidFill>
                <a:ea typeface="宋体" charset="-122"/>
              </a:rPr>
              <a:t>Description of the contents</a:t>
            </a:r>
          </a:p>
        </p:txBody>
      </p:sp>
      <p:sp>
        <p:nvSpPr>
          <p:cNvPr id="25617" name="Oval 127"/>
          <p:cNvSpPr>
            <a:spLocks noChangeArrowheads="1"/>
          </p:cNvSpPr>
          <p:nvPr/>
        </p:nvSpPr>
        <p:spPr bwMode="gray">
          <a:xfrm>
            <a:off x="4730750" y="5546725"/>
            <a:ext cx="180975" cy="180975"/>
          </a:xfrm>
          <a:prstGeom prst="ellipse">
            <a:avLst/>
          </a:prstGeom>
          <a:solidFill>
            <a:srgbClr val="993300"/>
          </a:solidFill>
          <a:ln w="19050">
            <a:solidFill>
              <a:srgbClr val="FFFFFF"/>
            </a:solidFill>
            <a:round/>
            <a:headEnd/>
            <a:tailEnd/>
          </a:ln>
          <a:effectLst>
            <a:outerShdw dist="35921" dir="2700000" algn="ctr" rotWithShape="0">
              <a:srgbClr val="000000">
                <a:alpha val="50000"/>
              </a:srgb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zh-CN" altLang="en-US"/>
          </a:p>
        </p:txBody>
      </p:sp>
      <p:sp>
        <p:nvSpPr>
          <p:cNvPr id="2066" name="Rectangle 128"/>
          <p:cNvSpPr>
            <a:spLocks noChangeArrowheads="1"/>
          </p:cNvSpPr>
          <p:nvPr/>
        </p:nvSpPr>
        <p:spPr bwMode="auto">
          <a:xfrm>
            <a:off x="4943475" y="5489575"/>
            <a:ext cx="25908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1600">
                <a:solidFill>
                  <a:srgbClr val="000000"/>
                </a:solidFill>
                <a:ea typeface="宋体" charset="-122"/>
              </a:rPr>
              <a:t>Description of the contents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 altLang="zh-CN" smtClean="0">
              <a:ea typeface="宋体" charset="-122"/>
            </a:endParaRPr>
          </a:p>
        </p:txBody>
      </p:sp>
      <p:sp>
        <p:nvSpPr>
          <p:cNvPr id="27651" name="Rectangle 3"/>
          <p:cNvSpPr>
            <a:spLocks noChangeArrowheads="1"/>
          </p:cNvSpPr>
          <p:nvPr/>
        </p:nvSpPr>
        <p:spPr bwMode="ltGray">
          <a:xfrm>
            <a:off x="482600" y="2336800"/>
            <a:ext cx="7740650" cy="619125"/>
          </a:xfrm>
          <a:prstGeom prst="rect">
            <a:avLst/>
          </a:prstGeom>
          <a:solidFill>
            <a:schemeClr val="accent2"/>
          </a:solidFill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471488" y="2336800"/>
            <a:ext cx="2054225" cy="619125"/>
            <a:chOff x="404" y="1980"/>
            <a:chExt cx="1294" cy="298"/>
          </a:xfrm>
        </p:grpSpPr>
        <p:sp>
          <p:nvSpPr>
            <p:cNvPr id="26651" name="Rectangle 5"/>
            <p:cNvSpPr>
              <a:spLocks noChangeArrowheads="1"/>
            </p:cNvSpPr>
            <p:nvPr/>
          </p:nvSpPr>
          <p:spPr bwMode="invGray">
            <a:xfrm>
              <a:off x="404" y="1980"/>
              <a:ext cx="1205" cy="298"/>
            </a:xfrm>
            <a:prstGeom prst="rect">
              <a:avLst/>
            </a:prstGeom>
            <a:solidFill>
              <a:schemeClr val="hlink"/>
            </a:solidFill>
            <a:ln w="9525" algn="ctr">
              <a:noFill/>
              <a:miter lim="800000"/>
              <a:headEnd/>
              <a:tailEnd/>
            </a:ln>
            <a:effectLst>
              <a:outerShdw dist="63500" algn="ctr" rotWithShape="0">
                <a:srgbClr val="00000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26652" name="AutoShape 6"/>
            <p:cNvSpPr>
              <a:spLocks noChangeArrowheads="1"/>
            </p:cNvSpPr>
            <p:nvPr/>
          </p:nvSpPr>
          <p:spPr bwMode="invGray">
            <a:xfrm rot="5400000">
              <a:off x="1568" y="2071"/>
              <a:ext cx="139" cy="120"/>
            </a:xfrm>
            <a:prstGeom prst="triangle">
              <a:avLst>
                <a:gd name="adj" fmla="val 50000"/>
              </a:avLst>
            </a:prstGeom>
            <a:solidFill>
              <a:schemeClr val="hlink"/>
            </a:solidFill>
            <a:ln w="9525" algn="ctr">
              <a:noFill/>
              <a:miter lim="800000"/>
              <a:headEnd/>
              <a:tailEnd/>
            </a:ln>
            <a:effectLst>
              <a:outerShdw dist="63500" algn="ctr" rotWithShape="0">
                <a:srgbClr val="00000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</p:grpSp>
      <p:sp>
        <p:nvSpPr>
          <p:cNvPr id="27653" name="Text Box 7"/>
          <p:cNvSpPr txBox="1">
            <a:spLocks noChangeArrowheads="1"/>
          </p:cNvSpPr>
          <p:nvPr/>
        </p:nvSpPr>
        <p:spPr bwMode="black">
          <a:xfrm>
            <a:off x="2386013" y="2468563"/>
            <a:ext cx="16764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1600">
                <a:solidFill>
                  <a:schemeClr val="bg1"/>
                </a:solidFill>
                <a:ea typeface="宋体" charset="-122"/>
                <a:cs typeface="Arial" charset="0"/>
              </a:rPr>
              <a:t>Text in here</a:t>
            </a:r>
          </a:p>
        </p:txBody>
      </p:sp>
      <p:sp>
        <p:nvSpPr>
          <p:cNvPr id="30728" name="Rectangle 8"/>
          <p:cNvSpPr>
            <a:spLocks noChangeArrowheads="1"/>
          </p:cNvSpPr>
          <p:nvPr/>
        </p:nvSpPr>
        <p:spPr bwMode="gray">
          <a:xfrm>
            <a:off x="493713" y="2443163"/>
            <a:ext cx="1836737" cy="396875"/>
          </a:xfrm>
          <a:prstGeom prst="rect">
            <a:avLst/>
          </a:prstGeom>
          <a:noFill/>
          <a:ln>
            <a:noFill/>
          </a:ln>
          <a:effectLst>
            <a:outerShdw dist="17961" dir="2700000" algn="ctr" rotWithShape="0">
              <a:srgbClr val="003300"/>
            </a:outerShdw>
          </a:effectLst>
          <a:extLst/>
        </p:spPr>
        <p:txBody>
          <a:bodyPr>
            <a:spAutoFit/>
          </a:bodyPr>
          <a:lstStyle/>
          <a:p>
            <a:pPr algn="ctr" eaLnBrk="0" hangingPunct="0">
              <a:defRPr/>
            </a:pPr>
            <a:r>
              <a:rPr lang="en-US" altLang="zh-CN" sz="2000">
                <a:solidFill>
                  <a:srgbClr val="FFFFFF"/>
                </a:solidFill>
                <a:ea typeface="宋体" pitchFamily="2" charset="-122"/>
                <a:cs typeface="Arial" charset="0"/>
              </a:rPr>
              <a:t>Title in here</a:t>
            </a:r>
          </a:p>
        </p:txBody>
      </p:sp>
      <p:sp>
        <p:nvSpPr>
          <p:cNvPr id="27655" name="AutoShape 9"/>
          <p:cNvSpPr>
            <a:spLocks noChangeArrowheads="1"/>
          </p:cNvSpPr>
          <p:nvPr/>
        </p:nvSpPr>
        <p:spPr bwMode="white">
          <a:xfrm>
            <a:off x="3957638" y="2503488"/>
            <a:ext cx="368300" cy="273050"/>
          </a:xfrm>
          <a:prstGeom prst="rightArrow">
            <a:avLst>
              <a:gd name="adj1" fmla="val 50000"/>
              <a:gd name="adj2" fmla="val 60467"/>
            </a:avLst>
          </a:prstGeom>
          <a:solidFill>
            <a:schemeClr val="bg1"/>
          </a:solidFill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7656" name="Text Box 10"/>
          <p:cNvSpPr txBox="1">
            <a:spLocks noChangeArrowheads="1"/>
          </p:cNvSpPr>
          <p:nvPr/>
        </p:nvSpPr>
        <p:spPr bwMode="black">
          <a:xfrm>
            <a:off x="4337050" y="2468563"/>
            <a:ext cx="16764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1600">
                <a:solidFill>
                  <a:schemeClr val="bg1"/>
                </a:solidFill>
                <a:ea typeface="宋体" charset="-122"/>
                <a:cs typeface="Arial" charset="0"/>
              </a:rPr>
              <a:t>Text in here</a:t>
            </a:r>
          </a:p>
        </p:txBody>
      </p:sp>
      <p:sp>
        <p:nvSpPr>
          <p:cNvPr id="27657" name="AutoShape 11"/>
          <p:cNvSpPr>
            <a:spLocks noChangeArrowheads="1"/>
          </p:cNvSpPr>
          <p:nvPr/>
        </p:nvSpPr>
        <p:spPr bwMode="white">
          <a:xfrm>
            <a:off x="5986463" y="2503488"/>
            <a:ext cx="368300" cy="273050"/>
          </a:xfrm>
          <a:prstGeom prst="rightArrow">
            <a:avLst>
              <a:gd name="adj1" fmla="val 50000"/>
              <a:gd name="adj2" fmla="val 60467"/>
            </a:avLst>
          </a:prstGeom>
          <a:solidFill>
            <a:schemeClr val="bg1"/>
          </a:solidFill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7658" name="Text Box 12"/>
          <p:cNvSpPr txBox="1">
            <a:spLocks noChangeArrowheads="1"/>
          </p:cNvSpPr>
          <p:nvPr/>
        </p:nvSpPr>
        <p:spPr bwMode="black">
          <a:xfrm>
            <a:off x="6324600" y="2468563"/>
            <a:ext cx="16764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1600">
                <a:solidFill>
                  <a:schemeClr val="bg1"/>
                </a:solidFill>
                <a:ea typeface="宋体" charset="-122"/>
                <a:cs typeface="Arial" charset="0"/>
              </a:rPr>
              <a:t>Text in here</a:t>
            </a:r>
          </a:p>
        </p:txBody>
      </p:sp>
      <p:sp>
        <p:nvSpPr>
          <p:cNvPr id="27659" name="AutoShape 13"/>
          <p:cNvSpPr>
            <a:spLocks noChangeArrowheads="1"/>
          </p:cNvSpPr>
          <p:nvPr/>
        </p:nvSpPr>
        <p:spPr bwMode="gray">
          <a:xfrm>
            <a:off x="768350" y="3086100"/>
            <a:ext cx="1114425" cy="1114425"/>
          </a:xfrm>
          <a:prstGeom prst="diamond">
            <a:avLst/>
          </a:prstGeom>
          <a:solidFill>
            <a:schemeClr val="hlink"/>
          </a:solidFill>
          <a:ln w="9525">
            <a:miter lim="800000"/>
            <a:headEnd/>
            <a:tailEnd/>
          </a:ln>
          <a:scene3d>
            <a:camera prst="legacyPerspectiveBottom">
              <a:rot lat="20999994" lon="0" rev="0"/>
            </a:camera>
            <a:lightRig rig="legacyFlat4" dir="b"/>
          </a:scene3d>
          <a:sp3d extrusionH="163500" prstMaterial="legacyMatte">
            <a:bevelT w="13500" h="13500" prst="angle"/>
            <a:bevelB w="13500" h="13500" prst="angle"/>
            <a:extrusionClr>
              <a:schemeClr val="hlink"/>
            </a:extrusionClr>
          </a:sp3d>
        </p:spPr>
        <p:txBody>
          <a:bodyPr wrap="none" anchor="ctr">
            <a:flatTx/>
          </a:bodyPr>
          <a:lstStyle/>
          <a:p>
            <a:endParaRPr lang="zh-CN" altLang="en-US"/>
          </a:p>
        </p:txBody>
      </p:sp>
      <p:sp>
        <p:nvSpPr>
          <p:cNvPr id="27660" name="AutoShape 14"/>
          <p:cNvSpPr>
            <a:spLocks noChangeArrowheads="1"/>
          </p:cNvSpPr>
          <p:nvPr/>
        </p:nvSpPr>
        <p:spPr bwMode="gray">
          <a:xfrm>
            <a:off x="2749550" y="3086100"/>
            <a:ext cx="1114425" cy="1114425"/>
          </a:xfrm>
          <a:prstGeom prst="diamond">
            <a:avLst/>
          </a:prstGeom>
          <a:solidFill>
            <a:schemeClr val="accent2"/>
          </a:solidFill>
          <a:ln w="9525">
            <a:miter lim="800000"/>
            <a:headEnd/>
            <a:tailEnd/>
          </a:ln>
          <a:scene3d>
            <a:camera prst="legacyPerspectiveBottom">
              <a:rot lat="20999994" lon="0" rev="0"/>
            </a:camera>
            <a:lightRig rig="legacyFlat4" dir="b"/>
          </a:scene3d>
          <a:sp3d extrusionH="163500" prstMaterial="legacyMatte">
            <a:bevelT w="13500" h="13500" prst="angle"/>
            <a:bevelB w="13500" h="13500" prst="angle"/>
            <a:extrusionClr>
              <a:schemeClr val="accent2"/>
            </a:extrusionClr>
          </a:sp3d>
        </p:spPr>
        <p:txBody>
          <a:bodyPr wrap="none" anchor="ctr">
            <a:flatTx/>
          </a:bodyPr>
          <a:lstStyle/>
          <a:p>
            <a:endParaRPr lang="zh-CN" altLang="en-US"/>
          </a:p>
        </p:txBody>
      </p:sp>
      <p:sp>
        <p:nvSpPr>
          <p:cNvPr id="27661" name="AutoShape 15"/>
          <p:cNvSpPr>
            <a:spLocks noChangeArrowheads="1"/>
          </p:cNvSpPr>
          <p:nvPr/>
        </p:nvSpPr>
        <p:spPr bwMode="gray">
          <a:xfrm>
            <a:off x="4740275" y="3086100"/>
            <a:ext cx="1114425" cy="1114425"/>
          </a:xfrm>
          <a:prstGeom prst="diamond">
            <a:avLst/>
          </a:prstGeom>
          <a:solidFill>
            <a:schemeClr val="accent2"/>
          </a:solidFill>
          <a:ln w="9525">
            <a:miter lim="800000"/>
            <a:headEnd/>
            <a:tailEnd/>
          </a:ln>
          <a:scene3d>
            <a:camera prst="legacyPerspectiveBottom">
              <a:rot lat="20999994" lon="0" rev="0"/>
            </a:camera>
            <a:lightRig rig="legacyFlat4" dir="b"/>
          </a:scene3d>
          <a:sp3d extrusionH="163500" prstMaterial="legacyMatte">
            <a:bevelT w="13500" h="13500" prst="angle"/>
            <a:bevelB w="13500" h="13500" prst="angle"/>
            <a:extrusionClr>
              <a:schemeClr val="accent2"/>
            </a:extrusionClr>
          </a:sp3d>
        </p:spPr>
        <p:txBody>
          <a:bodyPr wrap="none" anchor="ctr">
            <a:flatTx/>
          </a:bodyPr>
          <a:lstStyle/>
          <a:p>
            <a:endParaRPr lang="zh-CN" altLang="en-US"/>
          </a:p>
        </p:txBody>
      </p:sp>
      <p:sp>
        <p:nvSpPr>
          <p:cNvPr id="27662" name="AutoShape 16"/>
          <p:cNvSpPr>
            <a:spLocks noChangeArrowheads="1"/>
          </p:cNvSpPr>
          <p:nvPr/>
        </p:nvSpPr>
        <p:spPr bwMode="gray">
          <a:xfrm>
            <a:off x="6683375" y="3086100"/>
            <a:ext cx="1114425" cy="1114425"/>
          </a:xfrm>
          <a:prstGeom prst="diamond">
            <a:avLst/>
          </a:prstGeom>
          <a:solidFill>
            <a:schemeClr val="accent2"/>
          </a:solidFill>
          <a:ln w="9525">
            <a:miter lim="800000"/>
            <a:headEnd/>
            <a:tailEnd/>
          </a:ln>
          <a:scene3d>
            <a:camera prst="legacyPerspectiveBottom">
              <a:rot lat="20999994" lon="0" rev="0"/>
            </a:camera>
            <a:lightRig rig="legacyFlat4" dir="b"/>
          </a:scene3d>
          <a:sp3d extrusionH="163500" prstMaterial="legacyMatte">
            <a:bevelT w="13500" h="13500" prst="angle"/>
            <a:bevelB w="13500" h="13500" prst="angle"/>
            <a:extrusionClr>
              <a:schemeClr val="accent2"/>
            </a:extrusionClr>
          </a:sp3d>
        </p:spPr>
        <p:txBody>
          <a:bodyPr wrap="none" anchor="ctr">
            <a:flatTx/>
          </a:bodyPr>
          <a:lstStyle/>
          <a:p>
            <a:endParaRPr lang="zh-CN" altLang="en-US"/>
          </a:p>
        </p:txBody>
      </p:sp>
      <p:cxnSp>
        <p:nvCxnSpPr>
          <p:cNvPr id="27663" name="AutoShape 17"/>
          <p:cNvCxnSpPr>
            <a:cxnSpLocks noChangeShapeType="1"/>
            <a:stCxn id="27659" idx="3"/>
            <a:endCxn id="27660" idx="1"/>
          </p:cNvCxnSpPr>
          <p:nvPr/>
        </p:nvCxnSpPr>
        <p:spPr bwMode="gray">
          <a:xfrm>
            <a:off x="1882775" y="3643313"/>
            <a:ext cx="866775" cy="0"/>
          </a:xfrm>
          <a:prstGeom prst="straightConnector1">
            <a:avLst/>
          </a:prstGeom>
          <a:noFill/>
          <a:ln w="12700">
            <a:solidFill>
              <a:srgbClr val="333333"/>
            </a:solidFill>
            <a:round/>
            <a:headEnd type="oval" w="sm" len="sm"/>
            <a:tailEnd type="oval" w="sm" len="sm"/>
          </a:ln>
        </p:spPr>
      </p:cxnSp>
      <p:cxnSp>
        <p:nvCxnSpPr>
          <p:cNvPr id="27664" name="AutoShape 18"/>
          <p:cNvCxnSpPr>
            <a:cxnSpLocks noChangeShapeType="1"/>
            <a:stCxn id="27660" idx="3"/>
            <a:endCxn id="27661" idx="1"/>
          </p:cNvCxnSpPr>
          <p:nvPr/>
        </p:nvCxnSpPr>
        <p:spPr bwMode="gray">
          <a:xfrm>
            <a:off x="3863975" y="3643313"/>
            <a:ext cx="876300" cy="0"/>
          </a:xfrm>
          <a:prstGeom prst="straightConnector1">
            <a:avLst/>
          </a:prstGeom>
          <a:noFill/>
          <a:ln w="12700">
            <a:solidFill>
              <a:srgbClr val="333333"/>
            </a:solidFill>
            <a:round/>
            <a:headEnd type="oval" w="sm" len="sm"/>
            <a:tailEnd type="oval" w="sm" len="sm"/>
          </a:ln>
        </p:spPr>
      </p:cxnSp>
      <p:cxnSp>
        <p:nvCxnSpPr>
          <p:cNvPr id="27665" name="AutoShape 19"/>
          <p:cNvCxnSpPr>
            <a:cxnSpLocks noChangeShapeType="1"/>
            <a:stCxn id="27661" idx="3"/>
            <a:endCxn id="27662" idx="1"/>
          </p:cNvCxnSpPr>
          <p:nvPr/>
        </p:nvCxnSpPr>
        <p:spPr bwMode="gray">
          <a:xfrm>
            <a:off x="5854700" y="3643313"/>
            <a:ext cx="828675" cy="0"/>
          </a:xfrm>
          <a:prstGeom prst="straightConnector1">
            <a:avLst/>
          </a:prstGeom>
          <a:noFill/>
          <a:ln w="12700">
            <a:solidFill>
              <a:srgbClr val="333333"/>
            </a:solidFill>
            <a:round/>
            <a:headEnd type="oval" w="sm" len="sm"/>
            <a:tailEnd type="oval" w="sm" len="sm"/>
          </a:ln>
        </p:spPr>
      </p:cxnSp>
      <p:sp>
        <p:nvSpPr>
          <p:cNvPr id="27666" name="Text Box 20"/>
          <p:cNvSpPr txBox="1">
            <a:spLocks noChangeArrowheads="1"/>
          </p:cNvSpPr>
          <p:nvPr/>
        </p:nvSpPr>
        <p:spPr bwMode="gray">
          <a:xfrm>
            <a:off x="871538" y="3411538"/>
            <a:ext cx="86677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2000">
                <a:solidFill>
                  <a:srgbClr val="FFFFFF"/>
                </a:solidFill>
                <a:ea typeface="宋体" charset="-122"/>
                <a:cs typeface="Arial" charset="0"/>
              </a:rPr>
              <a:t>2005</a:t>
            </a:r>
          </a:p>
        </p:txBody>
      </p:sp>
      <p:sp>
        <p:nvSpPr>
          <p:cNvPr id="27667" name="Text Box 21"/>
          <p:cNvSpPr txBox="1">
            <a:spLocks noChangeArrowheads="1"/>
          </p:cNvSpPr>
          <p:nvPr/>
        </p:nvSpPr>
        <p:spPr bwMode="gray">
          <a:xfrm>
            <a:off x="2860675" y="3411538"/>
            <a:ext cx="86677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2000">
                <a:solidFill>
                  <a:srgbClr val="FFFFFF"/>
                </a:solidFill>
                <a:ea typeface="宋体" charset="-122"/>
                <a:cs typeface="Arial" charset="0"/>
              </a:rPr>
              <a:t>2006</a:t>
            </a:r>
          </a:p>
        </p:txBody>
      </p:sp>
      <p:sp>
        <p:nvSpPr>
          <p:cNvPr id="27668" name="Text Box 22"/>
          <p:cNvSpPr txBox="1">
            <a:spLocks noChangeArrowheads="1"/>
          </p:cNvSpPr>
          <p:nvPr/>
        </p:nvSpPr>
        <p:spPr bwMode="gray">
          <a:xfrm>
            <a:off x="4870450" y="3411538"/>
            <a:ext cx="86677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2000">
                <a:solidFill>
                  <a:srgbClr val="FFFFFF"/>
                </a:solidFill>
                <a:ea typeface="宋体" charset="-122"/>
                <a:cs typeface="Arial" charset="0"/>
              </a:rPr>
              <a:t>2007</a:t>
            </a:r>
          </a:p>
        </p:txBody>
      </p:sp>
      <p:sp>
        <p:nvSpPr>
          <p:cNvPr id="27669" name="Text Box 23"/>
          <p:cNvSpPr txBox="1">
            <a:spLocks noChangeArrowheads="1"/>
          </p:cNvSpPr>
          <p:nvPr/>
        </p:nvSpPr>
        <p:spPr bwMode="gray">
          <a:xfrm>
            <a:off x="6823075" y="3411538"/>
            <a:ext cx="86677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2000">
                <a:solidFill>
                  <a:srgbClr val="FFFFFF"/>
                </a:solidFill>
                <a:ea typeface="宋体" charset="-122"/>
                <a:cs typeface="Arial" charset="0"/>
              </a:rPr>
              <a:t>2008</a:t>
            </a:r>
          </a:p>
        </p:txBody>
      </p:sp>
      <p:sp>
        <p:nvSpPr>
          <p:cNvPr id="27670" name="Text Box 24"/>
          <p:cNvSpPr txBox="1">
            <a:spLocks noChangeArrowheads="1"/>
          </p:cNvSpPr>
          <p:nvPr/>
        </p:nvSpPr>
        <p:spPr bwMode="gray">
          <a:xfrm>
            <a:off x="514350" y="4357688"/>
            <a:ext cx="1916113" cy="10620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n-US" altLang="zh-CN" sz="1400">
                <a:solidFill>
                  <a:srgbClr val="000000"/>
                </a:solidFill>
                <a:ea typeface="宋体" charset="-122"/>
                <a:cs typeface="Arial" charset="0"/>
              </a:rPr>
              <a:t> Description of the contents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US" altLang="zh-CN" sz="1400">
                <a:solidFill>
                  <a:srgbClr val="000000"/>
                </a:solidFill>
                <a:ea typeface="宋体" charset="-122"/>
                <a:cs typeface="Arial" charset="0"/>
              </a:rPr>
              <a:t> Description of the contents</a:t>
            </a:r>
          </a:p>
        </p:txBody>
      </p:sp>
      <p:sp>
        <p:nvSpPr>
          <p:cNvPr id="27671" name="Text Box 25"/>
          <p:cNvSpPr txBox="1">
            <a:spLocks noChangeArrowheads="1"/>
          </p:cNvSpPr>
          <p:nvPr/>
        </p:nvSpPr>
        <p:spPr bwMode="gray">
          <a:xfrm>
            <a:off x="2457450" y="4357688"/>
            <a:ext cx="1754188" cy="10620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n-US" altLang="zh-CN" sz="1400">
                <a:solidFill>
                  <a:srgbClr val="000000"/>
                </a:solidFill>
                <a:ea typeface="宋体" charset="-122"/>
                <a:cs typeface="Arial" charset="0"/>
              </a:rPr>
              <a:t> Description of the contents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US" altLang="zh-CN" sz="1400">
                <a:solidFill>
                  <a:srgbClr val="000000"/>
                </a:solidFill>
                <a:ea typeface="宋体" charset="-122"/>
                <a:cs typeface="Arial" charset="0"/>
              </a:rPr>
              <a:t> Description of the contents</a:t>
            </a:r>
          </a:p>
        </p:txBody>
      </p:sp>
      <p:sp>
        <p:nvSpPr>
          <p:cNvPr id="27672" name="Text Box 26"/>
          <p:cNvSpPr txBox="1">
            <a:spLocks noChangeArrowheads="1"/>
          </p:cNvSpPr>
          <p:nvPr/>
        </p:nvSpPr>
        <p:spPr bwMode="gray">
          <a:xfrm>
            <a:off x="4471988" y="4357688"/>
            <a:ext cx="1698625" cy="10620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n-US" altLang="zh-CN" sz="1400">
                <a:solidFill>
                  <a:srgbClr val="000000"/>
                </a:solidFill>
                <a:ea typeface="宋体" charset="-122"/>
                <a:cs typeface="Arial" charset="0"/>
              </a:rPr>
              <a:t> Description of the contents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US" altLang="zh-CN" sz="1400">
                <a:solidFill>
                  <a:srgbClr val="000000"/>
                </a:solidFill>
                <a:ea typeface="宋体" charset="-122"/>
                <a:cs typeface="Arial" charset="0"/>
              </a:rPr>
              <a:t> Description of the contents</a:t>
            </a:r>
          </a:p>
        </p:txBody>
      </p:sp>
      <p:sp>
        <p:nvSpPr>
          <p:cNvPr id="27673" name="Text Box 27"/>
          <p:cNvSpPr txBox="1">
            <a:spLocks noChangeArrowheads="1"/>
          </p:cNvSpPr>
          <p:nvPr/>
        </p:nvSpPr>
        <p:spPr bwMode="gray">
          <a:xfrm>
            <a:off x="6419850" y="4348163"/>
            <a:ext cx="1681163" cy="10620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n-US" altLang="zh-CN" sz="1400">
                <a:solidFill>
                  <a:srgbClr val="000000"/>
                </a:solidFill>
                <a:ea typeface="宋体" charset="-122"/>
                <a:cs typeface="Arial" charset="0"/>
              </a:rPr>
              <a:t> Description of the contents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US" altLang="zh-CN" sz="1400">
                <a:solidFill>
                  <a:srgbClr val="000000"/>
                </a:solidFill>
                <a:ea typeface="宋体" charset="-122"/>
                <a:cs typeface="Arial" charset="0"/>
              </a:rPr>
              <a:t> Description of the contents</a:t>
            </a:r>
          </a:p>
        </p:txBody>
      </p:sp>
      <p:sp>
        <p:nvSpPr>
          <p:cNvPr id="27674" name="Rectangle 28"/>
          <p:cNvSpPr>
            <a:spLocks noChangeArrowheads="1"/>
          </p:cNvSpPr>
          <p:nvPr/>
        </p:nvSpPr>
        <p:spPr bwMode="gray">
          <a:xfrm>
            <a:off x="831850" y="1412875"/>
            <a:ext cx="6934200" cy="695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lnSpc>
                <a:spcPct val="110000"/>
              </a:lnSpc>
            </a:pPr>
            <a:r>
              <a:rPr lang="en-US" altLang="zh-CN">
                <a:solidFill>
                  <a:srgbClr val="000000"/>
                </a:solidFill>
                <a:ea typeface="宋体" charset="-122"/>
                <a:cs typeface="Arial" charset="0"/>
              </a:rPr>
              <a:t>ThemeGallery  is a Design Digital Content &amp; Contents mall developed by Guild Design Inc.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 altLang="zh-CN" smtClean="0"/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1965325" y="1341438"/>
            <a:ext cx="5486400" cy="3962400"/>
            <a:chOff x="1104" y="1152"/>
            <a:chExt cx="3696" cy="2688"/>
          </a:xfrm>
        </p:grpSpPr>
        <p:sp>
          <p:nvSpPr>
            <p:cNvPr id="11268" name="AutoShape 4"/>
            <p:cNvSpPr>
              <a:spLocks noChangeArrowheads="1"/>
            </p:cNvSpPr>
            <p:nvPr/>
          </p:nvSpPr>
          <p:spPr bwMode="gray">
            <a:xfrm>
              <a:off x="1104" y="1152"/>
              <a:ext cx="3696" cy="834"/>
            </a:xfrm>
            <a:prstGeom prst="roundRect">
              <a:avLst>
                <a:gd name="adj" fmla="val 10889"/>
              </a:avLst>
            </a:prstGeom>
            <a:gradFill rotWithShape="1">
              <a:gsLst>
                <a:gs pos="0">
                  <a:schemeClr val="bg1">
                    <a:lumMod val="10000"/>
                    <a:lumOff val="90000"/>
                  </a:schemeClr>
                </a:gs>
                <a:gs pos="100000">
                  <a:schemeClr val="bg1">
                    <a:lumMod val="25000"/>
                    <a:lumOff val="75000"/>
                  </a:schemeClr>
                </a:gs>
              </a:gsLst>
              <a:lin ang="2700000" scaled="1"/>
            </a:gradFill>
            <a:ln w="38100">
              <a:solidFill>
                <a:srgbClr val="FFFFFF"/>
              </a:solidFill>
              <a:round/>
              <a:headEnd/>
              <a:tailEnd/>
            </a:ln>
            <a:effectLst>
              <a:outerShdw dist="135003" dir="2928844" algn="ctr" rotWithShape="0">
                <a:srgbClr val="000000">
                  <a:alpha val="50000"/>
                </a:srgbClr>
              </a:outerShdw>
            </a:effectLst>
            <a:scene3d>
              <a:camera prst="orthographicFront"/>
              <a:lightRig rig="threePt" dir="t"/>
            </a:scene3d>
            <a:sp3d extrusionH="76200">
              <a:extrusionClr>
                <a:schemeClr val="bg1">
                  <a:lumMod val="25000"/>
                  <a:lumOff val="75000"/>
                </a:schemeClr>
              </a:extrusionClr>
            </a:sp3d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68613" name="AutoShape 5"/>
            <p:cNvSpPr>
              <a:spLocks noChangeArrowheads="1"/>
            </p:cNvSpPr>
            <p:nvPr/>
          </p:nvSpPr>
          <p:spPr bwMode="gray">
            <a:xfrm>
              <a:off x="1185" y="1230"/>
              <a:ext cx="712" cy="686"/>
            </a:xfrm>
            <a:prstGeom prst="roundRect">
              <a:avLst>
                <a:gd name="adj" fmla="val 11921"/>
              </a:avLst>
            </a:pr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gamma/>
                    <a:shade val="69804"/>
                    <a:invGamma/>
                  </a:schemeClr>
                </a:gs>
              </a:gsLst>
              <a:lin ang="5400000" scaled="1"/>
            </a:gradFill>
            <a:ln w="38100">
              <a:solidFill>
                <a:schemeClr val="bg1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68614" name="Freeform 6"/>
            <p:cNvSpPr>
              <a:spLocks/>
            </p:cNvSpPr>
            <p:nvPr/>
          </p:nvSpPr>
          <p:spPr bwMode="gray">
            <a:xfrm>
              <a:off x="1229" y="1273"/>
              <a:ext cx="356" cy="341"/>
            </a:xfrm>
            <a:custGeom>
              <a:avLst/>
              <a:gdLst>
                <a:gd name="T0" fmla="*/ 118 w 596"/>
                <a:gd name="T1" fmla="*/ 0 h 598"/>
                <a:gd name="T2" fmla="*/ 0 w 596"/>
                <a:gd name="T3" fmla="*/ 118 h 598"/>
                <a:gd name="T4" fmla="*/ 0 w 596"/>
                <a:gd name="T5" fmla="*/ 589 h 598"/>
                <a:gd name="T6" fmla="*/ 161 w 596"/>
                <a:gd name="T7" fmla="*/ 174 h 598"/>
                <a:gd name="T8" fmla="*/ 589 w 596"/>
                <a:gd name="T9" fmla="*/ 0 h 598"/>
                <a:gd name="T10" fmla="*/ 118 w 596"/>
                <a:gd name="T11" fmla="*/ 0 h 5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96" h="598">
                  <a:moveTo>
                    <a:pt x="118" y="0"/>
                  </a:moveTo>
                  <a:cubicBezTo>
                    <a:pt x="53" y="0"/>
                    <a:pt x="0" y="53"/>
                    <a:pt x="0" y="118"/>
                  </a:cubicBezTo>
                  <a:lnTo>
                    <a:pt x="0" y="589"/>
                  </a:lnTo>
                  <a:cubicBezTo>
                    <a:pt x="27" y="598"/>
                    <a:pt x="12" y="309"/>
                    <a:pt x="161" y="174"/>
                  </a:cubicBezTo>
                  <a:cubicBezTo>
                    <a:pt x="310" y="39"/>
                    <a:pt x="596" y="29"/>
                    <a:pt x="589" y="0"/>
                  </a:cubicBezTo>
                  <a:lnTo>
                    <a:pt x="118" y="0"/>
                  </a:lnTo>
                  <a:close/>
                </a:path>
              </a:pathLst>
            </a:custGeom>
            <a:gradFill rotWithShape="1">
              <a:gsLst>
                <a:gs pos="0">
                  <a:schemeClr val="accent1">
                    <a:gamma/>
                    <a:tint val="54510"/>
                    <a:invGamma/>
                  </a:schemeClr>
                </a:gs>
                <a:gs pos="50000">
                  <a:schemeClr val="accent1">
                    <a:alpha val="0"/>
                  </a:schemeClr>
                </a:gs>
                <a:gs pos="100000">
                  <a:schemeClr val="accent1">
                    <a:gamma/>
                    <a:tint val="54510"/>
                    <a:invGamma/>
                  </a:schemeClr>
                </a:gs>
              </a:gsLst>
              <a:lin ang="2700000" scaled="1"/>
            </a:gradFill>
            <a:ln>
              <a:noFill/>
            </a:ln>
            <a:extLst/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68615" name="Text Box 7"/>
            <p:cNvSpPr txBox="1">
              <a:spLocks noChangeArrowheads="1"/>
            </p:cNvSpPr>
            <p:nvPr/>
          </p:nvSpPr>
          <p:spPr bwMode="gray">
            <a:xfrm>
              <a:off x="1245" y="1415"/>
              <a:ext cx="578" cy="352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 wrap="none">
              <a:spAutoFit/>
            </a:bodyPr>
            <a:lstStyle/>
            <a:p>
              <a:pPr algn="ctr" eaLnBrk="0" hangingPunct="0">
                <a:defRPr/>
              </a:pPr>
              <a:r>
                <a:rPr lang="en-US" altLang="zh-CN" sz="2800">
                  <a:solidFill>
                    <a:srgbClr val="FFFF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Title</a:t>
              </a:r>
            </a:p>
          </p:txBody>
        </p:sp>
        <p:sp>
          <p:nvSpPr>
            <p:cNvPr id="28682" name="Text Box 8"/>
            <p:cNvSpPr txBox="1">
              <a:spLocks noChangeArrowheads="1"/>
            </p:cNvSpPr>
            <p:nvPr/>
          </p:nvSpPr>
          <p:spPr bwMode="gray">
            <a:xfrm>
              <a:off x="1995" y="1281"/>
              <a:ext cx="2716" cy="622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hangingPunct="0"/>
              <a:r>
                <a:rPr lang="en-US" altLang="zh-CN">
                  <a:solidFill>
                    <a:srgbClr val="000000"/>
                  </a:solidFill>
                </a:rPr>
                <a:t>ThemeGallery is a Design Digital Content &amp; Contents mall developed by Guild Design Inc.</a:t>
              </a:r>
            </a:p>
          </p:txBody>
        </p:sp>
        <p:sp>
          <p:nvSpPr>
            <p:cNvPr id="11273" name="AutoShape 9"/>
            <p:cNvSpPr>
              <a:spLocks noChangeArrowheads="1"/>
            </p:cNvSpPr>
            <p:nvPr/>
          </p:nvSpPr>
          <p:spPr bwMode="gray">
            <a:xfrm>
              <a:off x="1104" y="2074"/>
              <a:ext cx="3696" cy="835"/>
            </a:xfrm>
            <a:prstGeom prst="roundRect">
              <a:avLst>
                <a:gd name="adj" fmla="val 10889"/>
              </a:avLst>
            </a:prstGeom>
            <a:gradFill rotWithShape="1">
              <a:gsLst>
                <a:gs pos="0">
                  <a:schemeClr val="bg1">
                    <a:lumMod val="10000"/>
                    <a:lumOff val="90000"/>
                  </a:schemeClr>
                </a:gs>
                <a:gs pos="100000">
                  <a:schemeClr val="bg1">
                    <a:lumMod val="25000"/>
                    <a:lumOff val="75000"/>
                  </a:schemeClr>
                </a:gs>
              </a:gsLst>
              <a:lin ang="2700000" scaled="1"/>
            </a:gradFill>
            <a:ln w="38100">
              <a:solidFill>
                <a:srgbClr val="FFFFFF"/>
              </a:solidFill>
              <a:round/>
              <a:headEnd/>
              <a:tailEnd/>
            </a:ln>
            <a:effectLst>
              <a:outerShdw dist="135003" dir="2928844" algn="ctr" rotWithShape="0">
                <a:srgbClr val="000000">
                  <a:alpha val="50000"/>
                </a:srgbClr>
              </a:outerShdw>
            </a:effectLst>
            <a:scene3d>
              <a:camera prst="orthographicFront"/>
              <a:lightRig rig="threePt" dir="t"/>
            </a:scene3d>
            <a:sp3d extrusionH="76200">
              <a:extrusionClr>
                <a:schemeClr val="bg1">
                  <a:lumMod val="25000"/>
                  <a:lumOff val="75000"/>
                </a:schemeClr>
              </a:extrusionClr>
            </a:sp3d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68618" name="AutoShape 10"/>
            <p:cNvSpPr>
              <a:spLocks noChangeArrowheads="1"/>
            </p:cNvSpPr>
            <p:nvPr/>
          </p:nvSpPr>
          <p:spPr bwMode="gray">
            <a:xfrm>
              <a:off x="1185" y="2150"/>
              <a:ext cx="712" cy="682"/>
            </a:xfrm>
            <a:prstGeom prst="roundRect">
              <a:avLst>
                <a:gd name="adj" fmla="val 11921"/>
              </a:avLst>
            </a:pr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shade val="69804"/>
                    <a:invGamma/>
                  </a:schemeClr>
                </a:gs>
              </a:gsLst>
              <a:lin ang="5400000" scaled="1"/>
            </a:gradFill>
            <a:ln w="38100">
              <a:solidFill>
                <a:schemeClr val="bg1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68619" name="Freeform 11"/>
            <p:cNvSpPr>
              <a:spLocks/>
            </p:cNvSpPr>
            <p:nvPr/>
          </p:nvSpPr>
          <p:spPr bwMode="gray">
            <a:xfrm>
              <a:off x="1229" y="2194"/>
              <a:ext cx="356" cy="337"/>
            </a:xfrm>
            <a:custGeom>
              <a:avLst/>
              <a:gdLst>
                <a:gd name="T0" fmla="*/ 118 w 596"/>
                <a:gd name="T1" fmla="*/ 0 h 598"/>
                <a:gd name="T2" fmla="*/ 0 w 596"/>
                <a:gd name="T3" fmla="*/ 118 h 598"/>
                <a:gd name="T4" fmla="*/ 0 w 596"/>
                <a:gd name="T5" fmla="*/ 589 h 598"/>
                <a:gd name="T6" fmla="*/ 161 w 596"/>
                <a:gd name="T7" fmla="*/ 174 h 598"/>
                <a:gd name="T8" fmla="*/ 589 w 596"/>
                <a:gd name="T9" fmla="*/ 0 h 598"/>
                <a:gd name="T10" fmla="*/ 118 w 596"/>
                <a:gd name="T11" fmla="*/ 0 h 5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96" h="598">
                  <a:moveTo>
                    <a:pt x="118" y="0"/>
                  </a:moveTo>
                  <a:cubicBezTo>
                    <a:pt x="53" y="0"/>
                    <a:pt x="0" y="53"/>
                    <a:pt x="0" y="118"/>
                  </a:cubicBezTo>
                  <a:lnTo>
                    <a:pt x="0" y="589"/>
                  </a:lnTo>
                  <a:cubicBezTo>
                    <a:pt x="27" y="598"/>
                    <a:pt x="12" y="309"/>
                    <a:pt x="161" y="174"/>
                  </a:cubicBezTo>
                  <a:cubicBezTo>
                    <a:pt x="310" y="39"/>
                    <a:pt x="596" y="29"/>
                    <a:pt x="589" y="0"/>
                  </a:cubicBezTo>
                  <a:lnTo>
                    <a:pt x="118" y="0"/>
                  </a:lnTo>
                  <a:close/>
                </a:path>
              </a:pathLst>
            </a:custGeom>
            <a:gradFill rotWithShape="1">
              <a:gsLst>
                <a:gs pos="0">
                  <a:schemeClr val="folHlink">
                    <a:gamma/>
                    <a:tint val="42353"/>
                    <a:invGamma/>
                  </a:schemeClr>
                </a:gs>
                <a:gs pos="100000">
                  <a:schemeClr val="folHlink">
                    <a:alpha val="0"/>
                  </a:schemeClr>
                </a:gs>
              </a:gsLst>
              <a:lin ang="2700000" scaled="1"/>
            </a:gradFill>
            <a:ln>
              <a:noFill/>
            </a:ln>
            <a:extLst/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68620" name="Text Box 12"/>
            <p:cNvSpPr txBox="1">
              <a:spLocks noChangeArrowheads="1"/>
            </p:cNvSpPr>
            <p:nvPr/>
          </p:nvSpPr>
          <p:spPr bwMode="gray">
            <a:xfrm>
              <a:off x="1245" y="2338"/>
              <a:ext cx="578" cy="352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 wrap="none">
              <a:spAutoFit/>
            </a:bodyPr>
            <a:lstStyle/>
            <a:p>
              <a:pPr algn="ctr" eaLnBrk="0" hangingPunct="0">
                <a:defRPr/>
              </a:pPr>
              <a:r>
                <a:rPr lang="en-US" altLang="zh-CN" sz="2800">
                  <a:solidFill>
                    <a:srgbClr val="FFFF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Title</a:t>
              </a:r>
            </a:p>
          </p:txBody>
        </p:sp>
        <p:sp>
          <p:nvSpPr>
            <p:cNvPr id="28689" name="Text Box 13"/>
            <p:cNvSpPr txBox="1">
              <a:spLocks noChangeArrowheads="1"/>
            </p:cNvSpPr>
            <p:nvPr/>
          </p:nvSpPr>
          <p:spPr bwMode="gray">
            <a:xfrm>
              <a:off x="1995" y="2187"/>
              <a:ext cx="2716" cy="621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hangingPunct="0"/>
              <a:r>
                <a:rPr lang="en-US" altLang="zh-CN">
                  <a:solidFill>
                    <a:srgbClr val="000000"/>
                  </a:solidFill>
                </a:rPr>
                <a:t>ThemeGallery is a Design Digital Content &amp; Contents mall developed by Guild Design Inc.</a:t>
              </a:r>
            </a:p>
          </p:txBody>
        </p:sp>
        <p:sp>
          <p:nvSpPr>
            <p:cNvPr id="11278" name="AutoShape 14"/>
            <p:cNvSpPr>
              <a:spLocks noChangeArrowheads="1"/>
            </p:cNvSpPr>
            <p:nvPr/>
          </p:nvSpPr>
          <p:spPr bwMode="gray">
            <a:xfrm>
              <a:off x="1104" y="3006"/>
              <a:ext cx="3696" cy="834"/>
            </a:xfrm>
            <a:prstGeom prst="roundRect">
              <a:avLst>
                <a:gd name="adj" fmla="val 10889"/>
              </a:avLst>
            </a:prstGeom>
            <a:gradFill rotWithShape="1">
              <a:gsLst>
                <a:gs pos="96300">
                  <a:schemeClr val="bg1">
                    <a:lumMod val="25000"/>
                    <a:lumOff val="75000"/>
                  </a:schemeClr>
                </a:gs>
                <a:gs pos="0">
                  <a:schemeClr val="bg1">
                    <a:lumMod val="10000"/>
                    <a:lumOff val="90000"/>
                  </a:schemeClr>
                </a:gs>
                <a:gs pos="100000">
                  <a:srgbClr val="DDDDDD"/>
                </a:gs>
              </a:gsLst>
              <a:lin ang="2700000" scaled="1"/>
            </a:gradFill>
            <a:ln w="38100">
              <a:solidFill>
                <a:srgbClr val="FFFFFF"/>
              </a:solidFill>
              <a:round/>
              <a:headEnd/>
              <a:tailEnd/>
            </a:ln>
            <a:effectLst>
              <a:outerShdw dist="135003" dir="2928844" algn="ctr" rotWithShape="0">
                <a:srgbClr val="00000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28691" name="AutoShape 15"/>
            <p:cNvSpPr>
              <a:spLocks noChangeArrowheads="1"/>
            </p:cNvSpPr>
            <p:nvPr/>
          </p:nvSpPr>
          <p:spPr bwMode="gray">
            <a:xfrm>
              <a:off x="1185" y="3083"/>
              <a:ext cx="712" cy="682"/>
            </a:xfrm>
            <a:prstGeom prst="roundRect">
              <a:avLst>
                <a:gd name="adj" fmla="val 11921"/>
              </a:avLst>
            </a:prstGeom>
            <a:solidFill>
              <a:srgbClr val="E3AF1D"/>
            </a:solidFill>
            <a:ln w="38100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8692" name="Freeform 16"/>
            <p:cNvSpPr>
              <a:spLocks/>
            </p:cNvSpPr>
            <p:nvPr/>
          </p:nvSpPr>
          <p:spPr bwMode="gray">
            <a:xfrm>
              <a:off x="1229" y="3127"/>
              <a:ext cx="356" cy="341"/>
            </a:xfrm>
            <a:custGeom>
              <a:avLst/>
              <a:gdLst>
                <a:gd name="T0" fmla="*/ 15 w 596"/>
                <a:gd name="T1" fmla="*/ 0 h 598"/>
                <a:gd name="T2" fmla="*/ 0 w 596"/>
                <a:gd name="T3" fmla="*/ 13 h 598"/>
                <a:gd name="T4" fmla="*/ 0 w 596"/>
                <a:gd name="T5" fmla="*/ 62 h 598"/>
                <a:gd name="T6" fmla="*/ 20 w 596"/>
                <a:gd name="T7" fmla="*/ 18 h 598"/>
                <a:gd name="T8" fmla="*/ 75 w 596"/>
                <a:gd name="T9" fmla="*/ 0 h 598"/>
                <a:gd name="T10" fmla="*/ 15 w 596"/>
                <a:gd name="T11" fmla="*/ 0 h 59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96"/>
                <a:gd name="T19" fmla="*/ 0 h 598"/>
                <a:gd name="T20" fmla="*/ 596 w 596"/>
                <a:gd name="T21" fmla="*/ 598 h 59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96" h="598">
                  <a:moveTo>
                    <a:pt x="118" y="0"/>
                  </a:moveTo>
                  <a:cubicBezTo>
                    <a:pt x="53" y="0"/>
                    <a:pt x="0" y="53"/>
                    <a:pt x="0" y="118"/>
                  </a:cubicBezTo>
                  <a:lnTo>
                    <a:pt x="0" y="589"/>
                  </a:lnTo>
                  <a:cubicBezTo>
                    <a:pt x="27" y="598"/>
                    <a:pt x="12" y="309"/>
                    <a:pt x="161" y="174"/>
                  </a:cubicBezTo>
                  <a:cubicBezTo>
                    <a:pt x="310" y="39"/>
                    <a:pt x="596" y="29"/>
                    <a:pt x="589" y="0"/>
                  </a:cubicBezTo>
                  <a:lnTo>
                    <a:pt x="118" y="0"/>
                  </a:lnTo>
                  <a:close/>
                </a:path>
              </a:pathLst>
            </a:custGeom>
            <a:solidFill>
              <a:srgbClr val="ECC966"/>
            </a:solidFill>
            <a:ln w="9525">
              <a:solidFill>
                <a:srgbClr val="ECC966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8625" name="Text Box 17"/>
            <p:cNvSpPr txBox="1">
              <a:spLocks noChangeArrowheads="1"/>
            </p:cNvSpPr>
            <p:nvPr/>
          </p:nvSpPr>
          <p:spPr bwMode="gray">
            <a:xfrm>
              <a:off x="1245" y="3269"/>
              <a:ext cx="578" cy="352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 wrap="none">
              <a:spAutoFit/>
            </a:bodyPr>
            <a:lstStyle/>
            <a:p>
              <a:pPr algn="ctr" eaLnBrk="0" hangingPunct="0">
                <a:defRPr/>
              </a:pPr>
              <a:r>
                <a:rPr lang="en-US" altLang="zh-CN" sz="2800">
                  <a:solidFill>
                    <a:srgbClr val="FFFF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Title</a:t>
              </a:r>
            </a:p>
          </p:txBody>
        </p:sp>
        <p:sp>
          <p:nvSpPr>
            <p:cNvPr id="28694" name="Text Box 18"/>
            <p:cNvSpPr txBox="1">
              <a:spLocks noChangeArrowheads="1"/>
            </p:cNvSpPr>
            <p:nvPr/>
          </p:nvSpPr>
          <p:spPr bwMode="gray">
            <a:xfrm>
              <a:off x="1995" y="3120"/>
              <a:ext cx="2716" cy="621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hangingPunct="0"/>
              <a:r>
                <a:rPr lang="en-US" altLang="zh-CN">
                  <a:solidFill>
                    <a:srgbClr val="000000"/>
                  </a:solidFill>
                </a:rPr>
                <a:t>ThemeGallery is a Design Digital Content &amp; Contents mall developed by Guild Design Inc.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 altLang="zh-CN" smtClean="0">
              <a:ea typeface="宋体" charset="-122"/>
            </a:endParaRPr>
          </a:p>
        </p:txBody>
      </p:sp>
      <p:sp>
        <p:nvSpPr>
          <p:cNvPr id="29699" name="AutoShape 3"/>
          <p:cNvSpPr>
            <a:spLocks noChangeArrowheads="1"/>
          </p:cNvSpPr>
          <p:nvPr/>
        </p:nvSpPr>
        <p:spPr bwMode="gray">
          <a:xfrm>
            <a:off x="684213" y="2092325"/>
            <a:ext cx="7061200" cy="3733800"/>
          </a:xfrm>
          <a:prstGeom prst="roundRect">
            <a:avLst>
              <a:gd name="adj" fmla="val 8097"/>
            </a:avLst>
          </a:prstGeom>
          <a:noFill/>
          <a:ln w="9525">
            <a:solidFill>
              <a:srgbClr val="333333"/>
            </a:solidFill>
            <a:prstDash val="dash"/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9700" name="AutoShape 4"/>
          <p:cNvSpPr>
            <a:spLocks noChangeArrowheads="1"/>
          </p:cNvSpPr>
          <p:nvPr/>
        </p:nvSpPr>
        <p:spPr bwMode="gray">
          <a:xfrm>
            <a:off x="5827713" y="2452688"/>
            <a:ext cx="1560512" cy="2652712"/>
          </a:xfrm>
          <a:prstGeom prst="roundRect">
            <a:avLst>
              <a:gd name="adj" fmla="val 9523"/>
            </a:avLst>
          </a:prstGeom>
          <a:solidFill>
            <a:schemeClr val="hlink">
              <a:alpha val="30196"/>
            </a:schemeClr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9701" name="AutoShape 5"/>
          <p:cNvSpPr>
            <a:spLocks noChangeArrowheads="1"/>
          </p:cNvSpPr>
          <p:nvPr/>
        </p:nvSpPr>
        <p:spPr bwMode="gray">
          <a:xfrm>
            <a:off x="4213225" y="2452688"/>
            <a:ext cx="1560513" cy="2652712"/>
          </a:xfrm>
          <a:prstGeom prst="roundRect">
            <a:avLst>
              <a:gd name="adj" fmla="val 9523"/>
            </a:avLst>
          </a:prstGeom>
          <a:solidFill>
            <a:schemeClr val="folHlink">
              <a:alpha val="30196"/>
            </a:schemeClr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9702" name="AutoShape 6"/>
          <p:cNvSpPr>
            <a:spLocks noChangeArrowheads="1"/>
          </p:cNvSpPr>
          <p:nvPr/>
        </p:nvSpPr>
        <p:spPr bwMode="gray">
          <a:xfrm>
            <a:off x="2601913" y="2452688"/>
            <a:ext cx="1560512" cy="2652712"/>
          </a:xfrm>
          <a:prstGeom prst="roundRect">
            <a:avLst>
              <a:gd name="adj" fmla="val 9523"/>
            </a:avLst>
          </a:prstGeom>
          <a:solidFill>
            <a:schemeClr val="accent2">
              <a:alpha val="30196"/>
            </a:schemeClr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9703" name="AutoShape 7"/>
          <p:cNvSpPr>
            <a:spLocks noChangeArrowheads="1"/>
          </p:cNvSpPr>
          <p:nvPr/>
        </p:nvSpPr>
        <p:spPr bwMode="gray">
          <a:xfrm>
            <a:off x="987425" y="2452688"/>
            <a:ext cx="1560513" cy="2652712"/>
          </a:xfrm>
          <a:prstGeom prst="roundRect">
            <a:avLst>
              <a:gd name="adj" fmla="val 9523"/>
            </a:avLst>
          </a:prstGeom>
          <a:solidFill>
            <a:schemeClr val="accent1">
              <a:alpha val="30196"/>
            </a:schemeClr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9704" name="Rectangle 8"/>
          <p:cNvSpPr>
            <a:spLocks noChangeArrowheads="1"/>
          </p:cNvSpPr>
          <p:nvPr/>
        </p:nvSpPr>
        <p:spPr bwMode="gray">
          <a:xfrm>
            <a:off x="1931988" y="1341438"/>
            <a:ext cx="5105400" cy="60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lnSpc>
                <a:spcPct val="110000"/>
              </a:lnSpc>
            </a:pPr>
            <a:r>
              <a:rPr lang="en-US" altLang="zh-CN" sz="1600">
                <a:solidFill>
                  <a:schemeClr val="bg1"/>
                </a:solidFill>
                <a:ea typeface="宋体" charset="-122"/>
                <a:cs typeface="Arial" charset="0"/>
              </a:rPr>
              <a:t>ThemeGallery  is a Design Digital Content &amp; Contents mall developed by Guild Design Inc.</a:t>
            </a:r>
          </a:p>
        </p:txBody>
      </p:sp>
      <p:grpSp>
        <p:nvGrpSpPr>
          <p:cNvPr id="2" name="Group 9"/>
          <p:cNvGrpSpPr>
            <a:grpSpLocks/>
          </p:cNvGrpSpPr>
          <p:nvPr/>
        </p:nvGrpSpPr>
        <p:grpSpPr bwMode="auto">
          <a:xfrm>
            <a:off x="992188" y="4800600"/>
            <a:ext cx="1554162" cy="704850"/>
            <a:chOff x="657" y="2893"/>
            <a:chExt cx="1032" cy="590"/>
          </a:xfrm>
        </p:grpSpPr>
        <p:sp>
          <p:nvSpPr>
            <p:cNvPr id="18442" name="AutoShape 10"/>
            <p:cNvSpPr>
              <a:spLocks noChangeArrowheads="1"/>
            </p:cNvSpPr>
            <p:nvPr/>
          </p:nvSpPr>
          <p:spPr bwMode="gray">
            <a:xfrm>
              <a:off x="657" y="2893"/>
              <a:ext cx="1031" cy="590"/>
            </a:xfrm>
            <a:prstGeom prst="roundRect">
              <a:avLst>
                <a:gd name="adj" fmla="val 12736"/>
              </a:avLst>
            </a:prstGeom>
            <a:gradFill rotWithShape="1">
              <a:gsLst>
                <a:gs pos="0">
                  <a:schemeClr val="accent1">
                    <a:gamma/>
                    <a:shade val="85882"/>
                    <a:invGamma/>
                  </a:schemeClr>
                </a:gs>
                <a:gs pos="100000">
                  <a:schemeClr val="accent1"/>
                </a:gs>
              </a:gsLst>
              <a:lin ang="5400000" scaled="1"/>
            </a:gradFill>
            <a:ln>
              <a:noFill/>
            </a:ln>
            <a:effectLst>
              <a:outerShdw dist="17961" dir="2700000" algn="ctr" rotWithShape="0">
                <a:srgbClr val="080808">
                  <a:alpha val="50000"/>
                </a:srgbClr>
              </a:outerShdw>
            </a:effectLst>
            <a:extLst/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8443" name="AutoShape 11"/>
            <p:cNvSpPr>
              <a:spLocks noChangeArrowheads="1"/>
            </p:cNvSpPr>
            <p:nvPr/>
          </p:nvSpPr>
          <p:spPr bwMode="gray">
            <a:xfrm>
              <a:off x="658" y="2894"/>
              <a:ext cx="1031" cy="235"/>
            </a:xfrm>
            <a:prstGeom prst="roundRect">
              <a:avLst>
                <a:gd name="adj" fmla="val 30769"/>
              </a:avLst>
            </a:pr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gamma/>
                    <a:tint val="69412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/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</p:grpSp>
      <p:grpSp>
        <p:nvGrpSpPr>
          <p:cNvPr id="3" name="Group 12"/>
          <p:cNvGrpSpPr>
            <a:grpSpLocks/>
          </p:cNvGrpSpPr>
          <p:nvPr/>
        </p:nvGrpSpPr>
        <p:grpSpPr bwMode="auto">
          <a:xfrm>
            <a:off x="2611438" y="4800600"/>
            <a:ext cx="1554162" cy="704850"/>
            <a:chOff x="657" y="2893"/>
            <a:chExt cx="1032" cy="590"/>
          </a:xfrm>
        </p:grpSpPr>
        <p:sp>
          <p:nvSpPr>
            <p:cNvPr id="18445" name="AutoShape 13"/>
            <p:cNvSpPr>
              <a:spLocks noChangeArrowheads="1"/>
            </p:cNvSpPr>
            <p:nvPr/>
          </p:nvSpPr>
          <p:spPr bwMode="gray">
            <a:xfrm>
              <a:off x="657" y="2893"/>
              <a:ext cx="1031" cy="590"/>
            </a:xfrm>
            <a:prstGeom prst="roundRect">
              <a:avLst>
                <a:gd name="adj" fmla="val 12736"/>
              </a:avLst>
            </a:prstGeom>
            <a:gradFill rotWithShape="1">
              <a:gsLst>
                <a:gs pos="0">
                  <a:schemeClr val="accent2">
                    <a:gamma/>
                    <a:shade val="85882"/>
                    <a:invGamma/>
                  </a:schemeClr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  <a:effectLst>
              <a:outerShdw dist="17961" dir="2700000" algn="ctr" rotWithShape="0">
                <a:srgbClr val="080808">
                  <a:alpha val="50000"/>
                </a:srgbClr>
              </a:outerShdw>
            </a:effectLst>
            <a:extLst/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8446" name="AutoShape 14"/>
            <p:cNvSpPr>
              <a:spLocks noChangeArrowheads="1"/>
            </p:cNvSpPr>
            <p:nvPr/>
          </p:nvSpPr>
          <p:spPr bwMode="gray">
            <a:xfrm>
              <a:off x="658" y="2894"/>
              <a:ext cx="1031" cy="235"/>
            </a:xfrm>
            <a:prstGeom prst="roundRect">
              <a:avLst>
                <a:gd name="adj" fmla="val 30769"/>
              </a:avLst>
            </a:prstGeom>
            <a:gradFill rotWithShape="1">
              <a:gsLst>
                <a:gs pos="0">
                  <a:schemeClr val="accent2"/>
                </a:gs>
                <a:gs pos="100000">
                  <a:schemeClr val="accent2">
                    <a:gamma/>
                    <a:tint val="59216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/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</p:grpSp>
      <p:grpSp>
        <p:nvGrpSpPr>
          <p:cNvPr id="4" name="Group 15"/>
          <p:cNvGrpSpPr>
            <a:grpSpLocks/>
          </p:cNvGrpSpPr>
          <p:nvPr/>
        </p:nvGrpSpPr>
        <p:grpSpPr bwMode="auto">
          <a:xfrm>
            <a:off x="4229100" y="4800600"/>
            <a:ext cx="1554163" cy="704850"/>
            <a:chOff x="657" y="2893"/>
            <a:chExt cx="1032" cy="590"/>
          </a:xfrm>
        </p:grpSpPr>
        <p:sp>
          <p:nvSpPr>
            <p:cNvPr id="18448" name="AutoShape 16"/>
            <p:cNvSpPr>
              <a:spLocks noChangeArrowheads="1"/>
            </p:cNvSpPr>
            <p:nvPr/>
          </p:nvSpPr>
          <p:spPr bwMode="gray">
            <a:xfrm>
              <a:off x="657" y="2893"/>
              <a:ext cx="1031" cy="590"/>
            </a:xfrm>
            <a:prstGeom prst="roundRect">
              <a:avLst>
                <a:gd name="adj" fmla="val 12736"/>
              </a:avLst>
            </a:prstGeom>
            <a:gradFill rotWithShape="1">
              <a:gsLst>
                <a:gs pos="0">
                  <a:schemeClr val="folHlink">
                    <a:gamma/>
                    <a:shade val="85882"/>
                    <a:invGamma/>
                  </a:schemeClr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ffectLst>
              <a:outerShdw dist="17961" dir="2700000" algn="ctr" rotWithShape="0">
                <a:srgbClr val="080808">
                  <a:alpha val="50000"/>
                </a:srgbClr>
              </a:outerShdw>
            </a:effectLst>
            <a:extLst/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8449" name="AutoShape 17"/>
            <p:cNvSpPr>
              <a:spLocks noChangeArrowheads="1"/>
            </p:cNvSpPr>
            <p:nvPr/>
          </p:nvSpPr>
          <p:spPr bwMode="gray">
            <a:xfrm>
              <a:off x="658" y="2894"/>
              <a:ext cx="1031" cy="235"/>
            </a:xfrm>
            <a:prstGeom prst="roundRect">
              <a:avLst>
                <a:gd name="adj" fmla="val 30769"/>
              </a:avLst>
            </a:pr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tint val="59216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/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</p:grpSp>
      <p:grpSp>
        <p:nvGrpSpPr>
          <p:cNvPr id="5" name="Group 18"/>
          <p:cNvGrpSpPr>
            <a:grpSpLocks/>
          </p:cNvGrpSpPr>
          <p:nvPr/>
        </p:nvGrpSpPr>
        <p:grpSpPr bwMode="auto">
          <a:xfrm>
            <a:off x="5845175" y="4800600"/>
            <a:ext cx="1554163" cy="704850"/>
            <a:chOff x="657" y="2893"/>
            <a:chExt cx="1032" cy="590"/>
          </a:xfrm>
        </p:grpSpPr>
        <p:sp>
          <p:nvSpPr>
            <p:cNvPr id="18451" name="AutoShape 19"/>
            <p:cNvSpPr>
              <a:spLocks noChangeArrowheads="1"/>
            </p:cNvSpPr>
            <p:nvPr/>
          </p:nvSpPr>
          <p:spPr bwMode="gray">
            <a:xfrm>
              <a:off x="657" y="2893"/>
              <a:ext cx="1031" cy="590"/>
            </a:xfrm>
            <a:prstGeom prst="roundRect">
              <a:avLst>
                <a:gd name="adj" fmla="val 12736"/>
              </a:avLst>
            </a:prstGeom>
            <a:gradFill rotWithShape="1">
              <a:gsLst>
                <a:gs pos="0">
                  <a:schemeClr val="hlink">
                    <a:gamma/>
                    <a:shade val="85882"/>
                    <a:invGamma/>
                  </a:schemeClr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ffectLst>
              <a:outerShdw dist="17961" dir="2700000" algn="ctr" rotWithShape="0">
                <a:srgbClr val="080808">
                  <a:alpha val="50000"/>
                </a:srgbClr>
              </a:outerShdw>
            </a:effectLst>
            <a:extLst/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8452" name="AutoShape 20"/>
            <p:cNvSpPr>
              <a:spLocks noChangeArrowheads="1"/>
            </p:cNvSpPr>
            <p:nvPr/>
          </p:nvSpPr>
          <p:spPr bwMode="gray">
            <a:xfrm>
              <a:off x="658" y="2894"/>
              <a:ext cx="1031" cy="235"/>
            </a:xfrm>
            <a:prstGeom prst="roundRect">
              <a:avLst>
                <a:gd name="adj" fmla="val 30769"/>
              </a:avLst>
            </a:prstGeom>
            <a:gradFill rotWithShape="1">
              <a:gsLst>
                <a:gs pos="0">
                  <a:schemeClr val="hlink"/>
                </a:gs>
                <a:gs pos="100000">
                  <a:schemeClr val="hlink">
                    <a:gamma/>
                    <a:tint val="62353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/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</p:grpSp>
      <p:sp>
        <p:nvSpPr>
          <p:cNvPr id="29709" name="Text Box 21"/>
          <p:cNvSpPr txBox="1">
            <a:spLocks noChangeArrowheads="1"/>
          </p:cNvSpPr>
          <p:nvPr/>
        </p:nvSpPr>
        <p:spPr bwMode="gray">
          <a:xfrm>
            <a:off x="1057275" y="2614613"/>
            <a:ext cx="142716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1600" dirty="0">
                <a:ea typeface="宋体" charset="-122"/>
                <a:cs typeface="Arial" charset="0"/>
              </a:rPr>
              <a:t>Title in here</a:t>
            </a:r>
          </a:p>
        </p:txBody>
      </p:sp>
      <p:sp>
        <p:nvSpPr>
          <p:cNvPr id="29710" name="Text Box 22"/>
          <p:cNvSpPr txBox="1">
            <a:spLocks noChangeArrowheads="1"/>
          </p:cNvSpPr>
          <p:nvPr/>
        </p:nvSpPr>
        <p:spPr bwMode="gray">
          <a:xfrm>
            <a:off x="2671763" y="2614613"/>
            <a:ext cx="1427162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1600">
                <a:ea typeface="宋体" charset="-122"/>
                <a:cs typeface="Arial" charset="0"/>
              </a:rPr>
              <a:t>Title in here</a:t>
            </a:r>
          </a:p>
        </p:txBody>
      </p:sp>
      <p:sp>
        <p:nvSpPr>
          <p:cNvPr id="29711" name="Text Box 23"/>
          <p:cNvSpPr txBox="1">
            <a:spLocks noChangeArrowheads="1"/>
          </p:cNvSpPr>
          <p:nvPr/>
        </p:nvSpPr>
        <p:spPr bwMode="gray">
          <a:xfrm>
            <a:off x="4292600" y="2614613"/>
            <a:ext cx="142716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1600">
                <a:ea typeface="宋体" charset="-122"/>
                <a:cs typeface="Arial" charset="0"/>
              </a:rPr>
              <a:t>Title in here</a:t>
            </a:r>
          </a:p>
        </p:txBody>
      </p:sp>
      <p:sp>
        <p:nvSpPr>
          <p:cNvPr id="29712" name="Text Box 24"/>
          <p:cNvSpPr txBox="1">
            <a:spLocks noChangeArrowheads="1"/>
          </p:cNvSpPr>
          <p:nvPr/>
        </p:nvSpPr>
        <p:spPr bwMode="gray">
          <a:xfrm>
            <a:off x="5894388" y="2614613"/>
            <a:ext cx="14255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1600">
                <a:ea typeface="宋体" charset="-122"/>
                <a:cs typeface="Arial" charset="0"/>
              </a:rPr>
              <a:t>Title in here</a:t>
            </a:r>
          </a:p>
        </p:txBody>
      </p:sp>
      <p:sp>
        <p:nvSpPr>
          <p:cNvPr id="28689" name="Text Box 25"/>
          <p:cNvSpPr txBox="1">
            <a:spLocks noChangeArrowheads="1"/>
          </p:cNvSpPr>
          <p:nvPr/>
        </p:nvSpPr>
        <p:spPr bwMode="gray">
          <a:xfrm>
            <a:off x="1009650" y="4792663"/>
            <a:ext cx="36512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080808"/>
            </a:outerShdw>
          </a:effec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altLang="zh-CN" sz="3600">
                <a:solidFill>
                  <a:srgbClr val="F8F8F8"/>
                </a:solidFill>
                <a:ea typeface="宋体" pitchFamily="2" charset="-122"/>
                <a:cs typeface="Arial" charset="0"/>
              </a:rPr>
              <a:t>A</a:t>
            </a:r>
          </a:p>
        </p:txBody>
      </p:sp>
      <p:sp>
        <p:nvSpPr>
          <p:cNvPr id="28690" name="Text Box 26"/>
          <p:cNvSpPr txBox="1">
            <a:spLocks noChangeArrowheads="1"/>
          </p:cNvSpPr>
          <p:nvPr/>
        </p:nvSpPr>
        <p:spPr bwMode="gray">
          <a:xfrm>
            <a:off x="2627313" y="4792663"/>
            <a:ext cx="36512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080808"/>
            </a:outerShdw>
          </a:effec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altLang="zh-CN" sz="3600">
                <a:solidFill>
                  <a:srgbClr val="F8F8F8"/>
                </a:solidFill>
                <a:ea typeface="宋体" pitchFamily="2" charset="-122"/>
                <a:cs typeface="Arial" charset="0"/>
              </a:rPr>
              <a:t>B</a:t>
            </a:r>
          </a:p>
        </p:txBody>
      </p:sp>
      <p:sp>
        <p:nvSpPr>
          <p:cNvPr id="28691" name="Text Box 27"/>
          <p:cNvSpPr txBox="1">
            <a:spLocks noChangeArrowheads="1"/>
          </p:cNvSpPr>
          <p:nvPr/>
        </p:nvSpPr>
        <p:spPr bwMode="gray">
          <a:xfrm>
            <a:off x="4249738" y="4792663"/>
            <a:ext cx="363537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080808"/>
            </a:outerShdw>
          </a:effec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altLang="zh-CN" sz="3600">
                <a:solidFill>
                  <a:srgbClr val="F8F8F8"/>
                </a:solidFill>
                <a:ea typeface="宋体" pitchFamily="2" charset="-122"/>
                <a:cs typeface="Arial" charset="0"/>
              </a:rPr>
              <a:t>C</a:t>
            </a:r>
          </a:p>
        </p:txBody>
      </p:sp>
      <p:sp>
        <p:nvSpPr>
          <p:cNvPr id="28692" name="Text Box 28"/>
          <p:cNvSpPr txBox="1">
            <a:spLocks noChangeArrowheads="1"/>
          </p:cNvSpPr>
          <p:nvPr/>
        </p:nvSpPr>
        <p:spPr bwMode="gray">
          <a:xfrm>
            <a:off x="5848350" y="4792663"/>
            <a:ext cx="36512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080808"/>
            </a:outerShdw>
          </a:effec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altLang="zh-CN" sz="3600">
                <a:solidFill>
                  <a:srgbClr val="F8F8F8"/>
                </a:solidFill>
                <a:ea typeface="宋体" pitchFamily="2" charset="-122"/>
                <a:cs typeface="Arial" charset="0"/>
              </a:rPr>
              <a:t>D</a:t>
            </a:r>
          </a:p>
        </p:txBody>
      </p:sp>
      <p:grpSp>
        <p:nvGrpSpPr>
          <p:cNvPr id="6" name="Group 29"/>
          <p:cNvGrpSpPr>
            <a:grpSpLocks/>
          </p:cNvGrpSpPr>
          <p:nvPr/>
        </p:nvGrpSpPr>
        <p:grpSpPr bwMode="auto">
          <a:xfrm>
            <a:off x="995363" y="4606925"/>
            <a:ext cx="1550987" cy="153988"/>
            <a:chOff x="764" y="2737"/>
            <a:chExt cx="1032" cy="102"/>
          </a:xfrm>
        </p:grpSpPr>
        <p:sp>
          <p:nvSpPr>
            <p:cNvPr id="18462" name="AutoShape 30"/>
            <p:cNvSpPr>
              <a:spLocks noChangeArrowheads="1"/>
            </p:cNvSpPr>
            <p:nvPr/>
          </p:nvSpPr>
          <p:spPr bwMode="gray">
            <a:xfrm>
              <a:off x="764" y="2737"/>
              <a:ext cx="1031" cy="102"/>
            </a:xfrm>
            <a:prstGeom prst="roundRect">
              <a:avLst>
                <a:gd name="adj" fmla="val 20588"/>
              </a:avLst>
            </a:prstGeom>
            <a:gradFill rotWithShape="1">
              <a:gsLst>
                <a:gs pos="0">
                  <a:schemeClr val="accent1">
                    <a:gamma/>
                    <a:shade val="85882"/>
                    <a:invGamma/>
                  </a:schemeClr>
                </a:gs>
                <a:gs pos="100000">
                  <a:schemeClr val="accent1"/>
                </a:gs>
              </a:gsLst>
              <a:lin ang="5400000" scaled="1"/>
            </a:gradFill>
            <a:ln>
              <a:noFill/>
            </a:ln>
            <a:effectLst>
              <a:outerShdw dist="17961" dir="2700000" algn="ctr" rotWithShape="0">
                <a:srgbClr val="080808">
                  <a:alpha val="50000"/>
                </a:srgbClr>
              </a:outerShdw>
            </a:effectLst>
            <a:extLst/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8463" name="AutoShape 31"/>
            <p:cNvSpPr>
              <a:spLocks noChangeArrowheads="1"/>
            </p:cNvSpPr>
            <p:nvPr/>
          </p:nvSpPr>
          <p:spPr bwMode="gray">
            <a:xfrm>
              <a:off x="765" y="2737"/>
              <a:ext cx="1031" cy="41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gamma/>
                    <a:tint val="69412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/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</p:grpSp>
      <p:grpSp>
        <p:nvGrpSpPr>
          <p:cNvPr id="7" name="Group 32"/>
          <p:cNvGrpSpPr>
            <a:grpSpLocks/>
          </p:cNvGrpSpPr>
          <p:nvPr/>
        </p:nvGrpSpPr>
        <p:grpSpPr bwMode="auto">
          <a:xfrm>
            <a:off x="995363" y="4452938"/>
            <a:ext cx="1550987" cy="152400"/>
            <a:chOff x="764" y="2737"/>
            <a:chExt cx="1032" cy="102"/>
          </a:xfrm>
        </p:grpSpPr>
        <p:sp>
          <p:nvSpPr>
            <p:cNvPr id="18465" name="AutoShape 33"/>
            <p:cNvSpPr>
              <a:spLocks noChangeArrowheads="1"/>
            </p:cNvSpPr>
            <p:nvPr/>
          </p:nvSpPr>
          <p:spPr bwMode="gray">
            <a:xfrm>
              <a:off x="764" y="2737"/>
              <a:ext cx="1031" cy="102"/>
            </a:xfrm>
            <a:prstGeom prst="roundRect">
              <a:avLst>
                <a:gd name="adj" fmla="val 20588"/>
              </a:avLst>
            </a:prstGeom>
            <a:gradFill rotWithShape="1">
              <a:gsLst>
                <a:gs pos="0">
                  <a:schemeClr val="accent1">
                    <a:gamma/>
                    <a:shade val="85882"/>
                    <a:invGamma/>
                  </a:schemeClr>
                </a:gs>
                <a:gs pos="100000">
                  <a:schemeClr val="accent1"/>
                </a:gs>
              </a:gsLst>
              <a:lin ang="5400000" scaled="1"/>
            </a:gradFill>
            <a:ln>
              <a:noFill/>
            </a:ln>
            <a:effectLst>
              <a:outerShdw dist="17961" dir="2700000" algn="ctr" rotWithShape="0">
                <a:srgbClr val="080808">
                  <a:alpha val="50000"/>
                </a:srgbClr>
              </a:outerShdw>
            </a:effectLst>
            <a:extLst/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8466" name="AutoShape 34"/>
            <p:cNvSpPr>
              <a:spLocks noChangeArrowheads="1"/>
            </p:cNvSpPr>
            <p:nvPr/>
          </p:nvSpPr>
          <p:spPr bwMode="gray">
            <a:xfrm>
              <a:off x="765" y="2737"/>
              <a:ext cx="1031" cy="41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gamma/>
                    <a:tint val="69412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/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</p:grpSp>
      <p:grpSp>
        <p:nvGrpSpPr>
          <p:cNvPr id="8" name="Group 35"/>
          <p:cNvGrpSpPr>
            <a:grpSpLocks/>
          </p:cNvGrpSpPr>
          <p:nvPr/>
        </p:nvGrpSpPr>
        <p:grpSpPr bwMode="auto">
          <a:xfrm>
            <a:off x="995363" y="4265613"/>
            <a:ext cx="1550987" cy="153987"/>
            <a:chOff x="764" y="2737"/>
            <a:chExt cx="1032" cy="102"/>
          </a:xfrm>
        </p:grpSpPr>
        <p:sp>
          <p:nvSpPr>
            <p:cNvPr id="18468" name="AutoShape 36"/>
            <p:cNvSpPr>
              <a:spLocks noChangeArrowheads="1"/>
            </p:cNvSpPr>
            <p:nvPr/>
          </p:nvSpPr>
          <p:spPr bwMode="gray">
            <a:xfrm>
              <a:off x="764" y="2737"/>
              <a:ext cx="1031" cy="102"/>
            </a:xfrm>
            <a:prstGeom prst="roundRect">
              <a:avLst>
                <a:gd name="adj" fmla="val 20588"/>
              </a:avLst>
            </a:prstGeom>
            <a:gradFill rotWithShape="1">
              <a:gsLst>
                <a:gs pos="0">
                  <a:schemeClr val="accent1">
                    <a:gamma/>
                    <a:shade val="85882"/>
                    <a:invGamma/>
                  </a:schemeClr>
                </a:gs>
                <a:gs pos="100000">
                  <a:schemeClr val="accent1"/>
                </a:gs>
              </a:gsLst>
              <a:lin ang="5400000" scaled="1"/>
            </a:gradFill>
            <a:ln>
              <a:noFill/>
            </a:ln>
            <a:effectLst>
              <a:outerShdw dist="17961" dir="2700000" algn="ctr" rotWithShape="0">
                <a:srgbClr val="080808">
                  <a:alpha val="50000"/>
                </a:srgbClr>
              </a:outerShdw>
            </a:effectLst>
            <a:extLst/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8469" name="AutoShape 37"/>
            <p:cNvSpPr>
              <a:spLocks noChangeArrowheads="1"/>
            </p:cNvSpPr>
            <p:nvPr/>
          </p:nvSpPr>
          <p:spPr bwMode="gray">
            <a:xfrm>
              <a:off x="765" y="2737"/>
              <a:ext cx="1031" cy="41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gamma/>
                    <a:tint val="69412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/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</p:grpSp>
      <p:grpSp>
        <p:nvGrpSpPr>
          <p:cNvPr id="9" name="Group 38"/>
          <p:cNvGrpSpPr>
            <a:grpSpLocks/>
          </p:cNvGrpSpPr>
          <p:nvPr/>
        </p:nvGrpSpPr>
        <p:grpSpPr bwMode="auto">
          <a:xfrm>
            <a:off x="995363" y="4078288"/>
            <a:ext cx="1550987" cy="153987"/>
            <a:chOff x="764" y="2737"/>
            <a:chExt cx="1032" cy="102"/>
          </a:xfrm>
        </p:grpSpPr>
        <p:sp>
          <p:nvSpPr>
            <p:cNvPr id="18471" name="AutoShape 39"/>
            <p:cNvSpPr>
              <a:spLocks noChangeArrowheads="1"/>
            </p:cNvSpPr>
            <p:nvPr/>
          </p:nvSpPr>
          <p:spPr bwMode="gray">
            <a:xfrm>
              <a:off x="764" y="2737"/>
              <a:ext cx="1031" cy="102"/>
            </a:xfrm>
            <a:prstGeom prst="roundRect">
              <a:avLst>
                <a:gd name="adj" fmla="val 20588"/>
              </a:avLst>
            </a:prstGeom>
            <a:gradFill rotWithShape="1">
              <a:gsLst>
                <a:gs pos="0">
                  <a:schemeClr val="accent1">
                    <a:gamma/>
                    <a:shade val="85882"/>
                    <a:invGamma/>
                  </a:schemeClr>
                </a:gs>
                <a:gs pos="100000">
                  <a:schemeClr val="accent1"/>
                </a:gs>
              </a:gsLst>
              <a:lin ang="5400000" scaled="1"/>
            </a:gradFill>
            <a:ln>
              <a:noFill/>
            </a:ln>
            <a:effectLst>
              <a:outerShdw dist="17961" dir="2700000" algn="ctr" rotWithShape="0">
                <a:srgbClr val="080808">
                  <a:alpha val="50000"/>
                </a:srgbClr>
              </a:outerShdw>
            </a:effectLst>
            <a:extLst/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8472" name="AutoShape 40"/>
            <p:cNvSpPr>
              <a:spLocks noChangeArrowheads="1"/>
            </p:cNvSpPr>
            <p:nvPr/>
          </p:nvSpPr>
          <p:spPr bwMode="gray">
            <a:xfrm>
              <a:off x="765" y="2737"/>
              <a:ext cx="1031" cy="41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gamma/>
                    <a:tint val="69412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/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</p:grpSp>
      <p:grpSp>
        <p:nvGrpSpPr>
          <p:cNvPr id="10" name="Group 41"/>
          <p:cNvGrpSpPr>
            <a:grpSpLocks/>
          </p:cNvGrpSpPr>
          <p:nvPr/>
        </p:nvGrpSpPr>
        <p:grpSpPr bwMode="auto">
          <a:xfrm>
            <a:off x="995363" y="3895725"/>
            <a:ext cx="1550987" cy="153988"/>
            <a:chOff x="764" y="2737"/>
            <a:chExt cx="1032" cy="102"/>
          </a:xfrm>
        </p:grpSpPr>
        <p:sp>
          <p:nvSpPr>
            <p:cNvPr id="18474" name="AutoShape 42"/>
            <p:cNvSpPr>
              <a:spLocks noChangeArrowheads="1"/>
            </p:cNvSpPr>
            <p:nvPr/>
          </p:nvSpPr>
          <p:spPr bwMode="gray">
            <a:xfrm>
              <a:off x="764" y="2737"/>
              <a:ext cx="1031" cy="102"/>
            </a:xfrm>
            <a:prstGeom prst="roundRect">
              <a:avLst>
                <a:gd name="adj" fmla="val 20588"/>
              </a:avLst>
            </a:prstGeom>
            <a:gradFill rotWithShape="1">
              <a:gsLst>
                <a:gs pos="0">
                  <a:schemeClr val="accent1">
                    <a:gamma/>
                    <a:shade val="85882"/>
                    <a:invGamma/>
                  </a:schemeClr>
                </a:gs>
                <a:gs pos="100000">
                  <a:schemeClr val="accent1"/>
                </a:gs>
              </a:gsLst>
              <a:lin ang="5400000" scaled="1"/>
            </a:gradFill>
            <a:ln>
              <a:noFill/>
            </a:ln>
            <a:effectLst>
              <a:outerShdw dist="17961" dir="2700000" algn="ctr" rotWithShape="0">
                <a:srgbClr val="080808">
                  <a:alpha val="50000"/>
                </a:srgbClr>
              </a:outerShdw>
            </a:effectLst>
            <a:extLst/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8475" name="AutoShape 43"/>
            <p:cNvSpPr>
              <a:spLocks noChangeArrowheads="1"/>
            </p:cNvSpPr>
            <p:nvPr/>
          </p:nvSpPr>
          <p:spPr bwMode="gray">
            <a:xfrm>
              <a:off x="765" y="2737"/>
              <a:ext cx="1031" cy="41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gamma/>
                    <a:tint val="69412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/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</p:grpSp>
      <p:grpSp>
        <p:nvGrpSpPr>
          <p:cNvPr id="11" name="Group 44"/>
          <p:cNvGrpSpPr>
            <a:grpSpLocks/>
          </p:cNvGrpSpPr>
          <p:nvPr/>
        </p:nvGrpSpPr>
        <p:grpSpPr bwMode="auto">
          <a:xfrm>
            <a:off x="995363" y="3708400"/>
            <a:ext cx="1550987" cy="153988"/>
            <a:chOff x="764" y="2737"/>
            <a:chExt cx="1032" cy="102"/>
          </a:xfrm>
        </p:grpSpPr>
        <p:sp>
          <p:nvSpPr>
            <p:cNvPr id="18477" name="AutoShape 45"/>
            <p:cNvSpPr>
              <a:spLocks noChangeArrowheads="1"/>
            </p:cNvSpPr>
            <p:nvPr/>
          </p:nvSpPr>
          <p:spPr bwMode="gray">
            <a:xfrm>
              <a:off x="764" y="2737"/>
              <a:ext cx="1031" cy="102"/>
            </a:xfrm>
            <a:prstGeom prst="roundRect">
              <a:avLst>
                <a:gd name="adj" fmla="val 20588"/>
              </a:avLst>
            </a:prstGeom>
            <a:gradFill rotWithShape="1">
              <a:gsLst>
                <a:gs pos="0">
                  <a:schemeClr val="accent1">
                    <a:gamma/>
                    <a:shade val="85882"/>
                    <a:invGamma/>
                  </a:schemeClr>
                </a:gs>
                <a:gs pos="100000">
                  <a:schemeClr val="accent1"/>
                </a:gs>
              </a:gsLst>
              <a:lin ang="5400000" scaled="1"/>
            </a:gradFill>
            <a:ln>
              <a:noFill/>
            </a:ln>
            <a:effectLst>
              <a:outerShdw dist="17961" dir="2700000" algn="ctr" rotWithShape="0">
                <a:srgbClr val="080808">
                  <a:alpha val="50000"/>
                </a:srgbClr>
              </a:outerShdw>
            </a:effectLst>
            <a:extLst/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8478" name="AutoShape 46"/>
            <p:cNvSpPr>
              <a:spLocks noChangeArrowheads="1"/>
            </p:cNvSpPr>
            <p:nvPr/>
          </p:nvSpPr>
          <p:spPr bwMode="gray">
            <a:xfrm>
              <a:off x="765" y="2737"/>
              <a:ext cx="1031" cy="41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gamma/>
                    <a:tint val="69412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/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</p:grpSp>
      <p:grpSp>
        <p:nvGrpSpPr>
          <p:cNvPr id="12" name="Group 47"/>
          <p:cNvGrpSpPr>
            <a:grpSpLocks/>
          </p:cNvGrpSpPr>
          <p:nvPr/>
        </p:nvGrpSpPr>
        <p:grpSpPr bwMode="auto">
          <a:xfrm>
            <a:off x="995363" y="3521075"/>
            <a:ext cx="1550987" cy="153988"/>
            <a:chOff x="764" y="2737"/>
            <a:chExt cx="1032" cy="102"/>
          </a:xfrm>
        </p:grpSpPr>
        <p:sp>
          <p:nvSpPr>
            <p:cNvPr id="18480" name="AutoShape 48"/>
            <p:cNvSpPr>
              <a:spLocks noChangeArrowheads="1"/>
            </p:cNvSpPr>
            <p:nvPr/>
          </p:nvSpPr>
          <p:spPr bwMode="gray">
            <a:xfrm>
              <a:off x="764" y="2737"/>
              <a:ext cx="1031" cy="102"/>
            </a:xfrm>
            <a:prstGeom prst="roundRect">
              <a:avLst>
                <a:gd name="adj" fmla="val 20588"/>
              </a:avLst>
            </a:prstGeom>
            <a:gradFill rotWithShape="1">
              <a:gsLst>
                <a:gs pos="0">
                  <a:schemeClr val="accent1">
                    <a:gamma/>
                    <a:shade val="85882"/>
                    <a:invGamma/>
                  </a:schemeClr>
                </a:gs>
                <a:gs pos="100000">
                  <a:schemeClr val="accent1"/>
                </a:gs>
              </a:gsLst>
              <a:lin ang="5400000" scaled="1"/>
            </a:gradFill>
            <a:ln>
              <a:noFill/>
            </a:ln>
            <a:effectLst>
              <a:outerShdw dist="17961" dir="2700000" algn="ctr" rotWithShape="0">
                <a:srgbClr val="080808">
                  <a:alpha val="50000"/>
                </a:srgbClr>
              </a:outerShdw>
            </a:effectLst>
            <a:extLst/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8481" name="AutoShape 49"/>
            <p:cNvSpPr>
              <a:spLocks noChangeArrowheads="1"/>
            </p:cNvSpPr>
            <p:nvPr/>
          </p:nvSpPr>
          <p:spPr bwMode="gray">
            <a:xfrm>
              <a:off x="765" y="2737"/>
              <a:ext cx="1031" cy="41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gamma/>
                    <a:tint val="69412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/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</p:grpSp>
      <p:grpSp>
        <p:nvGrpSpPr>
          <p:cNvPr id="13" name="Group 50"/>
          <p:cNvGrpSpPr>
            <a:grpSpLocks/>
          </p:cNvGrpSpPr>
          <p:nvPr/>
        </p:nvGrpSpPr>
        <p:grpSpPr bwMode="auto">
          <a:xfrm>
            <a:off x="995363" y="3335338"/>
            <a:ext cx="1550987" cy="153987"/>
            <a:chOff x="764" y="2737"/>
            <a:chExt cx="1032" cy="102"/>
          </a:xfrm>
        </p:grpSpPr>
        <p:sp>
          <p:nvSpPr>
            <p:cNvPr id="18483" name="AutoShape 51"/>
            <p:cNvSpPr>
              <a:spLocks noChangeArrowheads="1"/>
            </p:cNvSpPr>
            <p:nvPr/>
          </p:nvSpPr>
          <p:spPr bwMode="gray">
            <a:xfrm>
              <a:off x="764" y="2737"/>
              <a:ext cx="1031" cy="102"/>
            </a:xfrm>
            <a:prstGeom prst="roundRect">
              <a:avLst>
                <a:gd name="adj" fmla="val 20588"/>
              </a:avLst>
            </a:prstGeom>
            <a:gradFill rotWithShape="1">
              <a:gsLst>
                <a:gs pos="0">
                  <a:schemeClr val="accent1">
                    <a:gamma/>
                    <a:shade val="85882"/>
                    <a:invGamma/>
                  </a:schemeClr>
                </a:gs>
                <a:gs pos="100000">
                  <a:schemeClr val="accent1"/>
                </a:gs>
              </a:gsLst>
              <a:lin ang="5400000" scaled="1"/>
            </a:gradFill>
            <a:ln>
              <a:noFill/>
            </a:ln>
            <a:effectLst>
              <a:outerShdw dist="17961" dir="2700000" algn="ctr" rotWithShape="0">
                <a:srgbClr val="080808">
                  <a:alpha val="50000"/>
                </a:srgbClr>
              </a:outerShdw>
            </a:effectLst>
            <a:extLst/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8484" name="AutoShape 52"/>
            <p:cNvSpPr>
              <a:spLocks noChangeArrowheads="1"/>
            </p:cNvSpPr>
            <p:nvPr/>
          </p:nvSpPr>
          <p:spPr bwMode="gray">
            <a:xfrm>
              <a:off x="765" y="2737"/>
              <a:ext cx="1031" cy="41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gamma/>
                    <a:tint val="69412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/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</p:grpSp>
      <p:grpSp>
        <p:nvGrpSpPr>
          <p:cNvPr id="14" name="Group 53"/>
          <p:cNvGrpSpPr>
            <a:grpSpLocks/>
          </p:cNvGrpSpPr>
          <p:nvPr/>
        </p:nvGrpSpPr>
        <p:grpSpPr bwMode="auto">
          <a:xfrm>
            <a:off x="2619375" y="4606925"/>
            <a:ext cx="1550988" cy="153988"/>
            <a:chOff x="764" y="2737"/>
            <a:chExt cx="1032" cy="102"/>
          </a:xfrm>
        </p:grpSpPr>
        <p:sp>
          <p:nvSpPr>
            <p:cNvPr id="28729" name="AutoShape 54"/>
            <p:cNvSpPr>
              <a:spLocks noChangeArrowheads="1"/>
            </p:cNvSpPr>
            <p:nvPr/>
          </p:nvSpPr>
          <p:spPr bwMode="gray">
            <a:xfrm>
              <a:off x="764" y="2737"/>
              <a:ext cx="1031" cy="102"/>
            </a:xfrm>
            <a:prstGeom prst="roundRect">
              <a:avLst>
                <a:gd name="adj" fmla="val 20588"/>
              </a:avLst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>
              <a:outerShdw dist="17961" dir="2700000" algn="ctr" rotWithShape="0">
                <a:srgbClr val="080808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8487" name="AutoShape 55"/>
            <p:cNvSpPr>
              <a:spLocks noChangeArrowheads="1"/>
            </p:cNvSpPr>
            <p:nvPr/>
          </p:nvSpPr>
          <p:spPr bwMode="gray">
            <a:xfrm>
              <a:off x="765" y="2737"/>
              <a:ext cx="1031" cy="41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accent2"/>
                </a:gs>
                <a:gs pos="100000">
                  <a:schemeClr val="accent2">
                    <a:gamma/>
                    <a:tint val="69412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/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</p:grpSp>
      <p:grpSp>
        <p:nvGrpSpPr>
          <p:cNvPr id="15" name="Group 56"/>
          <p:cNvGrpSpPr>
            <a:grpSpLocks/>
          </p:cNvGrpSpPr>
          <p:nvPr/>
        </p:nvGrpSpPr>
        <p:grpSpPr bwMode="auto">
          <a:xfrm>
            <a:off x="2619375" y="4452938"/>
            <a:ext cx="1550988" cy="152400"/>
            <a:chOff x="764" y="2737"/>
            <a:chExt cx="1032" cy="102"/>
          </a:xfrm>
        </p:grpSpPr>
        <p:sp>
          <p:nvSpPr>
            <p:cNvPr id="18489" name="AutoShape 57"/>
            <p:cNvSpPr>
              <a:spLocks noChangeArrowheads="1"/>
            </p:cNvSpPr>
            <p:nvPr/>
          </p:nvSpPr>
          <p:spPr bwMode="gray">
            <a:xfrm>
              <a:off x="764" y="2737"/>
              <a:ext cx="1031" cy="102"/>
            </a:xfrm>
            <a:prstGeom prst="roundRect">
              <a:avLst>
                <a:gd name="adj" fmla="val 20588"/>
              </a:avLst>
            </a:prstGeom>
            <a:gradFill rotWithShape="1">
              <a:gsLst>
                <a:gs pos="0">
                  <a:schemeClr val="accent2">
                    <a:gamma/>
                    <a:shade val="85882"/>
                    <a:invGamma/>
                  </a:schemeClr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  <a:effectLst>
              <a:outerShdw dist="17961" dir="2700000" algn="ctr" rotWithShape="0">
                <a:srgbClr val="080808">
                  <a:alpha val="50000"/>
                </a:srgbClr>
              </a:outerShdw>
            </a:effectLst>
            <a:extLst/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8490" name="AutoShape 58"/>
            <p:cNvSpPr>
              <a:spLocks noChangeArrowheads="1"/>
            </p:cNvSpPr>
            <p:nvPr/>
          </p:nvSpPr>
          <p:spPr bwMode="gray">
            <a:xfrm>
              <a:off x="765" y="2737"/>
              <a:ext cx="1031" cy="41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accent2"/>
                </a:gs>
                <a:gs pos="100000">
                  <a:schemeClr val="accent2">
                    <a:gamma/>
                    <a:tint val="69412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/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</p:grpSp>
      <p:grpSp>
        <p:nvGrpSpPr>
          <p:cNvPr id="16" name="Group 59"/>
          <p:cNvGrpSpPr>
            <a:grpSpLocks/>
          </p:cNvGrpSpPr>
          <p:nvPr/>
        </p:nvGrpSpPr>
        <p:grpSpPr bwMode="auto">
          <a:xfrm>
            <a:off x="4221163" y="4606925"/>
            <a:ext cx="1549400" cy="153988"/>
            <a:chOff x="764" y="2737"/>
            <a:chExt cx="1032" cy="102"/>
          </a:xfrm>
        </p:grpSpPr>
        <p:sp>
          <p:nvSpPr>
            <p:cNvPr id="28725" name="AutoShape 60"/>
            <p:cNvSpPr>
              <a:spLocks noChangeArrowheads="1"/>
            </p:cNvSpPr>
            <p:nvPr/>
          </p:nvSpPr>
          <p:spPr bwMode="gray">
            <a:xfrm>
              <a:off x="764" y="2737"/>
              <a:ext cx="1031" cy="102"/>
            </a:xfrm>
            <a:prstGeom prst="roundRect">
              <a:avLst>
                <a:gd name="adj" fmla="val 20588"/>
              </a:avLst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>
              <a:outerShdw dist="17961" dir="2700000" algn="ctr" rotWithShape="0">
                <a:srgbClr val="080808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8493" name="AutoShape 61"/>
            <p:cNvSpPr>
              <a:spLocks noChangeArrowheads="1"/>
            </p:cNvSpPr>
            <p:nvPr/>
          </p:nvSpPr>
          <p:spPr bwMode="gray">
            <a:xfrm>
              <a:off x="765" y="2737"/>
              <a:ext cx="1031" cy="41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tint val="69412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/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</p:grpSp>
      <p:grpSp>
        <p:nvGrpSpPr>
          <p:cNvPr id="17" name="Group 62"/>
          <p:cNvGrpSpPr>
            <a:grpSpLocks/>
          </p:cNvGrpSpPr>
          <p:nvPr/>
        </p:nvGrpSpPr>
        <p:grpSpPr bwMode="auto">
          <a:xfrm>
            <a:off x="5842000" y="4606925"/>
            <a:ext cx="1549400" cy="153988"/>
            <a:chOff x="764" y="2737"/>
            <a:chExt cx="1032" cy="102"/>
          </a:xfrm>
        </p:grpSpPr>
        <p:sp>
          <p:nvSpPr>
            <p:cNvPr id="18495" name="AutoShape 63"/>
            <p:cNvSpPr>
              <a:spLocks noChangeArrowheads="1"/>
            </p:cNvSpPr>
            <p:nvPr/>
          </p:nvSpPr>
          <p:spPr bwMode="gray">
            <a:xfrm>
              <a:off x="764" y="2737"/>
              <a:ext cx="1031" cy="102"/>
            </a:xfrm>
            <a:prstGeom prst="roundRect">
              <a:avLst>
                <a:gd name="adj" fmla="val 20588"/>
              </a:avLst>
            </a:prstGeom>
            <a:gradFill rotWithShape="1">
              <a:gsLst>
                <a:gs pos="0">
                  <a:schemeClr val="hlink">
                    <a:gamma/>
                    <a:shade val="85882"/>
                    <a:invGamma/>
                  </a:schemeClr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ffectLst>
              <a:outerShdw dist="17961" dir="2700000" algn="ctr" rotWithShape="0">
                <a:srgbClr val="080808">
                  <a:alpha val="50000"/>
                </a:srgbClr>
              </a:outerShdw>
            </a:effectLst>
            <a:extLst/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8496" name="AutoShape 64"/>
            <p:cNvSpPr>
              <a:spLocks noChangeArrowheads="1"/>
            </p:cNvSpPr>
            <p:nvPr/>
          </p:nvSpPr>
          <p:spPr bwMode="gray">
            <a:xfrm>
              <a:off x="765" y="2737"/>
              <a:ext cx="1031" cy="41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hlink"/>
                </a:gs>
                <a:gs pos="100000">
                  <a:schemeClr val="hlink">
                    <a:gamma/>
                    <a:tint val="69412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/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</p:grpSp>
      <p:grpSp>
        <p:nvGrpSpPr>
          <p:cNvPr id="18" name="Group 65"/>
          <p:cNvGrpSpPr>
            <a:grpSpLocks/>
          </p:cNvGrpSpPr>
          <p:nvPr/>
        </p:nvGrpSpPr>
        <p:grpSpPr bwMode="auto">
          <a:xfrm>
            <a:off x="2619375" y="4267200"/>
            <a:ext cx="1550988" cy="152400"/>
            <a:chOff x="764" y="2737"/>
            <a:chExt cx="1032" cy="102"/>
          </a:xfrm>
        </p:grpSpPr>
        <p:sp>
          <p:nvSpPr>
            <p:cNvPr id="18498" name="AutoShape 66"/>
            <p:cNvSpPr>
              <a:spLocks noChangeArrowheads="1"/>
            </p:cNvSpPr>
            <p:nvPr/>
          </p:nvSpPr>
          <p:spPr bwMode="gray">
            <a:xfrm>
              <a:off x="764" y="2737"/>
              <a:ext cx="1031" cy="102"/>
            </a:xfrm>
            <a:prstGeom prst="roundRect">
              <a:avLst>
                <a:gd name="adj" fmla="val 20588"/>
              </a:avLst>
            </a:prstGeom>
            <a:gradFill rotWithShape="1">
              <a:gsLst>
                <a:gs pos="0">
                  <a:schemeClr val="accent2">
                    <a:gamma/>
                    <a:shade val="85882"/>
                    <a:invGamma/>
                  </a:schemeClr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  <a:effectLst>
              <a:outerShdw dist="17961" dir="2700000" algn="ctr" rotWithShape="0">
                <a:srgbClr val="080808">
                  <a:alpha val="50000"/>
                </a:srgbClr>
              </a:outerShdw>
            </a:effectLst>
            <a:extLst/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8499" name="AutoShape 67"/>
            <p:cNvSpPr>
              <a:spLocks noChangeArrowheads="1"/>
            </p:cNvSpPr>
            <p:nvPr/>
          </p:nvSpPr>
          <p:spPr bwMode="gray">
            <a:xfrm>
              <a:off x="765" y="2737"/>
              <a:ext cx="1031" cy="41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accent2"/>
                </a:gs>
                <a:gs pos="100000">
                  <a:schemeClr val="accent2">
                    <a:gamma/>
                    <a:tint val="69412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/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</p:grpSp>
      <p:grpSp>
        <p:nvGrpSpPr>
          <p:cNvPr id="19" name="Group 68"/>
          <p:cNvGrpSpPr>
            <a:grpSpLocks/>
          </p:cNvGrpSpPr>
          <p:nvPr/>
        </p:nvGrpSpPr>
        <p:grpSpPr bwMode="auto">
          <a:xfrm>
            <a:off x="2619375" y="4089400"/>
            <a:ext cx="1550988" cy="152400"/>
            <a:chOff x="764" y="2737"/>
            <a:chExt cx="1032" cy="102"/>
          </a:xfrm>
        </p:grpSpPr>
        <p:sp>
          <p:nvSpPr>
            <p:cNvPr id="18501" name="AutoShape 69"/>
            <p:cNvSpPr>
              <a:spLocks noChangeArrowheads="1"/>
            </p:cNvSpPr>
            <p:nvPr/>
          </p:nvSpPr>
          <p:spPr bwMode="gray">
            <a:xfrm>
              <a:off x="764" y="2737"/>
              <a:ext cx="1031" cy="102"/>
            </a:xfrm>
            <a:prstGeom prst="roundRect">
              <a:avLst>
                <a:gd name="adj" fmla="val 20588"/>
              </a:avLst>
            </a:prstGeom>
            <a:gradFill rotWithShape="1">
              <a:gsLst>
                <a:gs pos="0">
                  <a:schemeClr val="accent2">
                    <a:gamma/>
                    <a:shade val="85882"/>
                    <a:invGamma/>
                  </a:schemeClr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  <a:effectLst>
              <a:outerShdw dist="17961" dir="2700000" algn="ctr" rotWithShape="0">
                <a:srgbClr val="080808">
                  <a:alpha val="50000"/>
                </a:srgbClr>
              </a:outerShdw>
            </a:effectLst>
            <a:extLst/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8502" name="AutoShape 70"/>
            <p:cNvSpPr>
              <a:spLocks noChangeArrowheads="1"/>
            </p:cNvSpPr>
            <p:nvPr/>
          </p:nvSpPr>
          <p:spPr bwMode="gray">
            <a:xfrm>
              <a:off x="765" y="2737"/>
              <a:ext cx="1031" cy="41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accent2"/>
                </a:gs>
                <a:gs pos="100000">
                  <a:schemeClr val="accent2">
                    <a:gamma/>
                    <a:tint val="69412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/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</p:grpSp>
      <p:grpSp>
        <p:nvGrpSpPr>
          <p:cNvPr id="20" name="Group 71"/>
          <p:cNvGrpSpPr>
            <a:grpSpLocks/>
          </p:cNvGrpSpPr>
          <p:nvPr/>
        </p:nvGrpSpPr>
        <p:grpSpPr bwMode="auto">
          <a:xfrm>
            <a:off x="2619375" y="3903663"/>
            <a:ext cx="1550988" cy="152400"/>
            <a:chOff x="764" y="2737"/>
            <a:chExt cx="1032" cy="102"/>
          </a:xfrm>
        </p:grpSpPr>
        <p:sp>
          <p:nvSpPr>
            <p:cNvPr id="18504" name="AutoShape 72"/>
            <p:cNvSpPr>
              <a:spLocks noChangeArrowheads="1"/>
            </p:cNvSpPr>
            <p:nvPr/>
          </p:nvSpPr>
          <p:spPr bwMode="gray">
            <a:xfrm>
              <a:off x="764" y="2737"/>
              <a:ext cx="1031" cy="102"/>
            </a:xfrm>
            <a:prstGeom prst="roundRect">
              <a:avLst>
                <a:gd name="adj" fmla="val 20588"/>
              </a:avLst>
            </a:prstGeom>
            <a:gradFill rotWithShape="1">
              <a:gsLst>
                <a:gs pos="0">
                  <a:schemeClr val="accent2">
                    <a:gamma/>
                    <a:shade val="85882"/>
                    <a:invGamma/>
                  </a:schemeClr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  <a:effectLst>
              <a:outerShdw dist="17961" dir="2700000" algn="ctr" rotWithShape="0">
                <a:srgbClr val="080808">
                  <a:alpha val="50000"/>
                </a:srgbClr>
              </a:outerShdw>
            </a:effectLst>
            <a:extLst/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8505" name="AutoShape 73"/>
            <p:cNvSpPr>
              <a:spLocks noChangeArrowheads="1"/>
            </p:cNvSpPr>
            <p:nvPr/>
          </p:nvSpPr>
          <p:spPr bwMode="gray">
            <a:xfrm>
              <a:off x="765" y="2737"/>
              <a:ext cx="1031" cy="41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accent2"/>
                </a:gs>
                <a:gs pos="100000">
                  <a:schemeClr val="accent2">
                    <a:gamma/>
                    <a:tint val="69412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/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</p:grpSp>
      <p:grpSp>
        <p:nvGrpSpPr>
          <p:cNvPr id="21" name="Group 74"/>
          <p:cNvGrpSpPr>
            <a:grpSpLocks/>
          </p:cNvGrpSpPr>
          <p:nvPr/>
        </p:nvGrpSpPr>
        <p:grpSpPr bwMode="auto">
          <a:xfrm>
            <a:off x="4221163" y="4451350"/>
            <a:ext cx="1549400" cy="153988"/>
            <a:chOff x="764" y="2737"/>
            <a:chExt cx="1032" cy="102"/>
          </a:xfrm>
        </p:grpSpPr>
        <p:sp>
          <p:nvSpPr>
            <p:cNvPr id="28715" name="AutoShape 75"/>
            <p:cNvSpPr>
              <a:spLocks noChangeArrowheads="1"/>
            </p:cNvSpPr>
            <p:nvPr/>
          </p:nvSpPr>
          <p:spPr bwMode="gray">
            <a:xfrm>
              <a:off x="764" y="2737"/>
              <a:ext cx="1031" cy="102"/>
            </a:xfrm>
            <a:prstGeom prst="roundRect">
              <a:avLst>
                <a:gd name="adj" fmla="val 20588"/>
              </a:avLst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>
              <a:outerShdw dist="17961" dir="2700000" algn="ctr" rotWithShape="0">
                <a:srgbClr val="080808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8508" name="AutoShape 76"/>
            <p:cNvSpPr>
              <a:spLocks noChangeArrowheads="1"/>
            </p:cNvSpPr>
            <p:nvPr/>
          </p:nvSpPr>
          <p:spPr bwMode="gray">
            <a:xfrm>
              <a:off x="765" y="2737"/>
              <a:ext cx="1031" cy="41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tint val="69412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/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</p:grpSp>
      <p:grpSp>
        <p:nvGrpSpPr>
          <p:cNvPr id="22" name="Group 77"/>
          <p:cNvGrpSpPr>
            <a:grpSpLocks/>
          </p:cNvGrpSpPr>
          <p:nvPr/>
        </p:nvGrpSpPr>
        <p:grpSpPr bwMode="auto">
          <a:xfrm>
            <a:off x="4221163" y="4265613"/>
            <a:ext cx="1549400" cy="153987"/>
            <a:chOff x="764" y="2737"/>
            <a:chExt cx="1032" cy="102"/>
          </a:xfrm>
        </p:grpSpPr>
        <p:sp>
          <p:nvSpPr>
            <p:cNvPr id="28713" name="AutoShape 78"/>
            <p:cNvSpPr>
              <a:spLocks noChangeArrowheads="1"/>
            </p:cNvSpPr>
            <p:nvPr/>
          </p:nvSpPr>
          <p:spPr bwMode="gray">
            <a:xfrm>
              <a:off x="764" y="2737"/>
              <a:ext cx="1031" cy="102"/>
            </a:xfrm>
            <a:prstGeom prst="roundRect">
              <a:avLst>
                <a:gd name="adj" fmla="val 20588"/>
              </a:avLst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>
              <a:outerShdw dist="17961" dir="2700000" algn="ctr" rotWithShape="0">
                <a:srgbClr val="080808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8511" name="AutoShape 79"/>
            <p:cNvSpPr>
              <a:spLocks noChangeArrowheads="1"/>
            </p:cNvSpPr>
            <p:nvPr/>
          </p:nvSpPr>
          <p:spPr bwMode="gray">
            <a:xfrm>
              <a:off x="765" y="2737"/>
              <a:ext cx="1031" cy="41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tint val="69412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/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</p:grpSp>
      <p:grpSp>
        <p:nvGrpSpPr>
          <p:cNvPr id="23" name="Group 80"/>
          <p:cNvGrpSpPr>
            <a:grpSpLocks/>
          </p:cNvGrpSpPr>
          <p:nvPr/>
        </p:nvGrpSpPr>
        <p:grpSpPr bwMode="auto">
          <a:xfrm>
            <a:off x="5842000" y="4443413"/>
            <a:ext cx="1549400" cy="153987"/>
            <a:chOff x="764" y="2737"/>
            <a:chExt cx="1032" cy="102"/>
          </a:xfrm>
        </p:grpSpPr>
        <p:sp>
          <p:nvSpPr>
            <p:cNvPr id="18513" name="AutoShape 81"/>
            <p:cNvSpPr>
              <a:spLocks noChangeArrowheads="1"/>
            </p:cNvSpPr>
            <p:nvPr/>
          </p:nvSpPr>
          <p:spPr bwMode="gray">
            <a:xfrm>
              <a:off x="764" y="2737"/>
              <a:ext cx="1031" cy="102"/>
            </a:xfrm>
            <a:prstGeom prst="roundRect">
              <a:avLst>
                <a:gd name="adj" fmla="val 20588"/>
              </a:avLst>
            </a:prstGeom>
            <a:gradFill rotWithShape="1">
              <a:gsLst>
                <a:gs pos="0">
                  <a:schemeClr val="hlink">
                    <a:gamma/>
                    <a:shade val="85882"/>
                    <a:invGamma/>
                  </a:schemeClr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ffectLst>
              <a:outerShdw dist="17961" dir="2700000" algn="ctr" rotWithShape="0">
                <a:srgbClr val="080808">
                  <a:alpha val="50000"/>
                </a:srgbClr>
              </a:outerShdw>
            </a:effectLst>
            <a:extLst/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8514" name="AutoShape 82"/>
            <p:cNvSpPr>
              <a:spLocks noChangeArrowheads="1"/>
            </p:cNvSpPr>
            <p:nvPr/>
          </p:nvSpPr>
          <p:spPr bwMode="gray">
            <a:xfrm>
              <a:off x="765" y="2737"/>
              <a:ext cx="1031" cy="41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hlink"/>
                </a:gs>
                <a:gs pos="100000">
                  <a:schemeClr val="hlink">
                    <a:gamma/>
                    <a:tint val="69412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/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ChangeArrowheads="1"/>
          </p:cNvSpPr>
          <p:nvPr/>
        </p:nvSpPr>
        <p:spPr bwMode="auto">
          <a:xfrm>
            <a:off x="1038225" y="5075238"/>
            <a:ext cx="6513513" cy="581025"/>
          </a:xfrm>
          <a:prstGeom prst="rect">
            <a:avLst/>
          </a:prstGeom>
          <a:solidFill>
            <a:schemeClr val="bg1">
              <a:lumMod val="50000"/>
              <a:lumOff val="50000"/>
            </a:schemeClr>
          </a:solidFill>
          <a:ln>
            <a:noFill/>
          </a:ln>
          <a:effectLst/>
          <a:scene3d>
            <a:camera prst="legacyObliqueTopRight"/>
            <a:lightRig rig="legacyFlat3" dir="b"/>
          </a:scene3d>
          <a:sp3d extrusionH="2513000" prstMaterial="legacyMatte">
            <a:bevelT w="13500" h="13500" prst="angle"/>
            <a:bevelB w="13500" h="13500" prst="angle"/>
            <a:extrusionClr>
              <a:schemeClr val="bg1">
                <a:lumMod val="50000"/>
                <a:lumOff val="50000"/>
              </a:schemeClr>
            </a:extrusionClr>
          </a:sp3d>
        </p:spPr>
        <p:txBody>
          <a:bodyPr wrap="none" anchor="ctr">
            <a:flatTx/>
          </a:bodyPr>
          <a:lstStyle/>
          <a:p>
            <a:pPr algn="ctr">
              <a:defRPr/>
            </a:pPr>
            <a:r>
              <a:rPr kumimoji="0" lang="en-US" altLang="ko-KR" i="1">
                <a:solidFill>
                  <a:srgbClr val="000000"/>
                </a:solidFill>
                <a:latin typeface="Arial" pitchFamily="34" charset="0"/>
              </a:rPr>
              <a:t>Technology &amp; Communications Infrastructure</a:t>
            </a:r>
          </a:p>
        </p:txBody>
      </p:sp>
      <p:sp>
        <p:nvSpPr>
          <p:cNvPr id="47107" name="Rectangle 3"/>
          <p:cNvSpPr>
            <a:spLocks noChangeArrowheads="1"/>
          </p:cNvSpPr>
          <p:nvPr/>
        </p:nvSpPr>
        <p:spPr bwMode="auto">
          <a:xfrm>
            <a:off x="1592263" y="4556125"/>
            <a:ext cx="1776412" cy="384175"/>
          </a:xfrm>
          <a:prstGeom prst="rect">
            <a:avLst/>
          </a:prstGeom>
          <a:solidFill>
            <a:schemeClr val="bg1">
              <a:lumMod val="10000"/>
              <a:lumOff val="90000"/>
            </a:schemeClr>
          </a:solidFill>
          <a:ln w="9525">
            <a:miter lim="800000"/>
            <a:headEnd/>
            <a:tailEnd/>
          </a:ln>
          <a:scene3d>
            <a:camera prst="legacyObliqueTopRight"/>
            <a:lightRig rig="legacyFlat3" dir="b"/>
          </a:scene3d>
          <a:sp3d extrusionH="1878000" prstMaterial="legacyMatte">
            <a:bevelT w="13500" h="13500" prst="angle"/>
            <a:bevelB w="13500" h="13500" prst="angle"/>
            <a:extrusionClr>
              <a:schemeClr val="bg1">
                <a:lumMod val="10000"/>
                <a:lumOff val="90000"/>
              </a:schemeClr>
            </a:extrusionClr>
          </a:sp3d>
        </p:spPr>
        <p:txBody>
          <a:bodyPr wrap="none" anchor="ctr">
            <a:flatTx/>
          </a:bodyPr>
          <a:lstStyle/>
          <a:p>
            <a:pPr algn="ctr">
              <a:defRPr/>
            </a:pPr>
            <a:r>
              <a:rPr lang="en-US" altLang="ko-KR" sz="1400" i="1">
                <a:solidFill>
                  <a:srgbClr val="FFFFFF"/>
                </a:solidFill>
                <a:latin typeface="Arial" charset="0"/>
              </a:rPr>
              <a:t>eBiz Solutions</a:t>
            </a:r>
          </a:p>
        </p:txBody>
      </p:sp>
      <p:sp>
        <p:nvSpPr>
          <p:cNvPr id="47108" name="Rectangle 4"/>
          <p:cNvSpPr>
            <a:spLocks noChangeArrowheads="1"/>
          </p:cNvSpPr>
          <p:nvPr/>
        </p:nvSpPr>
        <p:spPr bwMode="auto">
          <a:xfrm>
            <a:off x="3368675" y="4538663"/>
            <a:ext cx="1920875" cy="387350"/>
          </a:xfrm>
          <a:prstGeom prst="rect">
            <a:avLst/>
          </a:prstGeom>
          <a:solidFill>
            <a:schemeClr val="bg1">
              <a:lumMod val="25000"/>
              <a:lumOff val="75000"/>
            </a:schemeClr>
          </a:solidFill>
          <a:ln w="9525">
            <a:miter lim="800000"/>
            <a:headEnd/>
            <a:tailEnd/>
          </a:ln>
          <a:scene3d>
            <a:camera prst="legacyObliqueTopRight"/>
            <a:lightRig rig="legacyFlat3" dir="b"/>
          </a:scene3d>
          <a:sp3d extrusionH="1878000" prstMaterial="legacyMatte">
            <a:bevelT w="13500" h="13500" prst="angle"/>
            <a:bevelB w="13500" h="13500" prst="angle"/>
            <a:extrusionClr>
              <a:schemeClr val="bg1">
                <a:lumMod val="25000"/>
                <a:lumOff val="75000"/>
              </a:schemeClr>
            </a:extrusionClr>
          </a:sp3d>
        </p:spPr>
        <p:txBody>
          <a:bodyPr wrap="none" anchor="ctr">
            <a:flatTx/>
          </a:bodyPr>
          <a:lstStyle/>
          <a:p>
            <a:pPr algn="ctr">
              <a:defRPr/>
            </a:pPr>
            <a:r>
              <a:rPr lang="en-US" altLang="ko-KR" sz="1400" i="1">
                <a:solidFill>
                  <a:srgbClr val="FFFFFF"/>
                </a:solidFill>
                <a:latin typeface="Arial" charset="0"/>
              </a:rPr>
              <a:t>eBiz Integration</a:t>
            </a:r>
          </a:p>
        </p:txBody>
      </p:sp>
      <p:sp>
        <p:nvSpPr>
          <p:cNvPr id="30725" name="Rectangle 5"/>
          <p:cNvSpPr>
            <a:spLocks noChangeArrowheads="1"/>
          </p:cNvSpPr>
          <p:nvPr/>
        </p:nvSpPr>
        <p:spPr bwMode="auto">
          <a:xfrm>
            <a:off x="5289550" y="4538663"/>
            <a:ext cx="1870075" cy="385762"/>
          </a:xfrm>
          <a:prstGeom prst="rect">
            <a:avLst/>
          </a:prstGeom>
          <a:solidFill>
            <a:srgbClr val="FFD03B"/>
          </a:solidFill>
          <a:ln w="9525">
            <a:miter lim="800000"/>
            <a:headEnd/>
            <a:tailEnd/>
          </a:ln>
          <a:scene3d>
            <a:camera prst="legacyObliqueTopRight"/>
            <a:lightRig rig="legacyFlat3" dir="b"/>
          </a:scene3d>
          <a:sp3d extrusionH="1878000" prstMaterial="legacyMatte">
            <a:bevelT w="13500" h="13500" prst="angle"/>
            <a:bevelB w="13500" h="13500" prst="angle"/>
            <a:extrusionClr>
              <a:srgbClr val="F4A70C"/>
            </a:extrusionClr>
          </a:sp3d>
        </p:spPr>
        <p:txBody>
          <a:bodyPr wrap="none" anchor="ctr">
            <a:flatTx/>
          </a:bodyPr>
          <a:lstStyle/>
          <a:p>
            <a:pPr algn="ctr">
              <a:spcBef>
                <a:spcPct val="5000"/>
              </a:spcBef>
              <a:spcAft>
                <a:spcPct val="5000"/>
              </a:spcAft>
            </a:pPr>
            <a:r>
              <a:rPr lang="en-US" altLang="ko-KR" sz="1400" i="1">
                <a:solidFill>
                  <a:srgbClr val="FFFFFF"/>
                </a:solidFill>
                <a:latin typeface="Arial" charset="0"/>
              </a:rPr>
              <a:t>eBiz Strategy</a:t>
            </a:r>
          </a:p>
        </p:txBody>
      </p:sp>
      <p:sp>
        <p:nvSpPr>
          <p:cNvPr id="47110" name="AutoShape 6"/>
          <p:cNvSpPr>
            <a:spLocks noChangeArrowheads="1"/>
          </p:cNvSpPr>
          <p:nvPr/>
        </p:nvSpPr>
        <p:spPr bwMode="auto">
          <a:xfrm>
            <a:off x="4867275" y="2697163"/>
            <a:ext cx="661988" cy="1689100"/>
          </a:xfrm>
          <a:prstGeom prst="can">
            <a:avLst>
              <a:gd name="adj" fmla="val 29993"/>
            </a:avLst>
          </a:prstGeom>
          <a:gradFill rotWithShape="0">
            <a:gsLst>
              <a:gs pos="0">
                <a:schemeClr val="accent6">
                  <a:lumMod val="75000"/>
                </a:schemeClr>
              </a:gs>
              <a:gs pos="50000">
                <a:schemeClr val="accent5">
                  <a:lumMod val="60000"/>
                  <a:lumOff val="40000"/>
                </a:schemeClr>
              </a:gs>
              <a:gs pos="100000">
                <a:schemeClr val="accent5">
                  <a:lumMod val="75000"/>
                </a:schemeClr>
              </a:gs>
            </a:gsLst>
            <a:lin ang="0" scaled="1"/>
          </a:gradFill>
          <a:ln>
            <a:noFill/>
          </a:ln>
        </p:spPr>
        <p:txBody>
          <a:bodyPr wrap="none" anchor="ctr"/>
          <a:lstStyle/>
          <a:p>
            <a:pPr algn="ctr">
              <a:defRPr/>
            </a:pPr>
            <a:r>
              <a:rPr lang="en-US" altLang="ko-KR">
                <a:solidFill>
                  <a:srgbClr val="000000"/>
                </a:solidFill>
                <a:latin typeface="Times New Roman" pitchFamily="18" charset="0"/>
              </a:rPr>
              <a:t>B2E</a:t>
            </a:r>
          </a:p>
        </p:txBody>
      </p:sp>
      <p:sp>
        <p:nvSpPr>
          <p:cNvPr id="47111" name="AutoShape 7"/>
          <p:cNvSpPr>
            <a:spLocks noChangeArrowheads="1"/>
          </p:cNvSpPr>
          <p:nvPr/>
        </p:nvSpPr>
        <p:spPr bwMode="auto">
          <a:xfrm>
            <a:off x="6607175" y="2363788"/>
            <a:ext cx="377825" cy="1689100"/>
          </a:xfrm>
          <a:prstGeom prst="can">
            <a:avLst>
              <a:gd name="adj" fmla="val 27879"/>
            </a:avLst>
          </a:prstGeom>
          <a:gradFill rotWithShape="0">
            <a:gsLst>
              <a:gs pos="0">
                <a:schemeClr val="accent5">
                  <a:lumMod val="75000"/>
                </a:schemeClr>
              </a:gs>
              <a:gs pos="50000">
                <a:schemeClr val="accent5">
                  <a:lumMod val="60000"/>
                  <a:lumOff val="40000"/>
                </a:schemeClr>
              </a:gs>
              <a:gs pos="100000">
                <a:schemeClr val="accent5">
                  <a:lumMod val="75000"/>
                </a:schemeClr>
              </a:gs>
            </a:gsLst>
            <a:lin ang="0" scaled="1"/>
          </a:gradFill>
          <a:ln>
            <a:noFill/>
          </a:ln>
        </p:spPr>
        <p:txBody>
          <a:bodyPr wrap="none" anchor="ctr"/>
          <a:lstStyle/>
          <a:p>
            <a:pPr>
              <a:defRPr/>
            </a:pPr>
            <a:endParaRPr lang="zh-CN" altLang="en-US"/>
          </a:p>
        </p:txBody>
      </p:sp>
      <p:sp>
        <p:nvSpPr>
          <p:cNvPr id="47112" name="AutoShape 8"/>
          <p:cNvSpPr>
            <a:spLocks noChangeArrowheads="1"/>
          </p:cNvSpPr>
          <p:nvPr/>
        </p:nvSpPr>
        <p:spPr bwMode="auto">
          <a:xfrm>
            <a:off x="3132138" y="2344738"/>
            <a:ext cx="377825" cy="1689100"/>
          </a:xfrm>
          <a:prstGeom prst="can">
            <a:avLst>
              <a:gd name="adj" fmla="val 27879"/>
            </a:avLst>
          </a:prstGeom>
          <a:gradFill rotWithShape="0">
            <a:gsLst>
              <a:gs pos="0">
                <a:schemeClr val="accent5">
                  <a:lumMod val="75000"/>
                </a:schemeClr>
              </a:gs>
              <a:gs pos="50000">
                <a:schemeClr val="accent5">
                  <a:lumMod val="60000"/>
                  <a:lumOff val="40000"/>
                </a:schemeClr>
              </a:gs>
              <a:gs pos="100000">
                <a:schemeClr val="accent5">
                  <a:lumMod val="75000"/>
                </a:schemeClr>
              </a:gs>
            </a:gsLst>
            <a:lin ang="0" scaled="1"/>
          </a:gradFill>
          <a:ln>
            <a:noFill/>
          </a:ln>
        </p:spPr>
        <p:txBody>
          <a:bodyPr wrap="none" anchor="ctr"/>
          <a:lstStyle/>
          <a:p>
            <a:pPr>
              <a:defRPr/>
            </a:pPr>
            <a:endParaRPr lang="zh-CN" altLang="en-US"/>
          </a:p>
        </p:txBody>
      </p:sp>
      <p:sp>
        <p:nvSpPr>
          <p:cNvPr id="47113" name="AutoShape 9"/>
          <p:cNvSpPr>
            <a:spLocks noChangeArrowheads="1"/>
          </p:cNvSpPr>
          <p:nvPr/>
        </p:nvSpPr>
        <p:spPr bwMode="auto">
          <a:xfrm>
            <a:off x="3616325" y="2697163"/>
            <a:ext cx="661988" cy="1689100"/>
          </a:xfrm>
          <a:prstGeom prst="can">
            <a:avLst>
              <a:gd name="adj" fmla="val 29993"/>
            </a:avLst>
          </a:prstGeom>
          <a:gradFill rotWithShape="0">
            <a:gsLst>
              <a:gs pos="0">
                <a:schemeClr val="accent6">
                  <a:lumMod val="75000"/>
                </a:schemeClr>
              </a:gs>
              <a:gs pos="50000">
                <a:schemeClr val="accent5">
                  <a:lumMod val="60000"/>
                  <a:lumOff val="40000"/>
                </a:schemeClr>
              </a:gs>
              <a:gs pos="100000">
                <a:schemeClr val="accent5">
                  <a:lumMod val="75000"/>
                </a:schemeClr>
              </a:gs>
            </a:gsLst>
            <a:lin ang="0" scaled="1"/>
          </a:gradFill>
          <a:ln>
            <a:noFill/>
          </a:ln>
        </p:spPr>
        <p:txBody>
          <a:bodyPr wrap="none" anchor="ctr"/>
          <a:lstStyle/>
          <a:p>
            <a:pPr algn="ctr">
              <a:defRPr/>
            </a:pPr>
            <a:r>
              <a:rPr lang="en-US" altLang="ko-KR">
                <a:solidFill>
                  <a:srgbClr val="000000"/>
                </a:solidFill>
                <a:latin typeface="Times New Roman" pitchFamily="18" charset="0"/>
              </a:rPr>
              <a:t>B2B</a:t>
            </a:r>
          </a:p>
        </p:txBody>
      </p:sp>
      <p:sp>
        <p:nvSpPr>
          <p:cNvPr id="47114" name="AutoShape 10"/>
          <p:cNvSpPr>
            <a:spLocks noChangeArrowheads="1"/>
          </p:cNvSpPr>
          <p:nvPr/>
        </p:nvSpPr>
        <p:spPr bwMode="auto">
          <a:xfrm>
            <a:off x="6046788" y="2697163"/>
            <a:ext cx="660400" cy="1689100"/>
          </a:xfrm>
          <a:prstGeom prst="can">
            <a:avLst>
              <a:gd name="adj" fmla="val 30065"/>
            </a:avLst>
          </a:prstGeom>
          <a:gradFill rotWithShape="0">
            <a:gsLst>
              <a:gs pos="0">
                <a:schemeClr val="accent6">
                  <a:lumMod val="75000"/>
                </a:schemeClr>
              </a:gs>
              <a:gs pos="50000">
                <a:schemeClr val="accent5">
                  <a:lumMod val="60000"/>
                  <a:lumOff val="40000"/>
                </a:schemeClr>
              </a:gs>
              <a:gs pos="100000">
                <a:schemeClr val="accent5">
                  <a:lumMod val="75000"/>
                </a:schemeClr>
              </a:gs>
            </a:gsLst>
            <a:lin ang="0" scaled="1"/>
          </a:gradFill>
          <a:ln>
            <a:noFill/>
          </a:ln>
        </p:spPr>
        <p:txBody>
          <a:bodyPr wrap="none" anchor="ctr"/>
          <a:lstStyle/>
          <a:p>
            <a:pPr algn="ctr">
              <a:defRPr/>
            </a:pPr>
            <a:r>
              <a:rPr lang="en-US" altLang="ko-KR">
                <a:solidFill>
                  <a:srgbClr val="000000"/>
                </a:solidFill>
                <a:latin typeface="Times New Roman" pitchFamily="18" charset="0"/>
              </a:rPr>
              <a:t>B2C</a:t>
            </a:r>
          </a:p>
        </p:txBody>
      </p:sp>
      <p:sp>
        <p:nvSpPr>
          <p:cNvPr id="47115" name="AutoShape 11"/>
          <p:cNvSpPr>
            <a:spLocks noChangeArrowheads="1"/>
          </p:cNvSpPr>
          <p:nvPr/>
        </p:nvSpPr>
        <p:spPr bwMode="auto">
          <a:xfrm>
            <a:off x="2336800" y="2697163"/>
            <a:ext cx="660400" cy="1689100"/>
          </a:xfrm>
          <a:prstGeom prst="can">
            <a:avLst>
              <a:gd name="adj" fmla="val 30065"/>
            </a:avLst>
          </a:prstGeom>
          <a:gradFill rotWithShape="0">
            <a:gsLst>
              <a:gs pos="0">
                <a:schemeClr val="accent6">
                  <a:lumMod val="75000"/>
                </a:schemeClr>
              </a:gs>
              <a:gs pos="50000">
                <a:schemeClr val="accent5">
                  <a:lumMod val="60000"/>
                  <a:lumOff val="40000"/>
                </a:schemeClr>
              </a:gs>
              <a:gs pos="100000">
                <a:schemeClr val="accent5">
                  <a:lumMod val="75000"/>
                </a:schemeClr>
              </a:gs>
            </a:gsLst>
            <a:lin ang="0" scaled="1"/>
          </a:gradFill>
          <a:ln>
            <a:noFill/>
          </a:ln>
        </p:spPr>
        <p:txBody>
          <a:bodyPr wrap="none" anchor="ctr"/>
          <a:lstStyle/>
          <a:p>
            <a:pPr algn="ctr">
              <a:defRPr/>
            </a:pPr>
            <a:r>
              <a:rPr lang="en-US" altLang="ko-KR">
                <a:solidFill>
                  <a:srgbClr val="000000"/>
                </a:solidFill>
                <a:latin typeface="Times New Roman" pitchFamily="18" charset="0"/>
              </a:rPr>
              <a:t>B2M</a:t>
            </a:r>
          </a:p>
        </p:txBody>
      </p:sp>
      <p:sp>
        <p:nvSpPr>
          <p:cNvPr id="30732" name="Rectangle 12"/>
          <p:cNvSpPr>
            <a:spLocks noChangeArrowheads="1"/>
          </p:cNvSpPr>
          <p:nvPr/>
        </p:nvSpPr>
        <p:spPr bwMode="auto">
          <a:xfrm>
            <a:off x="1681163" y="2600325"/>
            <a:ext cx="2616200" cy="385763"/>
          </a:xfrm>
          <a:prstGeom prst="rect">
            <a:avLst/>
          </a:prstGeom>
          <a:solidFill>
            <a:srgbClr val="FF6600"/>
          </a:solidFill>
          <a:ln w="9525">
            <a:miter lim="800000"/>
            <a:headEnd/>
            <a:tailEnd/>
          </a:ln>
          <a:scene3d>
            <a:camera prst="legacyObliqueTopRight"/>
            <a:lightRig rig="legacyFlat3" dir="b"/>
          </a:scene3d>
          <a:sp3d extrusionH="1878000" prstMaterial="legacyMatte">
            <a:bevelT w="13500" h="13500" prst="angle"/>
            <a:bevelB w="13500" h="13500" prst="angle"/>
            <a:extrusionClr>
              <a:srgbClr val="FF6600"/>
            </a:extrusionClr>
          </a:sp3d>
        </p:spPr>
        <p:txBody>
          <a:bodyPr wrap="none" anchor="ctr">
            <a:flatTx/>
          </a:bodyPr>
          <a:lstStyle/>
          <a:p>
            <a:pPr algn="ctr"/>
            <a:r>
              <a:rPr lang="en-US" altLang="ko-KR" sz="1400" i="1">
                <a:solidFill>
                  <a:srgbClr val="FFFFFF"/>
                </a:solidFill>
                <a:latin typeface="Arial" charset="0"/>
                <a:ea typeface="DotumChe" pitchFamily="49" charset="-127"/>
              </a:rPr>
              <a:t>Product Leadership</a:t>
            </a:r>
          </a:p>
        </p:txBody>
      </p:sp>
      <p:sp>
        <p:nvSpPr>
          <p:cNvPr id="47117" name="Rectangle 13"/>
          <p:cNvSpPr>
            <a:spLocks noChangeArrowheads="1"/>
          </p:cNvSpPr>
          <p:nvPr/>
        </p:nvSpPr>
        <p:spPr bwMode="auto">
          <a:xfrm>
            <a:off x="4395788" y="2600325"/>
            <a:ext cx="2479675" cy="385763"/>
          </a:xfrm>
          <a:prstGeom prst="rect">
            <a:avLst/>
          </a:prstGeom>
          <a:solidFill>
            <a:schemeClr val="bg2">
              <a:lumMod val="25000"/>
              <a:lumOff val="75000"/>
            </a:schemeClr>
          </a:solidFill>
          <a:ln w="9525">
            <a:miter lim="800000"/>
            <a:headEnd/>
            <a:tailEnd/>
          </a:ln>
          <a:scene3d>
            <a:camera prst="legacyObliqueTopRight"/>
            <a:lightRig rig="legacyFlat3" dir="b"/>
          </a:scene3d>
          <a:sp3d extrusionH="1878000" prstMaterial="legacyMatte">
            <a:bevelT w="13500" h="13500" prst="angle"/>
            <a:bevelB w="13500" h="13500" prst="angle"/>
            <a:extrusionClr>
              <a:schemeClr val="tx2">
                <a:lumMod val="75000"/>
              </a:schemeClr>
            </a:extrusionClr>
          </a:sp3d>
        </p:spPr>
        <p:txBody>
          <a:bodyPr wrap="none" anchor="ctr">
            <a:flatTx/>
          </a:bodyPr>
          <a:lstStyle/>
          <a:p>
            <a:pPr algn="ctr" latinLnBrk="0">
              <a:lnSpc>
                <a:spcPct val="115000"/>
              </a:lnSpc>
              <a:defRPr/>
            </a:pPr>
            <a:r>
              <a:rPr lang="en-US" altLang="ko-KR" sz="1400" i="1">
                <a:solidFill>
                  <a:srgbClr val="FFFFFF"/>
                </a:solidFill>
                <a:latin typeface="Arial" charset="0"/>
                <a:ea typeface="DotumChe" pitchFamily="49" charset="-127"/>
              </a:rPr>
              <a:t>Relationship management</a:t>
            </a:r>
            <a:endParaRPr lang="en-US" altLang="ko-KR" sz="1400" i="1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47118" name="AutoShape 14"/>
          <p:cNvSpPr>
            <a:spLocks noChangeArrowheads="1"/>
          </p:cNvSpPr>
          <p:nvPr/>
        </p:nvSpPr>
        <p:spPr bwMode="auto">
          <a:xfrm>
            <a:off x="1108075" y="1504950"/>
            <a:ext cx="6461125" cy="1095375"/>
          </a:xfrm>
          <a:prstGeom prst="triangle">
            <a:avLst>
              <a:gd name="adj" fmla="val 50000"/>
            </a:avLst>
          </a:prstGeom>
          <a:solidFill>
            <a:schemeClr val="bg1">
              <a:lumMod val="50000"/>
              <a:lumOff val="50000"/>
            </a:schemeClr>
          </a:solidFill>
          <a:ln w="9525">
            <a:miter lim="800000"/>
            <a:headEnd/>
            <a:tailEnd/>
          </a:ln>
          <a:scene3d>
            <a:camera prst="legacyObliqueTopRight"/>
            <a:lightRig rig="legacyFlat3" dir="b"/>
          </a:scene3d>
          <a:sp3d extrusionH="1878000" prstMaterial="legacyMatte">
            <a:bevelT w="13500" h="13500" prst="angle"/>
            <a:bevelB w="13500" h="13500" prst="angle"/>
            <a:extrusionClr>
              <a:schemeClr val="bg1">
                <a:lumMod val="50000"/>
                <a:lumOff val="50000"/>
              </a:schemeClr>
            </a:extrusionClr>
          </a:sp3d>
        </p:spPr>
        <p:txBody>
          <a:bodyPr wrap="none" anchor="ctr">
            <a:flatTx/>
          </a:bodyPr>
          <a:lstStyle/>
          <a:p>
            <a:pPr>
              <a:defRPr/>
            </a:pPr>
            <a:endParaRPr lang="zh-CN" altLang="en-US"/>
          </a:p>
        </p:txBody>
      </p:sp>
      <p:sp>
        <p:nvSpPr>
          <p:cNvPr id="30735" name="Text Box 15"/>
          <p:cNvSpPr txBox="1">
            <a:spLocks noChangeArrowheads="1"/>
          </p:cNvSpPr>
          <p:nvPr/>
        </p:nvSpPr>
        <p:spPr bwMode="auto">
          <a:xfrm>
            <a:off x="2566988" y="2209800"/>
            <a:ext cx="35369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ko-KR" i="1">
                <a:latin typeface="Arial Black" pitchFamily="34" charset="0"/>
              </a:rPr>
              <a:t>e-Business Transformation</a:t>
            </a:r>
          </a:p>
        </p:txBody>
      </p:sp>
      <p:sp>
        <p:nvSpPr>
          <p:cNvPr id="30736" name="AutoShape 16"/>
          <p:cNvSpPr>
            <a:spLocks noChangeArrowheads="1"/>
          </p:cNvSpPr>
          <p:nvPr/>
        </p:nvSpPr>
        <p:spPr bwMode="auto">
          <a:xfrm>
            <a:off x="1901825" y="1647825"/>
            <a:ext cx="4911725" cy="871538"/>
          </a:xfrm>
          <a:prstGeom prst="triangle">
            <a:avLst>
              <a:gd name="adj" fmla="val 50000"/>
            </a:avLst>
          </a:prstGeom>
          <a:noFill/>
          <a:ln w="9525">
            <a:solidFill>
              <a:srgbClr val="CCCCFF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7121" name="Freeform 17"/>
          <p:cNvSpPr>
            <a:spLocks/>
          </p:cNvSpPr>
          <p:nvPr/>
        </p:nvSpPr>
        <p:spPr bwMode="auto">
          <a:xfrm>
            <a:off x="4348163" y="836613"/>
            <a:ext cx="3895725" cy="1752600"/>
          </a:xfrm>
          <a:custGeom>
            <a:avLst/>
            <a:gdLst>
              <a:gd name="T0" fmla="*/ 2147483647 w 2454"/>
              <a:gd name="T1" fmla="*/ 0 h 1104"/>
              <a:gd name="T2" fmla="*/ 0 w 2454"/>
              <a:gd name="T3" fmla="*/ 2147483647 h 1104"/>
              <a:gd name="T4" fmla="*/ 2147483647 w 2454"/>
              <a:gd name="T5" fmla="*/ 2147483647 h 1104"/>
              <a:gd name="T6" fmla="*/ 2147483647 w 2454"/>
              <a:gd name="T7" fmla="*/ 2147483647 h 1104"/>
              <a:gd name="T8" fmla="*/ 2147483647 w 2454"/>
              <a:gd name="T9" fmla="*/ 0 h 110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454"/>
              <a:gd name="T16" fmla="*/ 0 h 1104"/>
              <a:gd name="T17" fmla="*/ 2454 w 2454"/>
              <a:gd name="T18" fmla="*/ 1104 h 110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454" h="1104">
                <a:moveTo>
                  <a:pt x="420" y="0"/>
                </a:moveTo>
                <a:lnTo>
                  <a:pt x="0" y="420"/>
                </a:lnTo>
                <a:lnTo>
                  <a:pt x="2046" y="1104"/>
                </a:lnTo>
                <a:lnTo>
                  <a:pt x="2454" y="684"/>
                </a:lnTo>
                <a:lnTo>
                  <a:pt x="420" y="0"/>
                </a:lnTo>
                <a:close/>
              </a:path>
            </a:pathLst>
          </a:custGeom>
          <a:noFill/>
          <a:ln>
            <a:noFill/>
          </a:ln>
        </p:spPr>
        <p:txBody>
          <a:bodyPr wrap="none" anchor="ctr"/>
          <a:lstStyle/>
          <a:p>
            <a:pPr>
              <a:defRPr/>
            </a:pP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 altLang="zh-CN" smtClean="0">
              <a:ea typeface="宋体" charset="-122"/>
            </a:endParaRPr>
          </a:p>
        </p:txBody>
      </p:sp>
      <p:sp>
        <p:nvSpPr>
          <p:cNvPr id="30723" name="Rectangle 3"/>
          <p:cNvSpPr>
            <a:spLocks noChangeArrowheads="1"/>
          </p:cNvSpPr>
          <p:nvPr/>
        </p:nvSpPr>
        <p:spPr bwMode="gray">
          <a:xfrm>
            <a:off x="755650" y="4364038"/>
            <a:ext cx="6642100" cy="1408112"/>
          </a:xfrm>
          <a:prstGeom prst="rect">
            <a:avLst/>
          </a:prstGeom>
          <a:gradFill rotWithShape="1">
            <a:gsLst>
              <a:gs pos="0">
                <a:srgbClr val="CACACA"/>
              </a:gs>
              <a:gs pos="50000">
                <a:srgbClr val="FFFFFF"/>
              </a:gs>
              <a:gs pos="100000">
                <a:srgbClr val="CACACA"/>
              </a:gs>
            </a:gsLst>
            <a:lin ang="5400000" scaled="1"/>
          </a:gradFill>
          <a:ln w="9525" algn="ctr">
            <a:noFill/>
            <a:miter lim="800000"/>
            <a:headEnd/>
            <a:tailEnd/>
          </a:ln>
          <a:effectLst>
            <a:outerShdw dist="99190" dir="2388334" algn="ctr" rotWithShape="0">
              <a:srgbClr val="000000">
                <a:alpha val="50000"/>
              </a:srgbClr>
            </a:outerShdw>
          </a:effectLst>
        </p:spPr>
        <p:txBody>
          <a:bodyPr wrap="none" anchor="ctr"/>
          <a:lstStyle/>
          <a:p>
            <a:pPr algn="ctr" eaLnBrk="0" hangingPunct="0">
              <a:defRPr/>
            </a:pPr>
            <a:endParaRPr lang="zh-CN" altLang="zh-CN">
              <a:cs typeface="Arial" charset="0"/>
            </a:endParaRPr>
          </a:p>
        </p:txBody>
      </p:sp>
      <p:sp>
        <p:nvSpPr>
          <p:cNvPr id="27652" name="Rectangle 4"/>
          <p:cNvSpPr>
            <a:spLocks noChangeArrowheads="1"/>
          </p:cNvSpPr>
          <p:nvPr/>
        </p:nvSpPr>
        <p:spPr bwMode="gray">
          <a:xfrm>
            <a:off x="1806575" y="4573588"/>
            <a:ext cx="5216525" cy="952500"/>
          </a:xfrm>
          <a:prstGeom prst="rect">
            <a:avLst/>
          </a:prstGeom>
          <a:gradFill rotWithShape="1">
            <a:gsLst>
              <a:gs pos="0">
                <a:schemeClr val="accent1">
                  <a:gamma/>
                  <a:shade val="46275"/>
                  <a:invGamma/>
                </a:schemeClr>
              </a:gs>
              <a:gs pos="5000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>
              <a:defRPr/>
            </a:pPr>
            <a:endParaRPr lang="zh-CN" altLang="en-US"/>
          </a:p>
        </p:txBody>
      </p:sp>
      <p:sp>
        <p:nvSpPr>
          <p:cNvPr id="30725" name="Text Box 5"/>
          <p:cNvSpPr txBox="1">
            <a:spLocks noChangeArrowheads="1"/>
          </p:cNvSpPr>
          <p:nvPr/>
        </p:nvSpPr>
        <p:spPr bwMode="white">
          <a:xfrm>
            <a:off x="1855788" y="4743450"/>
            <a:ext cx="5130800" cy="6096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17961" dir="2700000" algn="ctr" rotWithShape="0">
              <a:srgbClr val="000000"/>
            </a:outerShdw>
          </a:effectLst>
        </p:spPr>
        <p:txBody>
          <a:bodyPr>
            <a:spAutoFit/>
          </a:bodyPr>
          <a:lstStyle/>
          <a:p>
            <a:pPr eaLnBrk="0" hangingPunct="0">
              <a:defRPr/>
            </a:pPr>
            <a:r>
              <a:rPr lang="en-US" altLang="zh-CN" sz="1700">
                <a:solidFill>
                  <a:srgbClr val="FFFFFF"/>
                </a:solidFill>
                <a:ea typeface="宋体" pitchFamily="2" charset="-122"/>
                <a:cs typeface="Arial" charset="0"/>
              </a:rPr>
              <a:t>ThemeGallery is a Design Digital Content &amp; Contents mall developed by Guild Design Inc.</a:t>
            </a:r>
          </a:p>
        </p:txBody>
      </p:sp>
      <p:sp>
        <p:nvSpPr>
          <p:cNvPr id="27654" name="Text Box 6"/>
          <p:cNvSpPr txBox="1">
            <a:spLocks noChangeArrowheads="1"/>
          </p:cNvSpPr>
          <p:nvPr/>
        </p:nvSpPr>
        <p:spPr bwMode="auto">
          <a:xfrm>
            <a:off x="836613" y="4826000"/>
            <a:ext cx="915987" cy="519113"/>
          </a:xfrm>
          <a:prstGeom prst="rect">
            <a:avLst/>
          </a:prstGeom>
          <a:noFill/>
          <a:ln>
            <a:noFill/>
          </a:ln>
          <a:effectLst>
            <a:outerShdw dist="17961" dir="2700000" algn="ctr" rotWithShape="0">
              <a:srgbClr val="FFFFFF">
                <a:alpha val="50000"/>
              </a:srgbClr>
            </a:outerShdw>
          </a:effectLst>
          <a:extLst/>
        </p:spPr>
        <p:txBody>
          <a:bodyPr wrap="none">
            <a:spAutoFit/>
          </a:bodyPr>
          <a:lstStyle/>
          <a:p>
            <a:pPr eaLnBrk="0" hangingPunct="0">
              <a:defRPr/>
            </a:pPr>
            <a:r>
              <a:rPr lang="en-US" altLang="zh-CN" sz="2800">
                <a:solidFill>
                  <a:srgbClr val="000000"/>
                </a:solidFill>
                <a:ea typeface="宋体" pitchFamily="2" charset="-122"/>
                <a:cs typeface="Arial" charset="0"/>
              </a:rPr>
              <a:t>Title</a:t>
            </a:r>
          </a:p>
        </p:txBody>
      </p:sp>
      <p:grpSp>
        <p:nvGrpSpPr>
          <p:cNvPr id="2" name="Group 7"/>
          <p:cNvGrpSpPr>
            <a:grpSpLocks/>
          </p:cNvGrpSpPr>
          <p:nvPr/>
        </p:nvGrpSpPr>
        <p:grpSpPr bwMode="auto">
          <a:xfrm>
            <a:off x="2832100" y="2271713"/>
            <a:ext cx="1506538" cy="1503362"/>
            <a:chOff x="2021" y="1628"/>
            <a:chExt cx="1014" cy="1012"/>
          </a:xfrm>
        </p:grpSpPr>
        <p:sp>
          <p:nvSpPr>
            <p:cNvPr id="27656" name="Oval 8"/>
            <p:cNvSpPr>
              <a:spLocks noChangeArrowheads="1"/>
            </p:cNvSpPr>
            <p:nvPr/>
          </p:nvSpPr>
          <p:spPr bwMode="gray">
            <a:xfrm>
              <a:off x="2021" y="1628"/>
              <a:ext cx="1014" cy="1012"/>
            </a:xfrm>
            <a:prstGeom prst="ellipse">
              <a:avLst/>
            </a:prstGeom>
            <a:gradFill rotWithShape="1">
              <a:gsLst>
                <a:gs pos="0">
                  <a:schemeClr val="accent2">
                    <a:gamma/>
                    <a:tint val="0"/>
                    <a:invGamma/>
                  </a:schemeClr>
                </a:gs>
                <a:gs pos="50000">
                  <a:schemeClr val="accent2"/>
                </a:gs>
                <a:gs pos="100000">
                  <a:schemeClr val="accent2">
                    <a:gamma/>
                    <a:tint val="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/>
          </p:spPr>
          <p:txBody>
            <a:bodyPr wrap="none" anchor="ctr">
              <a:spAutoFit/>
            </a:bodyPr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27657" name="Oval 9"/>
            <p:cNvSpPr>
              <a:spLocks noChangeArrowheads="1"/>
            </p:cNvSpPr>
            <p:nvPr/>
          </p:nvSpPr>
          <p:spPr bwMode="gray">
            <a:xfrm>
              <a:off x="2021" y="1628"/>
              <a:ext cx="1014" cy="1012"/>
            </a:xfrm>
            <a:prstGeom prst="ellipse">
              <a:avLst/>
            </a:prstGeom>
            <a:gradFill rotWithShape="1">
              <a:gsLst>
                <a:gs pos="0">
                  <a:schemeClr val="accent2">
                    <a:alpha val="32001"/>
                  </a:schemeClr>
                </a:gs>
                <a:gs pos="100000">
                  <a:schemeClr val="accent2">
                    <a:gamma/>
                    <a:shade val="0"/>
                    <a:invGamma/>
                    <a:alpha val="89999"/>
                  </a:schemeClr>
                </a:gs>
              </a:gsLst>
              <a:lin ang="2700000" scaled="1"/>
            </a:gradFill>
            <a:ln>
              <a:noFill/>
            </a:ln>
            <a:effectLst/>
            <a:extLst/>
          </p:spPr>
          <p:txBody>
            <a:bodyPr anchor="ctr">
              <a:spAutoFit/>
            </a:bodyPr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27658" name="Oval 10"/>
            <p:cNvSpPr>
              <a:spLocks noChangeArrowheads="1"/>
            </p:cNvSpPr>
            <p:nvPr/>
          </p:nvSpPr>
          <p:spPr bwMode="gray">
            <a:xfrm>
              <a:off x="2075" y="1683"/>
              <a:ext cx="882" cy="879"/>
            </a:xfrm>
            <a:prstGeom prst="ellipse">
              <a:avLst/>
            </a:prstGeom>
            <a:gradFill rotWithShape="1">
              <a:gsLst>
                <a:gs pos="0">
                  <a:schemeClr val="accent2">
                    <a:gamma/>
                    <a:shade val="54118"/>
                    <a:invGamma/>
                  </a:schemeClr>
                </a:gs>
                <a:gs pos="50000">
                  <a:schemeClr val="accent2"/>
                </a:gs>
                <a:gs pos="100000">
                  <a:schemeClr val="accent2">
                    <a:gamma/>
                    <a:shade val="54118"/>
                    <a:invGamma/>
                  </a:schemeClr>
                </a:gs>
              </a:gsLst>
              <a:lin ang="18900000" scaled="1"/>
            </a:gradFill>
            <a:ln>
              <a:noFill/>
            </a:ln>
            <a:effectLst/>
            <a:extLst/>
          </p:spPr>
          <p:txBody>
            <a:bodyPr anchor="ctr">
              <a:spAutoFit/>
            </a:bodyPr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27659" name="Oval 11"/>
            <p:cNvSpPr>
              <a:spLocks noChangeArrowheads="1"/>
            </p:cNvSpPr>
            <p:nvPr/>
          </p:nvSpPr>
          <p:spPr bwMode="gray">
            <a:xfrm>
              <a:off x="2079" y="1684"/>
              <a:ext cx="884" cy="879"/>
            </a:xfrm>
            <a:prstGeom prst="ellipse">
              <a:avLst/>
            </a:prstGeom>
            <a:gradFill rotWithShape="1">
              <a:gsLst>
                <a:gs pos="0">
                  <a:schemeClr val="accent2">
                    <a:gamma/>
                    <a:shade val="63529"/>
                    <a:invGamma/>
                  </a:schemeClr>
                </a:gs>
                <a:gs pos="100000">
                  <a:schemeClr val="accent2">
                    <a:alpha val="0"/>
                  </a:schemeClr>
                </a:gs>
              </a:gsLst>
              <a:lin ang="2700000" scaled="1"/>
            </a:gradFill>
            <a:ln>
              <a:noFill/>
            </a:ln>
            <a:effectLst/>
            <a:extLst/>
          </p:spPr>
          <p:txBody>
            <a:bodyPr anchor="ctr">
              <a:spAutoFit/>
            </a:bodyPr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31796" name="Oval 12"/>
            <p:cNvSpPr>
              <a:spLocks noChangeArrowheads="1"/>
            </p:cNvSpPr>
            <p:nvPr/>
          </p:nvSpPr>
          <p:spPr bwMode="gray">
            <a:xfrm>
              <a:off x="2122" y="1735"/>
              <a:ext cx="795" cy="793"/>
            </a:xfrm>
            <a:prstGeom prst="ellipse">
              <a:avLst/>
            </a:prstGeom>
            <a:solidFill>
              <a:srgbClr val="333333"/>
            </a:solidFill>
            <a:ln w="38100" algn="ctr">
              <a:noFill/>
              <a:round/>
              <a:headEnd/>
              <a:tailEnd/>
            </a:ln>
          </p:spPr>
          <p:txBody>
            <a:bodyPr anchor="ctr">
              <a:spAutoFit/>
            </a:bodyPr>
            <a:lstStyle/>
            <a:p>
              <a:endParaRPr lang="zh-CN" altLang="en-US"/>
            </a:p>
          </p:txBody>
        </p:sp>
        <p:grpSp>
          <p:nvGrpSpPr>
            <p:cNvPr id="3" name="Group 13"/>
            <p:cNvGrpSpPr>
              <a:grpSpLocks/>
            </p:cNvGrpSpPr>
            <p:nvPr/>
          </p:nvGrpSpPr>
          <p:grpSpPr bwMode="auto">
            <a:xfrm>
              <a:off x="2139" y="1741"/>
              <a:ext cx="769" cy="768"/>
              <a:chOff x="4166" y="1706"/>
              <a:chExt cx="1252" cy="1252"/>
            </a:xfrm>
          </p:grpSpPr>
          <p:sp>
            <p:nvSpPr>
              <p:cNvPr id="31798" name="Oval 14"/>
              <p:cNvSpPr>
                <a:spLocks noChangeArrowheads="1"/>
              </p:cNvSpPr>
              <p:nvPr/>
            </p:nvSpPr>
            <p:spPr bwMode="gray">
              <a:xfrm>
                <a:off x="4166" y="1706"/>
                <a:ext cx="1252" cy="1252"/>
              </a:xfrm>
              <a:prstGeom prst="ellipse">
                <a:avLst/>
              </a:prstGeom>
              <a:gradFill rotWithShape="1">
                <a:gsLst>
                  <a:gs pos="0">
                    <a:srgbClr val="636869"/>
                  </a:gs>
                  <a:gs pos="100000">
                    <a:srgbClr val="D6E1E2"/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</p:spPr>
            <p:txBody>
              <a:bodyPr vert="eaVert" wrap="none" anchor="ctr"/>
              <a:lstStyle/>
              <a:p>
                <a:endParaRPr lang="zh-CN" altLang="en-US"/>
              </a:p>
            </p:txBody>
          </p:sp>
          <p:sp>
            <p:nvSpPr>
              <p:cNvPr id="31799" name="Oval 15"/>
              <p:cNvSpPr>
                <a:spLocks noChangeArrowheads="1"/>
              </p:cNvSpPr>
              <p:nvPr/>
            </p:nvSpPr>
            <p:spPr bwMode="gray">
              <a:xfrm>
                <a:off x="4182" y="1713"/>
                <a:ext cx="1222" cy="1221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alpha val="0"/>
                    </a:srgbClr>
                  </a:gs>
                  <a:gs pos="100000">
                    <a:srgbClr val="F1F5F5"/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</p:spPr>
            <p:txBody>
              <a:bodyPr vert="eaVert" wrap="none" anchor="ctr"/>
              <a:lstStyle/>
              <a:p>
                <a:endParaRPr lang="zh-CN" altLang="en-US"/>
              </a:p>
            </p:txBody>
          </p:sp>
          <p:sp>
            <p:nvSpPr>
              <p:cNvPr id="31800" name="Oval 16"/>
              <p:cNvSpPr>
                <a:spLocks noChangeArrowheads="1"/>
              </p:cNvSpPr>
              <p:nvPr/>
            </p:nvSpPr>
            <p:spPr bwMode="gray">
              <a:xfrm>
                <a:off x="4195" y="1725"/>
                <a:ext cx="1162" cy="1141"/>
              </a:xfrm>
              <a:prstGeom prst="ellipse">
                <a:avLst/>
              </a:prstGeom>
              <a:gradFill rotWithShape="1">
                <a:gsLst>
                  <a:gs pos="0">
                    <a:srgbClr val="AAB2B3"/>
                  </a:gs>
                  <a:gs pos="100000">
                    <a:srgbClr val="D6E1E2">
                      <a:alpha val="48000"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</p:spPr>
            <p:txBody>
              <a:bodyPr vert="eaVert" wrap="none" anchor="ctr"/>
              <a:lstStyle/>
              <a:p>
                <a:endParaRPr lang="zh-CN" altLang="en-US"/>
              </a:p>
            </p:txBody>
          </p:sp>
          <p:sp>
            <p:nvSpPr>
              <p:cNvPr id="31801" name="Oval 17"/>
              <p:cNvSpPr>
                <a:spLocks noChangeArrowheads="1"/>
              </p:cNvSpPr>
              <p:nvPr/>
            </p:nvSpPr>
            <p:spPr bwMode="gray">
              <a:xfrm>
                <a:off x="4263" y="1757"/>
                <a:ext cx="1033" cy="926"/>
              </a:xfrm>
              <a:prstGeom prst="ellipse">
                <a:avLst/>
              </a:prstGeom>
              <a:gradFill rotWithShape="1">
                <a:gsLst>
                  <a:gs pos="0">
                    <a:srgbClr val="FFFFFF"/>
                  </a:gs>
                  <a:gs pos="100000">
                    <a:srgbClr val="D6E1E2">
                      <a:alpha val="37999"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</p:spPr>
            <p:txBody>
              <a:bodyPr vert="eaVert" wrap="none" anchor="ctr"/>
              <a:lstStyle/>
              <a:p>
                <a:endParaRPr lang="zh-CN" altLang="en-US"/>
              </a:p>
            </p:txBody>
          </p:sp>
        </p:grpSp>
      </p:grpSp>
      <p:grpSp>
        <p:nvGrpSpPr>
          <p:cNvPr id="4" name="Group 18"/>
          <p:cNvGrpSpPr>
            <a:grpSpLocks/>
          </p:cNvGrpSpPr>
          <p:nvPr/>
        </p:nvGrpSpPr>
        <p:grpSpPr bwMode="auto">
          <a:xfrm>
            <a:off x="4398963" y="1412875"/>
            <a:ext cx="1509712" cy="1500188"/>
            <a:chOff x="3076" y="1050"/>
            <a:chExt cx="1016" cy="1010"/>
          </a:xfrm>
        </p:grpSpPr>
        <p:sp>
          <p:nvSpPr>
            <p:cNvPr id="27667" name="Oval 19"/>
            <p:cNvSpPr>
              <a:spLocks noChangeArrowheads="1"/>
            </p:cNvSpPr>
            <p:nvPr/>
          </p:nvSpPr>
          <p:spPr bwMode="gray">
            <a:xfrm>
              <a:off x="3076" y="1050"/>
              <a:ext cx="1010" cy="1010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tint val="0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tint val="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/>
          </p:spPr>
          <p:txBody>
            <a:bodyPr wrap="none" anchor="ctr">
              <a:spAutoFit/>
            </a:bodyPr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27668" name="Oval 20"/>
            <p:cNvSpPr>
              <a:spLocks noChangeArrowheads="1"/>
            </p:cNvSpPr>
            <p:nvPr/>
          </p:nvSpPr>
          <p:spPr bwMode="gray">
            <a:xfrm>
              <a:off x="3082" y="1050"/>
              <a:ext cx="1010" cy="1010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alpha val="32001"/>
                  </a:schemeClr>
                </a:gs>
                <a:gs pos="100000">
                  <a:schemeClr val="hlink">
                    <a:gamma/>
                    <a:shade val="0"/>
                    <a:invGamma/>
                    <a:alpha val="89999"/>
                  </a:schemeClr>
                </a:gs>
              </a:gsLst>
              <a:lin ang="2700000" scaled="1"/>
            </a:gradFill>
            <a:ln>
              <a:noFill/>
            </a:ln>
            <a:effectLst/>
            <a:extLst/>
          </p:spPr>
          <p:txBody>
            <a:bodyPr anchor="ctr">
              <a:spAutoFit/>
            </a:bodyPr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27669" name="Oval 21"/>
            <p:cNvSpPr>
              <a:spLocks noChangeArrowheads="1"/>
            </p:cNvSpPr>
            <p:nvPr/>
          </p:nvSpPr>
          <p:spPr bwMode="gray">
            <a:xfrm>
              <a:off x="3140" y="1105"/>
              <a:ext cx="876" cy="876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shade val="54118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shade val="54118"/>
                    <a:invGamma/>
                  </a:schemeClr>
                </a:gs>
              </a:gsLst>
              <a:lin ang="18900000" scaled="1"/>
            </a:gradFill>
            <a:ln>
              <a:noFill/>
            </a:ln>
            <a:effectLst/>
            <a:extLst/>
          </p:spPr>
          <p:txBody>
            <a:bodyPr anchor="ctr">
              <a:spAutoFit/>
            </a:bodyPr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27670" name="Oval 22"/>
            <p:cNvSpPr>
              <a:spLocks noChangeArrowheads="1"/>
            </p:cNvSpPr>
            <p:nvPr/>
          </p:nvSpPr>
          <p:spPr bwMode="gray">
            <a:xfrm>
              <a:off x="3145" y="1106"/>
              <a:ext cx="876" cy="877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shade val="63529"/>
                    <a:invGamma/>
                  </a:schemeClr>
                </a:gs>
                <a:gs pos="100000">
                  <a:schemeClr val="hlink">
                    <a:alpha val="0"/>
                  </a:schemeClr>
                </a:gs>
              </a:gsLst>
              <a:lin ang="2700000" scaled="1"/>
            </a:gradFill>
            <a:ln>
              <a:noFill/>
            </a:ln>
            <a:effectLst/>
            <a:extLst/>
          </p:spPr>
          <p:txBody>
            <a:bodyPr anchor="ctr">
              <a:spAutoFit/>
            </a:bodyPr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31786" name="Oval 23"/>
            <p:cNvSpPr>
              <a:spLocks noChangeArrowheads="1"/>
            </p:cNvSpPr>
            <p:nvPr/>
          </p:nvSpPr>
          <p:spPr bwMode="gray">
            <a:xfrm>
              <a:off x="3196" y="1153"/>
              <a:ext cx="789" cy="788"/>
            </a:xfrm>
            <a:prstGeom prst="ellipse">
              <a:avLst/>
            </a:prstGeom>
            <a:solidFill>
              <a:srgbClr val="000000"/>
            </a:solidFill>
            <a:ln w="38100" algn="ctr">
              <a:noFill/>
              <a:round/>
              <a:headEnd/>
              <a:tailEnd/>
            </a:ln>
          </p:spPr>
          <p:txBody>
            <a:bodyPr anchor="ctr">
              <a:spAutoFit/>
            </a:bodyPr>
            <a:lstStyle/>
            <a:p>
              <a:endParaRPr lang="zh-CN" altLang="en-US"/>
            </a:p>
          </p:txBody>
        </p:sp>
        <p:grpSp>
          <p:nvGrpSpPr>
            <p:cNvPr id="5" name="Group 24"/>
            <p:cNvGrpSpPr>
              <a:grpSpLocks/>
            </p:cNvGrpSpPr>
            <p:nvPr/>
          </p:nvGrpSpPr>
          <p:grpSpPr bwMode="auto">
            <a:xfrm>
              <a:off x="3211" y="1163"/>
              <a:ext cx="765" cy="766"/>
              <a:chOff x="4166" y="1706"/>
              <a:chExt cx="1252" cy="1252"/>
            </a:xfrm>
          </p:grpSpPr>
          <p:sp>
            <p:nvSpPr>
              <p:cNvPr id="31788" name="Oval 25"/>
              <p:cNvSpPr>
                <a:spLocks noChangeArrowheads="1"/>
              </p:cNvSpPr>
              <p:nvPr/>
            </p:nvSpPr>
            <p:spPr bwMode="gray">
              <a:xfrm>
                <a:off x="4166" y="1706"/>
                <a:ext cx="1252" cy="1252"/>
              </a:xfrm>
              <a:prstGeom prst="ellipse">
                <a:avLst/>
              </a:prstGeom>
              <a:gradFill rotWithShape="1">
                <a:gsLst>
                  <a:gs pos="0">
                    <a:srgbClr val="636869"/>
                  </a:gs>
                  <a:gs pos="100000">
                    <a:srgbClr val="D6E1E2"/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</p:spPr>
            <p:txBody>
              <a:bodyPr vert="eaVert" wrap="none" anchor="ctr"/>
              <a:lstStyle/>
              <a:p>
                <a:endParaRPr lang="zh-CN" altLang="en-US"/>
              </a:p>
            </p:txBody>
          </p:sp>
          <p:sp>
            <p:nvSpPr>
              <p:cNvPr id="31789" name="Oval 26"/>
              <p:cNvSpPr>
                <a:spLocks noChangeArrowheads="1"/>
              </p:cNvSpPr>
              <p:nvPr/>
            </p:nvSpPr>
            <p:spPr bwMode="gray">
              <a:xfrm>
                <a:off x="4182" y="1713"/>
                <a:ext cx="1222" cy="1221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alpha val="0"/>
                    </a:srgbClr>
                  </a:gs>
                  <a:gs pos="100000">
                    <a:srgbClr val="F1F5F5"/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</p:spPr>
            <p:txBody>
              <a:bodyPr vert="eaVert" wrap="none" anchor="ctr"/>
              <a:lstStyle/>
              <a:p>
                <a:endParaRPr lang="zh-CN" altLang="en-US"/>
              </a:p>
            </p:txBody>
          </p:sp>
          <p:sp>
            <p:nvSpPr>
              <p:cNvPr id="31790" name="Oval 27"/>
              <p:cNvSpPr>
                <a:spLocks noChangeArrowheads="1"/>
              </p:cNvSpPr>
              <p:nvPr/>
            </p:nvSpPr>
            <p:spPr bwMode="gray">
              <a:xfrm>
                <a:off x="4195" y="1725"/>
                <a:ext cx="1162" cy="1141"/>
              </a:xfrm>
              <a:prstGeom prst="ellipse">
                <a:avLst/>
              </a:prstGeom>
              <a:gradFill rotWithShape="1">
                <a:gsLst>
                  <a:gs pos="0">
                    <a:srgbClr val="AAB2B3"/>
                  </a:gs>
                  <a:gs pos="100000">
                    <a:srgbClr val="D6E1E2">
                      <a:alpha val="48000"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</p:spPr>
            <p:txBody>
              <a:bodyPr vert="eaVert" wrap="none" anchor="ctr"/>
              <a:lstStyle/>
              <a:p>
                <a:endParaRPr lang="zh-CN" altLang="en-US"/>
              </a:p>
            </p:txBody>
          </p:sp>
          <p:sp>
            <p:nvSpPr>
              <p:cNvPr id="31791" name="Oval 28"/>
              <p:cNvSpPr>
                <a:spLocks noChangeArrowheads="1"/>
              </p:cNvSpPr>
              <p:nvPr/>
            </p:nvSpPr>
            <p:spPr bwMode="gray">
              <a:xfrm>
                <a:off x="4263" y="1757"/>
                <a:ext cx="1033" cy="926"/>
              </a:xfrm>
              <a:prstGeom prst="ellipse">
                <a:avLst/>
              </a:prstGeom>
              <a:gradFill rotWithShape="1">
                <a:gsLst>
                  <a:gs pos="0">
                    <a:srgbClr val="FFFFFF"/>
                  </a:gs>
                  <a:gs pos="100000">
                    <a:srgbClr val="D6E1E2">
                      <a:alpha val="37999"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</p:spPr>
            <p:txBody>
              <a:bodyPr vert="eaVert" wrap="none" anchor="ctr"/>
              <a:lstStyle/>
              <a:p>
                <a:endParaRPr lang="zh-CN" altLang="en-US"/>
              </a:p>
            </p:txBody>
          </p:sp>
        </p:grpSp>
      </p:grpSp>
      <p:grpSp>
        <p:nvGrpSpPr>
          <p:cNvPr id="6" name="Group 29"/>
          <p:cNvGrpSpPr>
            <a:grpSpLocks/>
          </p:cNvGrpSpPr>
          <p:nvPr/>
        </p:nvGrpSpPr>
        <p:grpSpPr bwMode="auto">
          <a:xfrm>
            <a:off x="6018213" y="2182813"/>
            <a:ext cx="1497012" cy="1525587"/>
            <a:chOff x="4166" y="1568"/>
            <a:chExt cx="1007" cy="1027"/>
          </a:xfrm>
        </p:grpSpPr>
        <p:sp>
          <p:nvSpPr>
            <p:cNvPr id="27678" name="Oval 30"/>
            <p:cNvSpPr>
              <a:spLocks noChangeArrowheads="1"/>
            </p:cNvSpPr>
            <p:nvPr/>
          </p:nvSpPr>
          <p:spPr bwMode="gray">
            <a:xfrm>
              <a:off x="4166" y="1568"/>
              <a:ext cx="1007" cy="1027"/>
            </a:xfrm>
            <a:prstGeom prst="ellipse">
              <a:avLst/>
            </a:prstGeom>
            <a:gradFill rotWithShape="1">
              <a:gsLst>
                <a:gs pos="0">
                  <a:schemeClr val="folHlink">
                    <a:gamma/>
                    <a:tint val="0"/>
                    <a:invGamma/>
                  </a:schemeClr>
                </a:gs>
                <a:gs pos="50000">
                  <a:schemeClr val="folHlink"/>
                </a:gs>
                <a:gs pos="100000">
                  <a:schemeClr val="folHlink">
                    <a:gamma/>
                    <a:tint val="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/>
          </p:spPr>
          <p:txBody>
            <a:bodyPr wrap="none" anchor="ctr">
              <a:spAutoFit/>
            </a:bodyPr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27679" name="Oval 31"/>
            <p:cNvSpPr>
              <a:spLocks noChangeArrowheads="1"/>
            </p:cNvSpPr>
            <p:nvPr/>
          </p:nvSpPr>
          <p:spPr bwMode="gray">
            <a:xfrm>
              <a:off x="4166" y="1568"/>
              <a:ext cx="1007" cy="1027"/>
            </a:xfrm>
            <a:prstGeom prst="ellipse">
              <a:avLst/>
            </a:prstGeom>
            <a:gradFill rotWithShape="1">
              <a:gsLst>
                <a:gs pos="0">
                  <a:schemeClr val="folHlink">
                    <a:alpha val="32001"/>
                  </a:schemeClr>
                </a:gs>
                <a:gs pos="100000">
                  <a:schemeClr val="folHlink">
                    <a:gamma/>
                    <a:shade val="0"/>
                    <a:invGamma/>
                    <a:alpha val="89999"/>
                  </a:schemeClr>
                </a:gs>
              </a:gsLst>
              <a:lin ang="2700000" scaled="1"/>
            </a:gradFill>
            <a:ln>
              <a:noFill/>
            </a:ln>
            <a:effectLst/>
            <a:extLst/>
          </p:spPr>
          <p:txBody>
            <a:bodyPr wrap="none" anchor="ctr">
              <a:spAutoFit/>
            </a:bodyPr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27680" name="Oval 32"/>
            <p:cNvSpPr>
              <a:spLocks noChangeArrowheads="1"/>
            </p:cNvSpPr>
            <p:nvPr/>
          </p:nvSpPr>
          <p:spPr bwMode="gray">
            <a:xfrm>
              <a:off x="4228" y="1630"/>
              <a:ext cx="875" cy="893"/>
            </a:xfrm>
            <a:prstGeom prst="ellipse">
              <a:avLst/>
            </a:prstGeom>
            <a:gradFill rotWithShape="1">
              <a:gsLst>
                <a:gs pos="0">
                  <a:schemeClr val="folHlink">
                    <a:gamma/>
                    <a:shade val="54118"/>
                    <a:invGamma/>
                  </a:schemeClr>
                </a:gs>
                <a:gs pos="50000">
                  <a:schemeClr val="folHlink"/>
                </a:gs>
                <a:gs pos="100000">
                  <a:schemeClr val="folHlink">
                    <a:gamma/>
                    <a:shade val="54118"/>
                    <a:invGamma/>
                  </a:schemeClr>
                </a:gs>
              </a:gsLst>
              <a:lin ang="18900000" scaled="1"/>
            </a:gradFill>
            <a:ln>
              <a:noFill/>
            </a:ln>
            <a:effectLst/>
            <a:extLst/>
          </p:spPr>
          <p:txBody>
            <a:bodyPr anchor="ctr">
              <a:spAutoFit/>
            </a:bodyPr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27681" name="Oval 33"/>
            <p:cNvSpPr>
              <a:spLocks noChangeArrowheads="1"/>
            </p:cNvSpPr>
            <p:nvPr/>
          </p:nvSpPr>
          <p:spPr bwMode="gray">
            <a:xfrm>
              <a:off x="4228" y="1618"/>
              <a:ext cx="875" cy="891"/>
            </a:xfrm>
            <a:prstGeom prst="ellipse">
              <a:avLst/>
            </a:prstGeom>
            <a:gradFill rotWithShape="1">
              <a:gsLst>
                <a:gs pos="0">
                  <a:schemeClr val="folHlink">
                    <a:gamma/>
                    <a:shade val="63529"/>
                    <a:invGamma/>
                  </a:schemeClr>
                </a:gs>
                <a:gs pos="100000">
                  <a:schemeClr val="folHlink">
                    <a:alpha val="0"/>
                  </a:schemeClr>
                </a:gs>
              </a:gsLst>
              <a:lin ang="2700000" scaled="1"/>
            </a:gradFill>
            <a:ln>
              <a:noFill/>
            </a:ln>
            <a:effectLst/>
            <a:extLst/>
          </p:spPr>
          <p:txBody>
            <a:bodyPr anchor="ctr">
              <a:spAutoFit/>
            </a:bodyPr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31776" name="Oval 34"/>
            <p:cNvSpPr>
              <a:spLocks noChangeArrowheads="1"/>
            </p:cNvSpPr>
            <p:nvPr/>
          </p:nvSpPr>
          <p:spPr bwMode="gray">
            <a:xfrm>
              <a:off x="4270" y="1679"/>
              <a:ext cx="788" cy="804"/>
            </a:xfrm>
            <a:prstGeom prst="ellipse">
              <a:avLst/>
            </a:prstGeom>
            <a:solidFill>
              <a:srgbClr val="333333"/>
            </a:solidFill>
            <a:ln w="38100" algn="ctr">
              <a:noFill/>
              <a:round/>
              <a:headEnd/>
              <a:tailEnd/>
            </a:ln>
          </p:spPr>
          <p:txBody>
            <a:bodyPr anchor="ctr">
              <a:spAutoFit/>
            </a:bodyPr>
            <a:lstStyle/>
            <a:p>
              <a:endParaRPr lang="zh-CN" altLang="en-US"/>
            </a:p>
          </p:txBody>
        </p:sp>
        <p:grpSp>
          <p:nvGrpSpPr>
            <p:cNvPr id="7" name="Group 35"/>
            <p:cNvGrpSpPr>
              <a:grpSpLocks/>
            </p:cNvGrpSpPr>
            <p:nvPr/>
          </p:nvGrpSpPr>
          <p:grpSpPr bwMode="auto">
            <a:xfrm>
              <a:off x="4284" y="1691"/>
              <a:ext cx="763" cy="778"/>
              <a:chOff x="4166" y="1706"/>
              <a:chExt cx="1252" cy="1252"/>
            </a:xfrm>
          </p:grpSpPr>
          <p:sp>
            <p:nvSpPr>
              <p:cNvPr id="31778" name="Oval 36"/>
              <p:cNvSpPr>
                <a:spLocks noChangeArrowheads="1"/>
              </p:cNvSpPr>
              <p:nvPr/>
            </p:nvSpPr>
            <p:spPr bwMode="gray">
              <a:xfrm>
                <a:off x="4166" y="1706"/>
                <a:ext cx="1252" cy="1252"/>
              </a:xfrm>
              <a:prstGeom prst="ellipse">
                <a:avLst/>
              </a:prstGeom>
              <a:gradFill rotWithShape="1">
                <a:gsLst>
                  <a:gs pos="0">
                    <a:srgbClr val="636869"/>
                  </a:gs>
                  <a:gs pos="100000">
                    <a:srgbClr val="D6E1E2"/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</p:spPr>
            <p:txBody>
              <a:bodyPr vert="eaVert" wrap="none" anchor="ctr"/>
              <a:lstStyle/>
              <a:p>
                <a:endParaRPr lang="zh-CN" altLang="en-US"/>
              </a:p>
            </p:txBody>
          </p:sp>
          <p:sp>
            <p:nvSpPr>
              <p:cNvPr id="31779" name="Oval 37"/>
              <p:cNvSpPr>
                <a:spLocks noChangeArrowheads="1"/>
              </p:cNvSpPr>
              <p:nvPr/>
            </p:nvSpPr>
            <p:spPr bwMode="gray">
              <a:xfrm>
                <a:off x="4182" y="1713"/>
                <a:ext cx="1222" cy="1221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alpha val="0"/>
                    </a:srgbClr>
                  </a:gs>
                  <a:gs pos="100000">
                    <a:srgbClr val="F1F5F5"/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</p:spPr>
            <p:txBody>
              <a:bodyPr vert="eaVert" wrap="none" anchor="ctr"/>
              <a:lstStyle/>
              <a:p>
                <a:endParaRPr lang="zh-CN" altLang="en-US"/>
              </a:p>
            </p:txBody>
          </p:sp>
          <p:sp>
            <p:nvSpPr>
              <p:cNvPr id="31780" name="Oval 38"/>
              <p:cNvSpPr>
                <a:spLocks noChangeArrowheads="1"/>
              </p:cNvSpPr>
              <p:nvPr/>
            </p:nvSpPr>
            <p:spPr bwMode="gray">
              <a:xfrm>
                <a:off x="4195" y="1725"/>
                <a:ext cx="1162" cy="1141"/>
              </a:xfrm>
              <a:prstGeom prst="ellipse">
                <a:avLst/>
              </a:prstGeom>
              <a:gradFill rotWithShape="1">
                <a:gsLst>
                  <a:gs pos="0">
                    <a:srgbClr val="AAB2B3"/>
                  </a:gs>
                  <a:gs pos="100000">
                    <a:srgbClr val="D6E1E2">
                      <a:alpha val="48000"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</p:spPr>
            <p:txBody>
              <a:bodyPr vert="eaVert" wrap="none" anchor="ctr"/>
              <a:lstStyle/>
              <a:p>
                <a:endParaRPr lang="zh-CN" altLang="en-US"/>
              </a:p>
            </p:txBody>
          </p:sp>
          <p:sp>
            <p:nvSpPr>
              <p:cNvPr id="31781" name="Oval 39"/>
              <p:cNvSpPr>
                <a:spLocks noChangeArrowheads="1"/>
              </p:cNvSpPr>
              <p:nvPr/>
            </p:nvSpPr>
            <p:spPr bwMode="gray">
              <a:xfrm>
                <a:off x="4263" y="1757"/>
                <a:ext cx="1033" cy="926"/>
              </a:xfrm>
              <a:prstGeom prst="ellipse">
                <a:avLst/>
              </a:prstGeom>
              <a:gradFill rotWithShape="1">
                <a:gsLst>
                  <a:gs pos="0">
                    <a:srgbClr val="FFFFFF"/>
                  </a:gs>
                  <a:gs pos="100000">
                    <a:srgbClr val="D6E1E2">
                      <a:alpha val="37999"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</p:spPr>
            <p:txBody>
              <a:bodyPr vert="eaVert" wrap="none" anchor="ctr"/>
              <a:lstStyle/>
              <a:p>
                <a:endParaRPr lang="zh-CN" altLang="en-US"/>
              </a:p>
            </p:txBody>
          </p:sp>
        </p:grpSp>
      </p:grpSp>
      <p:grpSp>
        <p:nvGrpSpPr>
          <p:cNvPr id="8" name="Group 40"/>
          <p:cNvGrpSpPr>
            <a:grpSpLocks/>
          </p:cNvGrpSpPr>
          <p:nvPr/>
        </p:nvGrpSpPr>
        <p:grpSpPr bwMode="auto">
          <a:xfrm>
            <a:off x="1227138" y="1417638"/>
            <a:ext cx="1538287" cy="1516062"/>
            <a:chOff x="941" y="1053"/>
            <a:chExt cx="1036" cy="1021"/>
          </a:xfrm>
        </p:grpSpPr>
        <p:sp>
          <p:nvSpPr>
            <p:cNvPr id="27689" name="Oval 41"/>
            <p:cNvSpPr>
              <a:spLocks noChangeArrowheads="1"/>
            </p:cNvSpPr>
            <p:nvPr/>
          </p:nvSpPr>
          <p:spPr bwMode="gray">
            <a:xfrm>
              <a:off x="941" y="1053"/>
              <a:ext cx="1032" cy="1021"/>
            </a:xfrm>
            <a:prstGeom prst="ellipse">
              <a:avLst/>
            </a:prstGeom>
            <a:gradFill rotWithShape="1">
              <a:gsLst>
                <a:gs pos="0">
                  <a:schemeClr val="accent1">
                    <a:gamma/>
                    <a:tint val="0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tint val="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/>
          </p:spPr>
          <p:txBody>
            <a:bodyPr wrap="none" anchor="ctr">
              <a:spAutoFit/>
            </a:bodyPr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27690" name="Oval 42"/>
            <p:cNvSpPr>
              <a:spLocks noChangeArrowheads="1"/>
            </p:cNvSpPr>
            <p:nvPr/>
          </p:nvSpPr>
          <p:spPr bwMode="gray">
            <a:xfrm>
              <a:off x="945" y="1053"/>
              <a:ext cx="1032" cy="1021"/>
            </a:xfrm>
            <a:prstGeom prst="ellipse">
              <a:avLst/>
            </a:prstGeom>
            <a:gradFill rotWithShape="1">
              <a:gsLst>
                <a:gs pos="0">
                  <a:schemeClr val="accent1">
                    <a:alpha val="32001"/>
                  </a:schemeClr>
                </a:gs>
                <a:gs pos="100000">
                  <a:schemeClr val="accent1">
                    <a:gamma/>
                    <a:shade val="0"/>
                    <a:invGamma/>
                    <a:alpha val="89999"/>
                  </a:schemeClr>
                </a:gs>
              </a:gsLst>
              <a:lin ang="2700000" scaled="1"/>
            </a:gradFill>
            <a:ln>
              <a:noFill/>
            </a:ln>
            <a:effectLst/>
            <a:extLst/>
          </p:spPr>
          <p:txBody>
            <a:bodyPr anchor="ctr">
              <a:spAutoFit/>
            </a:bodyPr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27691" name="Oval 43"/>
            <p:cNvSpPr>
              <a:spLocks noChangeArrowheads="1"/>
            </p:cNvSpPr>
            <p:nvPr/>
          </p:nvSpPr>
          <p:spPr bwMode="gray">
            <a:xfrm>
              <a:off x="1008" y="1119"/>
              <a:ext cx="898" cy="886"/>
            </a:xfrm>
            <a:prstGeom prst="ellipse">
              <a:avLst/>
            </a:prstGeom>
            <a:gradFill rotWithShape="1">
              <a:gsLst>
                <a:gs pos="0">
                  <a:schemeClr val="accent1">
                    <a:gamma/>
                    <a:shade val="54118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54118"/>
                    <a:invGamma/>
                  </a:schemeClr>
                </a:gs>
              </a:gsLst>
              <a:lin ang="18900000" scaled="1"/>
            </a:gradFill>
            <a:ln>
              <a:noFill/>
            </a:ln>
            <a:effectLst/>
            <a:extLst/>
          </p:spPr>
          <p:txBody>
            <a:bodyPr anchor="ctr">
              <a:spAutoFit/>
            </a:bodyPr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27692" name="Oval 44"/>
            <p:cNvSpPr>
              <a:spLocks noChangeArrowheads="1"/>
            </p:cNvSpPr>
            <p:nvPr/>
          </p:nvSpPr>
          <p:spPr bwMode="gray">
            <a:xfrm>
              <a:off x="1008" y="1119"/>
              <a:ext cx="897" cy="886"/>
            </a:xfrm>
            <a:prstGeom prst="ellipse">
              <a:avLst/>
            </a:prstGeom>
            <a:gradFill rotWithShape="1">
              <a:gsLst>
                <a:gs pos="0">
                  <a:schemeClr val="accent1">
                    <a:gamma/>
                    <a:shade val="63529"/>
                    <a:invGamma/>
                  </a:schemeClr>
                </a:gs>
                <a:gs pos="100000">
                  <a:schemeClr val="accent1">
                    <a:alpha val="0"/>
                  </a:schemeClr>
                </a:gs>
              </a:gsLst>
              <a:lin ang="2700000" scaled="1"/>
            </a:gradFill>
            <a:ln>
              <a:noFill/>
            </a:ln>
            <a:effectLst/>
            <a:extLst/>
          </p:spPr>
          <p:txBody>
            <a:bodyPr anchor="ctr">
              <a:spAutoFit/>
            </a:bodyPr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31767" name="Oval 45"/>
            <p:cNvSpPr>
              <a:spLocks noChangeArrowheads="1"/>
            </p:cNvSpPr>
            <p:nvPr/>
          </p:nvSpPr>
          <p:spPr bwMode="gray">
            <a:xfrm>
              <a:off x="1057" y="1164"/>
              <a:ext cx="807" cy="799"/>
            </a:xfrm>
            <a:prstGeom prst="ellipse">
              <a:avLst/>
            </a:prstGeom>
            <a:solidFill>
              <a:srgbClr val="333333"/>
            </a:solidFill>
            <a:ln w="38100" algn="ctr">
              <a:noFill/>
              <a:round/>
              <a:headEnd/>
              <a:tailEnd/>
            </a:ln>
          </p:spPr>
          <p:txBody>
            <a:bodyPr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31768" name="Oval 46"/>
            <p:cNvSpPr>
              <a:spLocks noChangeArrowheads="1"/>
            </p:cNvSpPr>
            <p:nvPr/>
          </p:nvSpPr>
          <p:spPr bwMode="gray">
            <a:xfrm>
              <a:off x="1070" y="1177"/>
              <a:ext cx="782" cy="774"/>
            </a:xfrm>
            <a:prstGeom prst="ellipse">
              <a:avLst/>
            </a:prstGeom>
            <a:gradFill rotWithShape="1">
              <a:gsLst>
                <a:gs pos="0">
                  <a:srgbClr val="595959"/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</p:spPr>
          <p:txBody>
            <a:bodyPr vert="eaVert" wrap="none" anchor="ctr"/>
            <a:lstStyle/>
            <a:p>
              <a:endParaRPr lang="zh-CN" altLang="en-US"/>
            </a:p>
          </p:txBody>
        </p:sp>
        <p:sp>
          <p:nvSpPr>
            <p:cNvPr id="31769" name="Oval 47"/>
            <p:cNvSpPr>
              <a:spLocks noChangeArrowheads="1"/>
            </p:cNvSpPr>
            <p:nvPr/>
          </p:nvSpPr>
          <p:spPr bwMode="gray">
            <a:xfrm>
              <a:off x="1080" y="1182"/>
              <a:ext cx="763" cy="753"/>
            </a:xfrm>
            <a:prstGeom prst="ellipse">
              <a:avLst/>
            </a:prstGeom>
            <a:gradFill rotWithShape="1">
              <a:gsLst>
                <a:gs pos="0">
                  <a:srgbClr val="C0C0C0">
                    <a:alpha val="0"/>
                  </a:srgbClr>
                </a:gs>
                <a:gs pos="100000">
                  <a:srgbClr val="E9E9E9"/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</p:spPr>
          <p:txBody>
            <a:bodyPr vert="eaVert" wrap="none" anchor="ctr"/>
            <a:lstStyle/>
            <a:p>
              <a:endParaRPr lang="zh-CN" altLang="en-US"/>
            </a:p>
          </p:txBody>
        </p:sp>
        <p:sp>
          <p:nvSpPr>
            <p:cNvPr id="31770" name="Oval 48"/>
            <p:cNvSpPr>
              <a:spLocks noChangeArrowheads="1"/>
            </p:cNvSpPr>
            <p:nvPr/>
          </p:nvSpPr>
          <p:spPr bwMode="gray">
            <a:xfrm>
              <a:off x="1088" y="1189"/>
              <a:ext cx="726" cy="705"/>
            </a:xfrm>
            <a:prstGeom prst="ellipse">
              <a:avLst/>
            </a:prstGeom>
            <a:gradFill rotWithShape="1">
              <a:gsLst>
                <a:gs pos="0">
                  <a:srgbClr val="989898"/>
                </a:gs>
                <a:gs pos="100000">
                  <a:srgbClr val="C0C0C0">
                    <a:alpha val="48000"/>
                  </a:srgbClr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</p:spPr>
          <p:txBody>
            <a:bodyPr vert="eaVert" wrap="none" anchor="ctr"/>
            <a:lstStyle/>
            <a:p>
              <a:endParaRPr lang="zh-CN" altLang="en-US"/>
            </a:p>
          </p:txBody>
        </p:sp>
        <p:sp>
          <p:nvSpPr>
            <p:cNvPr id="31771" name="Oval 49"/>
            <p:cNvSpPr>
              <a:spLocks noChangeArrowheads="1"/>
            </p:cNvSpPr>
            <p:nvPr/>
          </p:nvSpPr>
          <p:spPr bwMode="gray">
            <a:xfrm>
              <a:off x="1130" y="1209"/>
              <a:ext cx="645" cy="572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C0C0C0">
                    <a:alpha val="37999"/>
                  </a:srgbClr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</p:spPr>
          <p:txBody>
            <a:bodyPr vert="eaVert" wrap="none" anchor="ctr"/>
            <a:lstStyle/>
            <a:p>
              <a:endParaRPr lang="zh-CN" altLang="en-US"/>
            </a:p>
          </p:txBody>
        </p:sp>
      </p:grpSp>
      <p:sp>
        <p:nvSpPr>
          <p:cNvPr id="30731" name="Line 50"/>
          <p:cNvSpPr>
            <a:spLocks noChangeShapeType="1"/>
          </p:cNvSpPr>
          <p:nvPr/>
        </p:nvSpPr>
        <p:spPr bwMode="ltGray">
          <a:xfrm>
            <a:off x="1958975" y="2954338"/>
            <a:ext cx="0" cy="1266825"/>
          </a:xfrm>
          <a:prstGeom prst="line">
            <a:avLst/>
          </a:prstGeom>
          <a:noFill/>
          <a:ln w="57150" cap="rnd">
            <a:solidFill>
              <a:srgbClr val="000000"/>
            </a:solidFill>
            <a:prstDash val="sysDot"/>
            <a:round/>
            <a:headEnd/>
            <a:tailEnd type="triangle" w="med" len="med"/>
          </a:ln>
          <a:effectLst>
            <a:outerShdw dist="56796" dir="3806097" algn="ctr" rotWithShape="0">
              <a:srgbClr val="B2B2B2">
                <a:alpha val="50000"/>
              </a:srgbClr>
            </a:outerShdw>
          </a:effectLst>
        </p:spPr>
        <p:txBody>
          <a:bodyPr vert="eaVert" wrap="none" lIns="92075" tIns="46038" rIns="92075" bIns="46038" anchor="ctr"/>
          <a:lstStyle/>
          <a:p>
            <a:pPr>
              <a:defRPr/>
            </a:pPr>
            <a:endParaRPr lang="zh-CN" altLang="en-US"/>
          </a:p>
        </p:txBody>
      </p:sp>
      <p:sp>
        <p:nvSpPr>
          <p:cNvPr id="30732" name="Line 51"/>
          <p:cNvSpPr>
            <a:spLocks noChangeShapeType="1"/>
          </p:cNvSpPr>
          <p:nvPr/>
        </p:nvSpPr>
        <p:spPr bwMode="ltGray">
          <a:xfrm flipH="1">
            <a:off x="3563938" y="3817938"/>
            <a:ext cx="1587" cy="431800"/>
          </a:xfrm>
          <a:prstGeom prst="line">
            <a:avLst/>
          </a:prstGeom>
          <a:noFill/>
          <a:ln w="57150" cap="rnd">
            <a:solidFill>
              <a:srgbClr val="000000"/>
            </a:solidFill>
            <a:prstDash val="sysDot"/>
            <a:round/>
            <a:headEnd/>
            <a:tailEnd type="triangle" w="med" len="med"/>
          </a:ln>
          <a:effectLst>
            <a:outerShdw dist="56796" dir="3806097" algn="ctr" rotWithShape="0">
              <a:srgbClr val="B2B2B2">
                <a:alpha val="50000"/>
              </a:srgbClr>
            </a:outerShdw>
          </a:effectLst>
        </p:spPr>
        <p:txBody>
          <a:bodyPr vert="eaVert" wrap="none" lIns="92075" tIns="46038" rIns="92075" bIns="46038" anchor="ctr"/>
          <a:lstStyle/>
          <a:p>
            <a:pPr>
              <a:defRPr/>
            </a:pPr>
            <a:endParaRPr lang="zh-CN" altLang="en-US"/>
          </a:p>
        </p:txBody>
      </p:sp>
      <p:sp>
        <p:nvSpPr>
          <p:cNvPr id="30733" name="Line 52"/>
          <p:cNvSpPr>
            <a:spLocks noChangeShapeType="1"/>
          </p:cNvSpPr>
          <p:nvPr/>
        </p:nvSpPr>
        <p:spPr bwMode="ltGray">
          <a:xfrm>
            <a:off x="5151438" y="2936875"/>
            <a:ext cx="0" cy="1284288"/>
          </a:xfrm>
          <a:prstGeom prst="line">
            <a:avLst/>
          </a:prstGeom>
          <a:noFill/>
          <a:ln w="57150" cap="rnd">
            <a:solidFill>
              <a:srgbClr val="000000"/>
            </a:solidFill>
            <a:prstDash val="sysDot"/>
            <a:round/>
            <a:headEnd/>
            <a:tailEnd type="triangle" w="med" len="med"/>
          </a:ln>
          <a:effectLst>
            <a:outerShdw dist="56796" dir="3806097" algn="ctr" rotWithShape="0">
              <a:srgbClr val="B2B2B2">
                <a:alpha val="50000"/>
              </a:srgbClr>
            </a:outerShdw>
          </a:effectLst>
        </p:spPr>
        <p:txBody>
          <a:bodyPr vert="eaVert" wrap="none" lIns="92075" tIns="46038" rIns="92075" bIns="46038" anchor="ctr"/>
          <a:lstStyle/>
          <a:p>
            <a:pPr>
              <a:defRPr/>
            </a:pPr>
            <a:endParaRPr lang="zh-CN" altLang="en-US"/>
          </a:p>
        </p:txBody>
      </p:sp>
      <p:sp>
        <p:nvSpPr>
          <p:cNvPr id="30734" name="Line 53"/>
          <p:cNvSpPr>
            <a:spLocks noChangeShapeType="1"/>
          </p:cNvSpPr>
          <p:nvPr/>
        </p:nvSpPr>
        <p:spPr bwMode="ltGray">
          <a:xfrm flipH="1">
            <a:off x="6705600" y="3756025"/>
            <a:ext cx="20638" cy="520700"/>
          </a:xfrm>
          <a:prstGeom prst="line">
            <a:avLst/>
          </a:prstGeom>
          <a:noFill/>
          <a:ln w="57150" cap="rnd">
            <a:solidFill>
              <a:srgbClr val="000000"/>
            </a:solidFill>
            <a:prstDash val="sysDot"/>
            <a:round/>
            <a:headEnd/>
            <a:tailEnd type="triangle" w="med" len="med"/>
          </a:ln>
          <a:effectLst>
            <a:outerShdw dist="56796" dir="3806097" algn="ctr" rotWithShape="0">
              <a:srgbClr val="B2B2B2">
                <a:alpha val="50000"/>
              </a:srgbClr>
            </a:outerShdw>
          </a:effectLst>
        </p:spPr>
        <p:txBody>
          <a:bodyPr vert="eaVert" wrap="none" lIns="92075" tIns="46038" rIns="92075" bIns="46038" anchor="ctr"/>
          <a:lstStyle/>
          <a:p>
            <a:pPr>
              <a:defRPr/>
            </a:pPr>
            <a:endParaRPr lang="zh-CN" altLang="en-US"/>
          </a:p>
        </p:txBody>
      </p:sp>
      <p:sp>
        <p:nvSpPr>
          <p:cNvPr id="30735" name="Text Box 54"/>
          <p:cNvSpPr txBox="1">
            <a:spLocks noChangeArrowheads="1"/>
          </p:cNvSpPr>
          <p:nvPr/>
        </p:nvSpPr>
        <p:spPr bwMode="auto">
          <a:xfrm>
            <a:off x="1352550" y="1898650"/>
            <a:ext cx="1270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FFFFFF">
                <a:alpha val="50000"/>
              </a:srgbClr>
            </a:outerShdw>
          </a:effectLst>
        </p:spPr>
        <p:txBody>
          <a:bodyPr>
            <a:spAutoFit/>
          </a:bodyPr>
          <a:lstStyle/>
          <a:p>
            <a:pPr algn="ctr">
              <a:lnSpc>
                <a:spcPct val="60000"/>
              </a:lnSpc>
              <a:spcBef>
                <a:spcPct val="50000"/>
              </a:spcBef>
              <a:defRPr/>
            </a:pPr>
            <a:r>
              <a:rPr lang="en-US" altLang="zh-CN" sz="2000">
                <a:solidFill>
                  <a:srgbClr val="333333"/>
                </a:solidFill>
                <a:ea typeface="宋体" pitchFamily="2" charset="-122"/>
                <a:cs typeface="Arial" charset="0"/>
              </a:rPr>
              <a:t>Text </a:t>
            </a:r>
          </a:p>
          <a:p>
            <a:pPr algn="ctr">
              <a:lnSpc>
                <a:spcPct val="60000"/>
              </a:lnSpc>
              <a:spcBef>
                <a:spcPct val="50000"/>
              </a:spcBef>
              <a:defRPr/>
            </a:pPr>
            <a:r>
              <a:rPr lang="en-US" altLang="zh-CN" sz="2000">
                <a:solidFill>
                  <a:srgbClr val="333333"/>
                </a:solidFill>
                <a:ea typeface="宋体" pitchFamily="2" charset="-122"/>
                <a:cs typeface="Arial" charset="0"/>
              </a:rPr>
              <a:t>in here</a:t>
            </a:r>
          </a:p>
        </p:txBody>
      </p:sp>
      <p:sp>
        <p:nvSpPr>
          <p:cNvPr id="30736" name="Text Box 55"/>
          <p:cNvSpPr txBox="1">
            <a:spLocks noChangeArrowheads="1"/>
          </p:cNvSpPr>
          <p:nvPr/>
        </p:nvSpPr>
        <p:spPr bwMode="auto">
          <a:xfrm>
            <a:off x="2933700" y="2743200"/>
            <a:ext cx="1270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FFFFFF">
                <a:alpha val="50000"/>
              </a:srgbClr>
            </a:outerShdw>
          </a:effectLst>
        </p:spPr>
        <p:txBody>
          <a:bodyPr>
            <a:spAutoFit/>
          </a:bodyPr>
          <a:lstStyle/>
          <a:p>
            <a:pPr algn="ctr">
              <a:lnSpc>
                <a:spcPct val="60000"/>
              </a:lnSpc>
              <a:spcBef>
                <a:spcPct val="50000"/>
              </a:spcBef>
              <a:defRPr/>
            </a:pPr>
            <a:r>
              <a:rPr lang="en-US" altLang="zh-CN" sz="2000">
                <a:solidFill>
                  <a:srgbClr val="333333"/>
                </a:solidFill>
                <a:ea typeface="宋体" pitchFamily="2" charset="-122"/>
                <a:cs typeface="Arial" charset="0"/>
              </a:rPr>
              <a:t>Text </a:t>
            </a:r>
          </a:p>
          <a:p>
            <a:pPr algn="ctr">
              <a:lnSpc>
                <a:spcPct val="60000"/>
              </a:lnSpc>
              <a:spcBef>
                <a:spcPct val="50000"/>
              </a:spcBef>
              <a:defRPr/>
            </a:pPr>
            <a:r>
              <a:rPr lang="en-US" altLang="zh-CN" sz="2000">
                <a:solidFill>
                  <a:srgbClr val="333333"/>
                </a:solidFill>
                <a:ea typeface="宋体" pitchFamily="2" charset="-122"/>
                <a:cs typeface="Arial" charset="0"/>
              </a:rPr>
              <a:t>in here</a:t>
            </a:r>
          </a:p>
        </p:txBody>
      </p:sp>
      <p:sp>
        <p:nvSpPr>
          <p:cNvPr id="30737" name="Text Box 56"/>
          <p:cNvSpPr txBox="1">
            <a:spLocks noChangeArrowheads="1"/>
          </p:cNvSpPr>
          <p:nvPr/>
        </p:nvSpPr>
        <p:spPr bwMode="auto">
          <a:xfrm>
            <a:off x="4543425" y="1866900"/>
            <a:ext cx="1268413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FFFFFF">
                <a:alpha val="50000"/>
              </a:srgbClr>
            </a:outerShdw>
          </a:effectLst>
        </p:spPr>
        <p:txBody>
          <a:bodyPr>
            <a:spAutoFit/>
          </a:bodyPr>
          <a:lstStyle/>
          <a:p>
            <a:pPr algn="ctr">
              <a:lnSpc>
                <a:spcPct val="60000"/>
              </a:lnSpc>
              <a:spcBef>
                <a:spcPct val="50000"/>
              </a:spcBef>
              <a:defRPr/>
            </a:pPr>
            <a:r>
              <a:rPr lang="en-US" altLang="zh-CN" sz="2000">
                <a:solidFill>
                  <a:srgbClr val="333333"/>
                </a:solidFill>
                <a:ea typeface="宋体" pitchFamily="2" charset="-122"/>
                <a:cs typeface="Arial" charset="0"/>
              </a:rPr>
              <a:t>Text </a:t>
            </a:r>
          </a:p>
          <a:p>
            <a:pPr algn="ctr">
              <a:lnSpc>
                <a:spcPct val="60000"/>
              </a:lnSpc>
              <a:spcBef>
                <a:spcPct val="50000"/>
              </a:spcBef>
              <a:defRPr/>
            </a:pPr>
            <a:r>
              <a:rPr lang="en-US" altLang="zh-CN" sz="2000">
                <a:solidFill>
                  <a:srgbClr val="333333"/>
                </a:solidFill>
                <a:ea typeface="宋体" pitchFamily="2" charset="-122"/>
                <a:cs typeface="Arial" charset="0"/>
              </a:rPr>
              <a:t>in here</a:t>
            </a:r>
          </a:p>
        </p:txBody>
      </p:sp>
      <p:sp>
        <p:nvSpPr>
          <p:cNvPr id="30738" name="Text Box 57"/>
          <p:cNvSpPr txBox="1">
            <a:spLocks noChangeArrowheads="1"/>
          </p:cNvSpPr>
          <p:nvPr/>
        </p:nvSpPr>
        <p:spPr bwMode="auto">
          <a:xfrm>
            <a:off x="6116638" y="2676525"/>
            <a:ext cx="1270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FFFFFF">
                <a:alpha val="50000"/>
              </a:srgbClr>
            </a:outerShdw>
          </a:effectLst>
        </p:spPr>
        <p:txBody>
          <a:bodyPr>
            <a:spAutoFit/>
          </a:bodyPr>
          <a:lstStyle/>
          <a:p>
            <a:pPr algn="ctr">
              <a:lnSpc>
                <a:spcPct val="60000"/>
              </a:lnSpc>
              <a:spcBef>
                <a:spcPct val="50000"/>
              </a:spcBef>
              <a:defRPr/>
            </a:pPr>
            <a:r>
              <a:rPr lang="en-US" altLang="zh-CN" sz="2000">
                <a:solidFill>
                  <a:srgbClr val="333333"/>
                </a:solidFill>
                <a:ea typeface="宋体" pitchFamily="2" charset="-122"/>
                <a:cs typeface="Arial" charset="0"/>
              </a:rPr>
              <a:t>Text </a:t>
            </a:r>
          </a:p>
          <a:p>
            <a:pPr algn="ctr">
              <a:lnSpc>
                <a:spcPct val="60000"/>
              </a:lnSpc>
              <a:spcBef>
                <a:spcPct val="50000"/>
              </a:spcBef>
              <a:defRPr/>
            </a:pPr>
            <a:r>
              <a:rPr lang="en-US" altLang="zh-CN" sz="2000">
                <a:solidFill>
                  <a:srgbClr val="333333"/>
                </a:solidFill>
                <a:ea typeface="宋体" pitchFamily="2" charset="-122"/>
                <a:cs typeface="Arial" charset="0"/>
              </a:rPr>
              <a:t>in here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 altLang="zh-CN" smtClean="0"/>
          </a:p>
        </p:txBody>
      </p:sp>
      <p:pic>
        <p:nvPicPr>
          <p:cNvPr id="32771" name="Picture 3" descr="circuler_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43350" y="2708275"/>
            <a:ext cx="2309813" cy="2289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772" name="Arc 4"/>
          <p:cNvSpPr>
            <a:spLocks/>
          </p:cNvSpPr>
          <p:nvPr/>
        </p:nvSpPr>
        <p:spPr bwMode="gray">
          <a:xfrm rot="5400000" flipH="1" flipV="1">
            <a:off x="3395663" y="3267075"/>
            <a:ext cx="2279650" cy="1174750"/>
          </a:xfrm>
          <a:custGeom>
            <a:avLst/>
            <a:gdLst>
              <a:gd name="T0" fmla="*/ 0 w 43192"/>
              <a:gd name="T1" fmla="*/ 2147483647 h 21809"/>
              <a:gd name="T2" fmla="*/ 2147483647 w 43192"/>
              <a:gd name="T3" fmla="*/ 2147483647 h 21809"/>
              <a:gd name="T4" fmla="*/ 2147483647 w 43192"/>
              <a:gd name="T5" fmla="*/ 2147483647 h 21809"/>
              <a:gd name="T6" fmla="*/ 0 60000 65536"/>
              <a:gd name="T7" fmla="*/ 0 60000 65536"/>
              <a:gd name="T8" fmla="*/ 0 60000 65536"/>
              <a:gd name="T9" fmla="*/ 0 w 43192"/>
              <a:gd name="T10" fmla="*/ 0 h 21809"/>
              <a:gd name="T11" fmla="*/ 43192 w 43192"/>
              <a:gd name="T12" fmla="*/ 21809 h 21809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43192" h="21809" fill="none" extrusionOk="0">
                <a:moveTo>
                  <a:pt x="0" y="21001"/>
                </a:moveTo>
                <a:cubicBezTo>
                  <a:pt x="324" y="9309"/>
                  <a:pt x="9895" y="-1"/>
                  <a:pt x="21592" y="0"/>
                </a:cubicBezTo>
                <a:cubicBezTo>
                  <a:pt x="33521" y="0"/>
                  <a:pt x="43192" y="9670"/>
                  <a:pt x="43192" y="21600"/>
                </a:cubicBezTo>
                <a:cubicBezTo>
                  <a:pt x="43192" y="21669"/>
                  <a:pt x="43191" y="21739"/>
                  <a:pt x="43190" y="21808"/>
                </a:cubicBezTo>
              </a:path>
              <a:path w="43192" h="21809" stroke="0" extrusionOk="0">
                <a:moveTo>
                  <a:pt x="0" y="21001"/>
                </a:moveTo>
                <a:cubicBezTo>
                  <a:pt x="324" y="9309"/>
                  <a:pt x="9895" y="-1"/>
                  <a:pt x="21592" y="0"/>
                </a:cubicBezTo>
                <a:cubicBezTo>
                  <a:pt x="33521" y="0"/>
                  <a:pt x="43192" y="9670"/>
                  <a:pt x="43192" y="21600"/>
                </a:cubicBezTo>
                <a:cubicBezTo>
                  <a:pt x="43192" y="21669"/>
                  <a:pt x="43191" y="21739"/>
                  <a:pt x="43190" y="21808"/>
                </a:cubicBezTo>
                <a:lnTo>
                  <a:pt x="21592" y="21600"/>
                </a:lnTo>
                <a:lnTo>
                  <a:pt x="0" y="21001"/>
                </a:lnTo>
                <a:close/>
              </a:path>
            </a:pathLst>
          </a:custGeom>
          <a:solidFill>
            <a:schemeClr val="accent1">
              <a:alpha val="85881"/>
            </a:schemeClr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2773" name="Arc 5"/>
          <p:cNvSpPr>
            <a:spLocks/>
          </p:cNvSpPr>
          <p:nvPr/>
        </p:nvSpPr>
        <p:spPr bwMode="ltGray">
          <a:xfrm rot="-5109568" flipH="1" flipV="1">
            <a:off x="4496594" y="3283744"/>
            <a:ext cx="2279650" cy="1230312"/>
          </a:xfrm>
          <a:custGeom>
            <a:avLst/>
            <a:gdLst>
              <a:gd name="T0" fmla="*/ 2147483647 w 43180"/>
              <a:gd name="T1" fmla="*/ 2147483647 h 23297"/>
              <a:gd name="T2" fmla="*/ 2147483647 w 43180"/>
              <a:gd name="T3" fmla="*/ 2147483647 h 23297"/>
              <a:gd name="T4" fmla="*/ 2147483647 w 43180"/>
              <a:gd name="T5" fmla="*/ 2147483647 h 23297"/>
              <a:gd name="T6" fmla="*/ 0 60000 65536"/>
              <a:gd name="T7" fmla="*/ 0 60000 65536"/>
              <a:gd name="T8" fmla="*/ 0 60000 65536"/>
              <a:gd name="T9" fmla="*/ 0 w 43180"/>
              <a:gd name="T10" fmla="*/ 0 h 23297"/>
              <a:gd name="T11" fmla="*/ 43180 w 43180"/>
              <a:gd name="T12" fmla="*/ 23297 h 23297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43180" h="23297" fill="none" extrusionOk="0">
                <a:moveTo>
                  <a:pt x="66" y="23297"/>
                </a:moveTo>
                <a:cubicBezTo>
                  <a:pt x="22" y="22732"/>
                  <a:pt x="0" y="22166"/>
                  <a:pt x="0" y="21600"/>
                </a:cubicBezTo>
                <a:cubicBezTo>
                  <a:pt x="0" y="9670"/>
                  <a:pt x="9670" y="0"/>
                  <a:pt x="21600" y="0"/>
                </a:cubicBezTo>
                <a:cubicBezTo>
                  <a:pt x="33167" y="-1"/>
                  <a:pt x="42681" y="9112"/>
                  <a:pt x="43179" y="20669"/>
                </a:cubicBezTo>
              </a:path>
              <a:path w="43180" h="23297" stroke="0" extrusionOk="0">
                <a:moveTo>
                  <a:pt x="66" y="23297"/>
                </a:moveTo>
                <a:cubicBezTo>
                  <a:pt x="22" y="22732"/>
                  <a:pt x="0" y="22166"/>
                  <a:pt x="0" y="21600"/>
                </a:cubicBezTo>
                <a:cubicBezTo>
                  <a:pt x="0" y="9670"/>
                  <a:pt x="9670" y="0"/>
                  <a:pt x="21600" y="0"/>
                </a:cubicBezTo>
                <a:cubicBezTo>
                  <a:pt x="33167" y="-1"/>
                  <a:pt x="42681" y="9112"/>
                  <a:pt x="43179" y="20669"/>
                </a:cubicBezTo>
                <a:lnTo>
                  <a:pt x="21600" y="21600"/>
                </a:lnTo>
                <a:lnTo>
                  <a:pt x="66" y="23297"/>
                </a:lnTo>
                <a:close/>
              </a:path>
            </a:pathLst>
          </a:custGeom>
          <a:solidFill>
            <a:schemeClr val="folHlink">
              <a:alpha val="98822"/>
            </a:schemeClr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grpSp>
        <p:nvGrpSpPr>
          <p:cNvPr id="2" name="Group 6"/>
          <p:cNvGrpSpPr>
            <a:grpSpLocks/>
          </p:cNvGrpSpPr>
          <p:nvPr/>
        </p:nvGrpSpPr>
        <p:grpSpPr bwMode="auto">
          <a:xfrm rot="-3733502" flipH="1" flipV="1">
            <a:off x="4614070" y="4256881"/>
            <a:ext cx="2005012" cy="485775"/>
            <a:chOff x="2532" y="1051"/>
            <a:chExt cx="893" cy="246"/>
          </a:xfrm>
        </p:grpSpPr>
        <p:grpSp>
          <p:nvGrpSpPr>
            <p:cNvPr id="3" name="Group 7"/>
            <p:cNvGrpSpPr>
              <a:grpSpLocks/>
            </p:cNvGrpSpPr>
            <p:nvPr/>
          </p:nvGrpSpPr>
          <p:grpSpPr bwMode="auto">
            <a:xfrm>
              <a:off x="2532" y="1051"/>
              <a:ext cx="743" cy="185"/>
              <a:chOff x="1565" y="2568"/>
              <a:chExt cx="1118" cy="279"/>
            </a:xfrm>
          </p:grpSpPr>
          <p:sp>
            <p:nvSpPr>
              <p:cNvPr id="32818" name="AutoShape 8"/>
              <p:cNvSpPr>
                <a:spLocks noChangeArrowheads="1"/>
              </p:cNvSpPr>
              <p:nvPr/>
            </p:nvSpPr>
            <p:spPr bwMode="white">
              <a:xfrm rot="5263130">
                <a:off x="1859" y="2274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8F8F8">
                  <a:alpha val="3922"/>
                </a:srgb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32819" name="AutoShape 9"/>
              <p:cNvSpPr>
                <a:spLocks noChangeArrowheads="1"/>
              </p:cNvSpPr>
              <p:nvPr/>
            </p:nvSpPr>
            <p:spPr bwMode="white">
              <a:xfrm rot="6078281">
                <a:off x="1995" y="2274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8F8F8">
                  <a:alpha val="3922"/>
                </a:srgb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32820" name="AutoShape 10"/>
              <p:cNvSpPr>
                <a:spLocks noChangeArrowheads="1"/>
              </p:cNvSpPr>
              <p:nvPr/>
            </p:nvSpPr>
            <p:spPr bwMode="white">
              <a:xfrm rot="6373927">
                <a:off x="2071" y="2296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8F8F8">
                  <a:alpha val="3922"/>
                </a:srgb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32821" name="AutoShape 11"/>
              <p:cNvSpPr>
                <a:spLocks noChangeArrowheads="1"/>
              </p:cNvSpPr>
              <p:nvPr/>
            </p:nvSpPr>
            <p:spPr bwMode="white">
              <a:xfrm rot="6906312">
                <a:off x="2161" y="2326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8F8F8">
                  <a:alpha val="3922"/>
                </a:srgb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grpSp>
          <p:nvGrpSpPr>
            <p:cNvPr id="4" name="Group 12"/>
            <p:cNvGrpSpPr>
              <a:grpSpLocks/>
            </p:cNvGrpSpPr>
            <p:nvPr/>
          </p:nvGrpSpPr>
          <p:grpSpPr bwMode="auto">
            <a:xfrm rot="1353540">
              <a:off x="2682" y="1111"/>
              <a:ext cx="743" cy="186"/>
              <a:chOff x="1565" y="2568"/>
              <a:chExt cx="1118" cy="279"/>
            </a:xfrm>
          </p:grpSpPr>
          <p:sp>
            <p:nvSpPr>
              <p:cNvPr id="32814" name="AutoShape 13"/>
              <p:cNvSpPr>
                <a:spLocks noChangeArrowheads="1"/>
              </p:cNvSpPr>
              <p:nvPr/>
            </p:nvSpPr>
            <p:spPr bwMode="white">
              <a:xfrm rot="5263130">
                <a:off x="1859" y="2274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8F8F8">
                  <a:alpha val="3922"/>
                </a:srgb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32815" name="AutoShape 14"/>
              <p:cNvSpPr>
                <a:spLocks noChangeArrowheads="1"/>
              </p:cNvSpPr>
              <p:nvPr/>
            </p:nvSpPr>
            <p:spPr bwMode="white">
              <a:xfrm rot="6078281">
                <a:off x="1995" y="2274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8F8F8">
                  <a:alpha val="3922"/>
                </a:srgb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32816" name="AutoShape 15"/>
              <p:cNvSpPr>
                <a:spLocks noChangeArrowheads="1"/>
              </p:cNvSpPr>
              <p:nvPr/>
            </p:nvSpPr>
            <p:spPr bwMode="white">
              <a:xfrm rot="6373927">
                <a:off x="2071" y="2296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8F8F8">
                  <a:alpha val="3922"/>
                </a:srgb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32817" name="AutoShape 16"/>
              <p:cNvSpPr>
                <a:spLocks noChangeArrowheads="1"/>
              </p:cNvSpPr>
              <p:nvPr/>
            </p:nvSpPr>
            <p:spPr bwMode="white">
              <a:xfrm rot="6906312">
                <a:off x="2161" y="2326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8F8F8">
                  <a:alpha val="3922"/>
                </a:srgb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</p:grpSp>
      <p:sp>
        <p:nvSpPr>
          <p:cNvPr id="32775" name="Text Box 17"/>
          <p:cNvSpPr txBox="1">
            <a:spLocks noChangeArrowheads="1"/>
          </p:cNvSpPr>
          <p:nvPr/>
        </p:nvSpPr>
        <p:spPr bwMode="auto">
          <a:xfrm>
            <a:off x="4181475" y="3689350"/>
            <a:ext cx="912813" cy="6397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1200">
                <a:solidFill>
                  <a:srgbClr val="292929"/>
                </a:solidFill>
              </a:rPr>
              <a:t>Add your text in here</a:t>
            </a:r>
          </a:p>
        </p:txBody>
      </p:sp>
      <p:sp>
        <p:nvSpPr>
          <p:cNvPr id="32776" name="Text Box 18"/>
          <p:cNvSpPr txBox="1">
            <a:spLocks noChangeArrowheads="1"/>
          </p:cNvSpPr>
          <p:nvPr/>
        </p:nvSpPr>
        <p:spPr bwMode="auto">
          <a:xfrm>
            <a:off x="5181600" y="3343275"/>
            <a:ext cx="912813" cy="6397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1200">
                <a:solidFill>
                  <a:srgbClr val="292929"/>
                </a:solidFill>
              </a:rPr>
              <a:t>Add your text in here</a:t>
            </a:r>
          </a:p>
        </p:txBody>
      </p:sp>
      <p:sp>
        <p:nvSpPr>
          <p:cNvPr id="32777" name="Line 19"/>
          <p:cNvSpPr>
            <a:spLocks noChangeShapeType="1"/>
          </p:cNvSpPr>
          <p:nvPr/>
        </p:nvSpPr>
        <p:spPr bwMode="auto">
          <a:xfrm>
            <a:off x="3629025" y="3122613"/>
            <a:ext cx="342900" cy="107950"/>
          </a:xfrm>
          <a:prstGeom prst="line">
            <a:avLst/>
          </a:prstGeom>
          <a:noFill/>
          <a:ln w="76200">
            <a:solidFill>
              <a:srgbClr val="C0C0C0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2778" name="Line 20"/>
          <p:cNvSpPr>
            <a:spLocks noChangeShapeType="1"/>
          </p:cNvSpPr>
          <p:nvPr/>
        </p:nvSpPr>
        <p:spPr bwMode="auto">
          <a:xfrm flipV="1">
            <a:off x="3700463" y="4814888"/>
            <a:ext cx="247650" cy="190500"/>
          </a:xfrm>
          <a:prstGeom prst="line">
            <a:avLst/>
          </a:prstGeom>
          <a:noFill/>
          <a:ln w="76200">
            <a:solidFill>
              <a:srgbClr val="C0C0C0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2779" name="Line 21"/>
          <p:cNvSpPr>
            <a:spLocks noChangeShapeType="1"/>
          </p:cNvSpPr>
          <p:nvPr/>
        </p:nvSpPr>
        <p:spPr bwMode="auto">
          <a:xfrm rot="18903867" flipV="1">
            <a:off x="4427538" y="5168900"/>
            <a:ext cx="247650" cy="190500"/>
          </a:xfrm>
          <a:prstGeom prst="line">
            <a:avLst/>
          </a:prstGeom>
          <a:noFill/>
          <a:ln w="76200">
            <a:solidFill>
              <a:srgbClr val="C0C0C0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2780" name="Line 22"/>
          <p:cNvSpPr>
            <a:spLocks noChangeShapeType="1"/>
          </p:cNvSpPr>
          <p:nvPr/>
        </p:nvSpPr>
        <p:spPr bwMode="auto">
          <a:xfrm rot="2103433" flipV="1">
            <a:off x="3505200" y="4016375"/>
            <a:ext cx="249238" cy="190500"/>
          </a:xfrm>
          <a:prstGeom prst="line">
            <a:avLst/>
          </a:prstGeom>
          <a:noFill/>
          <a:ln w="76200">
            <a:solidFill>
              <a:srgbClr val="C0C0C0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2781" name="Line 23"/>
          <p:cNvSpPr>
            <a:spLocks noChangeShapeType="1"/>
          </p:cNvSpPr>
          <p:nvPr/>
        </p:nvSpPr>
        <p:spPr bwMode="auto">
          <a:xfrm rot="-6456755" flipH="1" flipV="1">
            <a:off x="5532438" y="2541588"/>
            <a:ext cx="342900" cy="107950"/>
          </a:xfrm>
          <a:prstGeom prst="line">
            <a:avLst/>
          </a:prstGeom>
          <a:noFill/>
          <a:ln w="76200">
            <a:solidFill>
              <a:srgbClr val="C0C0C0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2782" name="Line 24"/>
          <p:cNvSpPr>
            <a:spLocks noChangeShapeType="1"/>
          </p:cNvSpPr>
          <p:nvPr/>
        </p:nvSpPr>
        <p:spPr bwMode="auto">
          <a:xfrm rot="4384254" flipH="1">
            <a:off x="6289675" y="4414838"/>
            <a:ext cx="247650" cy="190500"/>
          </a:xfrm>
          <a:prstGeom prst="line">
            <a:avLst/>
          </a:prstGeom>
          <a:noFill/>
          <a:ln w="76200">
            <a:solidFill>
              <a:srgbClr val="C0C0C0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2783" name="Line 25"/>
          <p:cNvSpPr>
            <a:spLocks noChangeShapeType="1"/>
          </p:cNvSpPr>
          <p:nvPr/>
        </p:nvSpPr>
        <p:spPr bwMode="auto">
          <a:xfrm rot="120645" flipH="1">
            <a:off x="6169025" y="2898775"/>
            <a:ext cx="247650" cy="190500"/>
          </a:xfrm>
          <a:prstGeom prst="line">
            <a:avLst/>
          </a:prstGeom>
          <a:noFill/>
          <a:ln w="76200">
            <a:solidFill>
              <a:srgbClr val="C0C0C0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1760" name="AutoShape 26"/>
          <p:cNvSpPr>
            <a:spLocks noChangeArrowheads="1"/>
          </p:cNvSpPr>
          <p:nvPr/>
        </p:nvSpPr>
        <p:spPr bwMode="gray">
          <a:xfrm>
            <a:off x="2176463" y="2662238"/>
            <a:ext cx="1384300" cy="677862"/>
          </a:xfrm>
          <a:prstGeom prst="roundRect">
            <a:avLst>
              <a:gd name="adj" fmla="val 50000"/>
            </a:avLst>
          </a:prstGeom>
          <a:solidFill>
            <a:srgbClr val="C0C0C0"/>
          </a:solidFill>
          <a:ln w="57150" algn="ctr">
            <a:noFill/>
            <a:round/>
            <a:headEnd/>
            <a:tailEnd/>
          </a:ln>
          <a:effectLst>
            <a:outerShdw dist="63500" dir="3187806" algn="ctr" rotWithShape="0">
              <a:srgbClr val="1C1C1C">
                <a:alpha val="50000"/>
              </a:srgb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zh-CN" altLang="en-US"/>
          </a:p>
        </p:txBody>
      </p:sp>
      <p:sp>
        <p:nvSpPr>
          <p:cNvPr id="73755" name="AutoShape 27"/>
          <p:cNvSpPr>
            <a:spLocks noChangeArrowheads="1"/>
          </p:cNvSpPr>
          <p:nvPr/>
        </p:nvSpPr>
        <p:spPr bwMode="gray">
          <a:xfrm>
            <a:off x="2209800" y="2701925"/>
            <a:ext cx="1301750" cy="587375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chemeClr val="accent1">
                  <a:alpha val="96001"/>
                </a:schemeClr>
              </a:gs>
              <a:gs pos="100000">
                <a:schemeClr val="accent1">
                  <a:gamma/>
                  <a:tint val="43922"/>
                  <a:invGamma/>
                  <a:alpha val="70000"/>
                </a:schemeClr>
              </a:gs>
            </a:gsLst>
            <a:lin ang="5400000" scaled="1"/>
          </a:gradFill>
          <a:ln w="19050" algn="ctr">
            <a:solidFill>
              <a:srgbClr val="F8F8F8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>
              <a:defRPr/>
            </a:pPr>
            <a:endParaRPr lang="zh-CN" altLang="en-US"/>
          </a:p>
        </p:txBody>
      </p:sp>
      <p:sp>
        <p:nvSpPr>
          <p:cNvPr id="31762" name="AutoShape 28"/>
          <p:cNvSpPr>
            <a:spLocks noChangeArrowheads="1"/>
          </p:cNvSpPr>
          <p:nvPr/>
        </p:nvSpPr>
        <p:spPr bwMode="gray">
          <a:xfrm flipH="1">
            <a:off x="5024438" y="1609725"/>
            <a:ext cx="1382712" cy="677863"/>
          </a:xfrm>
          <a:prstGeom prst="roundRect">
            <a:avLst>
              <a:gd name="adj" fmla="val 50000"/>
            </a:avLst>
          </a:prstGeom>
          <a:solidFill>
            <a:srgbClr val="B2B2B2"/>
          </a:solidFill>
          <a:ln w="57150" algn="ctr">
            <a:noFill/>
            <a:round/>
            <a:headEnd/>
            <a:tailEnd/>
          </a:ln>
          <a:effectLst>
            <a:outerShdw dist="63500" dir="3187806" algn="ctr" rotWithShape="0">
              <a:srgbClr val="1C1C1C">
                <a:alpha val="50000"/>
              </a:srgb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zh-CN" altLang="en-US"/>
          </a:p>
        </p:txBody>
      </p:sp>
      <p:sp>
        <p:nvSpPr>
          <p:cNvPr id="73757" name="AutoShape 29"/>
          <p:cNvSpPr>
            <a:spLocks noChangeArrowheads="1"/>
          </p:cNvSpPr>
          <p:nvPr/>
        </p:nvSpPr>
        <p:spPr bwMode="gray">
          <a:xfrm flipH="1">
            <a:off x="5060950" y="1647825"/>
            <a:ext cx="1300163" cy="587375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chemeClr val="folHlink">
                  <a:alpha val="70000"/>
                </a:schemeClr>
              </a:gs>
              <a:gs pos="100000">
                <a:schemeClr val="folHlink">
                  <a:gamma/>
                  <a:shade val="81961"/>
                  <a:invGamma/>
                  <a:alpha val="70000"/>
                </a:schemeClr>
              </a:gs>
            </a:gsLst>
            <a:lin ang="5400000" scaled="1"/>
          </a:gradFill>
          <a:ln w="19050" algn="ctr">
            <a:solidFill>
              <a:srgbClr val="F8F8F8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>
              <a:defRPr/>
            </a:pPr>
            <a:endParaRPr lang="zh-CN" altLang="en-US"/>
          </a:p>
        </p:txBody>
      </p:sp>
      <p:sp>
        <p:nvSpPr>
          <p:cNvPr id="32788" name="Rectangle 30"/>
          <p:cNvSpPr>
            <a:spLocks noChangeArrowheads="1"/>
          </p:cNvSpPr>
          <p:nvPr/>
        </p:nvSpPr>
        <p:spPr bwMode="auto">
          <a:xfrm>
            <a:off x="2559050" y="2822575"/>
            <a:ext cx="601663" cy="336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en-US" altLang="zh-CN" sz="1600">
                <a:solidFill>
                  <a:srgbClr val="1C1C1C"/>
                </a:solidFill>
              </a:rPr>
              <a:t>Text</a:t>
            </a:r>
          </a:p>
        </p:txBody>
      </p:sp>
      <p:sp>
        <p:nvSpPr>
          <p:cNvPr id="32789" name="Rectangle 31"/>
          <p:cNvSpPr>
            <a:spLocks noChangeArrowheads="1"/>
          </p:cNvSpPr>
          <p:nvPr/>
        </p:nvSpPr>
        <p:spPr bwMode="auto">
          <a:xfrm>
            <a:off x="5434013" y="1792288"/>
            <a:ext cx="601662" cy="336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en-US" altLang="zh-CN" sz="1600">
                <a:solidFill>
                  <a:srgbClr val="1C1C1C"/>
                </a:solidFill>
              </a:rPr>
              <a:t>Text</a:t>
            </a:r>
          </a:p>
        </p:txBody>
      </p:sp>
      <p:sp>
        <p:nvSpPr>
          <p:cNvPr id="31766" name="AutoShape 32"/>
          <p:cNvSpPr>
            <a:spLocks noChangeArrowheads="1"/>
          </p:cNvSpPr>
          <p:nvPr/>
        </p:nvSpPr>
        <p:spPr bwMode="gray">
          <a:xfrm>
            <a:off x="2019300" y="3778250"/>
            <a:ext cx="1384300" cy="677863"/>
          </a:xfrm>
          <a:prstGeom prst="roundRect">
            <a:avLst>
              <a:gd name="adj" fmla="val 50000"/>
            </a:avLst>
          </a:prstGeom>
          <a:solidFill>
            <a:srgbClr val="C0C0C0"/>
          </a:solidFill>
          <a:ln w="57150" algn="ctr">
            <a:noFill/>
            <a:round/>
            <a:headEnd/>
            <a:tailEnd/>
          </a:ln>
          <a:effectLst>
            <a:outerShdw dist="63500" dir="3187806" algn="ctr" rotWithShape="0">
              <a:srgbClr val="1C1C1C">
                <a:alpha val="50000"/>
              </a:srgb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zh-CN" altLang="en-US"/>
          </a:p>
        </p:txBody>
      </p:sp>
      <p:sp>
        <p:nvSpPr>
          <p:cNvPr id="73761" name="AutoShape 33"/>
          <p:cNvSpPr>
            <a:spLocks noChangeArrowheads="1"/>
          </p:cNvSpPr>
          <p:nvPr/>
        </p:nvSpPr>
        <p:spPr bwMode="gray">
          <a:xfrm>
            <a:off x="2052638" y="3817938"/>
            <a:ext cx="1301750" cy="587375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chemeClr val="accent1">
                  <a:alpha val="96001"/>
                </a:schemeClr>
              </a:gs>
              <a:gs pos="100000">
                <a:schemeClr val="accent1">
                  <a:gamma/>
                  <a:tint val="43922"/>
                  <a:invGamma/>
                  <a:alpha val="70000"/>
                </a:schemeClr>
              </a:gs>
            </a:gsLst>
            <a:lin ang="5400000" scaled="1"/>
          </a:gradFill>
          <a:ln w="19050" algn="ctr">
            <a:solidFill>
              <a:srgbClr val="F8F8F8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>
              <a:defRPr/>
            </a:pPr>
            <a:endParaRPr lang="zh-CN" altLang="en-US"/>
          </a:p>
        </p:txBody>
      </p:sp>
      <p:sp>
        <p:nvSpPr>
          <p:cNvPr id="32792" name="Rectangle 34"/>
          <p:cNvSpPr>
            <a:spLocks noChangeArrowheads="1"/>
          </p:cNvSpPr>
          <p:nvPr/>
        </p:nvSpPr>
        <p:spPr bwMode="auto">
          <a:xfrm>
            <a:off x="2401888" y="3938588"/>
            <a:ext cx="601662" cy="336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en-US" altLang="zh-CN" sz="1600">
                <a:solidFill>
                  <a:srgbClr val="1C1C1C"/>
                </a:solidFill>
              </a:rPr>
              <a:t>Text</a:t>
            </a:r>
          </a:p>
        </p:txBody>
      </p:sp>
      <p:sp>
        <p:nvSpPr>
          <p:cNvPr id="31769" name="AutoShape 35"/>
          <p:cNvSpPr>
            <a:spLocks noChangeArrowheads="1"/>
          </p:cNvSpPr>
          <p:nvPr/>
        </p:nvSpPr>
        <p:spPr bwMode="gray">
          <a:xfrm>
            <a:off x="2316163" y="4864100"/>
            <a:ext cx="1384300" cy="677863"/>
          </a:xfrm>
          <a:prstGeom prst="roundRect">
            <a:avLst>
              <a:gd name="adj" fmla="val 50000"/>
            </a:avLst>
          </a:prstGeom>
          <a:solidFill>
            <a:srgbClr val="C0C0C0"/>
          </a:solidFill>
          <a:ln w="57150" algn="ctr">
            <a:noFill/>
            <a:round/>
            <a:headEnd/>
            <a:tailEnd/>
          </a:ln>
          <a:effectLst>
            <a:outerShdw dist="63500" dir="3187806" algn="ctr" rotWithShape="0">
              <a:srgbClr val="1C1C1C">
                <a:alpha val="50000"/>
              </a:srgb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zh-CN" altLang="en-US"/>
          </a:p>
        </p:txBody>
      </p:sp>
      <p:sp>
        <p:nvSpPr>
          <p:cNvPr id="73764" name="AutoShape 36"/>
          <p:cNvSpPr>
            <a:spLocks noChangeArrowheads="1"/>
          </p:cNvSpPr>
          <p:nvPr/>
        </p:nvSpPr>
        <p:spPr bwMode="gray">
          <a:xfrm>
            <a:off x="2349500" y="4903788"/>
            <a:ext cx="1301750" cy="587375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chemeClr val="accent1">
                  <a:alpha val="96001"/>
                </a:schemeClr>
              </a:gs>
              <a:gs pos="100000">
                <a:schemeClr val="accent1">
                  <a:gamma/>
                  <a:tint val="43922"/>
                  <a:invGamma/>
                  <a:alpha val="70000"/>
                </a:schemeClr>
              </a:gs>
            </a:gsLst>
            <a:lin ang="5400000" scaled="1"/>
          </a:gradFill>
          <a:ln w="19050" algn="ctr">
            <a:solidFill>
              <a:srgbClr val="F8F8F8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>
              <a:defRPr/>
            </a:pPr>
            <a:endParaRPr lang="zh-CN" altLang="en-US"/>
          </a:p>
        </p:txBody>
      </p:sp>
      <p:sp>
        <p:nvSpPr>
          <p:cNvPr id="32795" name="Rectangle 37"/>
          <p:cNvSpPr>
            <a:spLocks noChangeArrowheads="1"/>
          </p:cNvSpPr>
          <p:nvPr/>
        </p:nvSpPr>
        <p:spPr bwMode="auto">
          <a:xfrm>
            <a:off x="2698750" y="5024438"/>
            <a:ext cx="601663" cy="336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en-US" altLang="zh-CN" sz="1600">
                <a:solidFill>
                  <a:srgbClr val="1C1C1C"/>
                </a:solidFill>
              </a:rPr>
              <a:t>Text</a:t>
            </a:r>
          </a:p>
        </p:txBody>
      </p:sp>
      <p:sp>
        <p:nvSpPr>
          <p:cNvPr id="31772" name="AutoShape 38"/>
          <p:cNvSpPr>
            <a:spLocks noChangeArrowheads="1"/>
          </p:cNvSpPr>
          <p:nvPr/>
        </p:nvSpPr>
        <p:spPr bwMode="gray">
          <a:xfrm>
            <a:off x="3786188" y="5494338"/>
            <a:ext cx="1384300" cy="677862"/>
          </a:xfrm>
          <a:prstGeom prst="roundRect">
            <a:avLst>
              <a:gd name="adj" fmla="val 50000"/>
            </a:avLst>
          </a:prstGeom>
          <a:solidFill>
            <a:srgbClr val="C0C0C0"/>
          </a:solidFill>
          <a:ln w="57150" algn="ctr">
            <a:noFill/>
            <a:round/>
            <a:headEnd/>
            <a:tailEnd/>
          </a:ln>
          <a:effectLst>
            <a:outerShdw dist="63500" dir="3187806" algn="ctr" rotWithShape="0">
              <a:srgbClr val="1C1C1C">
                <a:alpha val="50000"/>
              </a:srgb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zh-CN" altLang="en-US"/>
          </a:p>
        </p:txBody>
      </p:sp>
      <p:sp>
        <p:nvSpPr>
          <p:cNvPr id="73767" name="AutoShape 39"/>
          <p:cNvSpPr>
            <a:spLocks noChangeArrowheads="1"/>
          </p:cNvSpPr>
          <p:nvPr/>
        </p:nvSpPr>
        <p:spPr bwMode="gray">
          <a:xfrm>
            <a:off x="3819525" y="5534025"/>
            <a:ext cx="1301750" cy="587375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chemeClr val="accent1">
                  <a:alpha val="96001"/>
                </a:schemeClr>
              </a:gs>
              <a:gs pos="100000">
                <a:schemeClr val="accent1">
                  <a:gamma/>
                  <a:tint val="43922"/>
                  <a:invGamma/>
                  <a:alpha val="70000"/>
                </a:schemeClr>
              </a:gs>
            </a:gsLst>
            <a:lin ang="5400000" scaled="1"/>
          </a:gradFill>
          <a:ln w="19050" algn="ctr">
            <a:solidFill>
              <a:srgbClr val="F8F8F8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>
              <a:defRPr/>
            </a:pPr>
            <a:endParaRPr lang="zh-CN" altLang="en-US"/>
          </a:p>
        </p:txBody>
      </p:sp>
      <p:sp>
        <p:nvSpPr>
          <p:cNvPr id="32798" name="Rectangle 40"/>
          <p:cNvSpPr>
            <a:spLocks noChangeArrowheads="1"/>
          </p:cNvSpPr>
          <p:nvPr/>
        </p:nvSpPr>
        <p:spPr bwMode="auto">
          <a:xfrm>
            <a:off x="4168775" y="5654675"/>
            <a:ext cx="601663" cy="336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en-US" altLang="zh-CN" sz="1600">
                <a:solidFill>
                  <a:srgbClr val="1C1C1C"/>
                </a:solidFill>
              </a:rPr>
              <a:t>Text</a:t>
            </a:r>
          </a:p>
        </p:txBody>
      </p:sp>
      <p:sp>
        <p:nvSpPr>
          <p:cNvPr id="31775" name="AutoShape 41"/>
          <p:cNvSpPr>
            <a:spLocks noChangeArrowheads="1"/>
          </p:cNvSpPr>
          <p:nvPr/>
        </p:nvSpPr>
        <p:spPr bwMode="gray">
          <a:xfrm flipH="1">
            <a:off x="6437313" y="2344738"/>
            <a:ext cx="1382712" cy="677862"/>
          </a:xfrm>
          <a:prstGeom prst="roundRect">
            <a:avLst>
              <a:gd name="adj" fmla="val 50000"/>
            </a:avLst>
          </a:prstGeom>
          <a:solidFill>
            <a:srgbClr val="B2B2B2"/>
          </a:solidFill>
          <a:ln w="57150" algn="ctr">
            <a:noFill/>
            <a:round/>
            <a:headEnd/>
            <a:tailEnd/>
          </a:ln>
          <a:effectLst>
            <a:outerShdw dist="63500" dir="3187806" algn="ctr" rotWithShape="0">
              <a:srgbClr val="1C1C1C">
                <a:alpha val="50000"/>
              </a:srgb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zh-CN" altLang="en-US"/>
          </a:p>
        </p:txBody>
      </p:sp>
      <p:sp>
        <p:nvSpPr>
          <p:cNvPr id="73770" name="AutoShape 42"/>
          <p:cNvSpPr>
            <a:spLocks noChangeArrowheads="1"/>
          </p:cNvSpPr>
          <p:nvPr/>
        </p:nvSpPr>
        <p:spPr bwMode="gray">
          <a:xfrm flipH="1">
            <a:off x="6473825" y="2382838"/>
            <a:ext cx="1300163" cy="587375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chemeClr val="folHlink">
                  <a:alpha val="70000"/>
                </a:schemeClr>
              </a:gs>
              <a:gs pos="100000">
                <a:schemeClr val="folHlink">
                  <a:gamma/>
                  <a:shade val="84706"/>
                  <a:invGamma/>
                  <a:alpha val="70000"/>
                </a:schemeClr>
              </a:gs>
            </a:gsLst>
            <a:lin ang="5400000" scaled="1"/>
          </a:gradFill>
          <a:ln w="19050" algn="ctr">
            <a:solidFill>
              <a:srgbClr val="F8F8F8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>
              <a:defRPr/>
            </a:pPr>
            <a:endParaRPr lang="zh-CN" altLang="en-US"/>
          </a:p>
        </p:txBody>
      </p:sp>
      <p:sp>
        <p:nvSpPr>
          <p:cNvPr id="32801" name="Rectangle 43"/>
          <p:cNvSpPr>
            <a:spLocks noChangeArrowheads="1"/>
          </p:cNvSpPr>
          <p:nvPr/>
        </p:nvSpPr>
        <p:spPr bwMode="auto">
          <a:xfrm>
            <a:off x="6846888" y="2527300"/>
            <a:ext cx="601662" cy="336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en-US" altLang="zh-CN" sz="1600">
                <a:solidFill>
                  <a:srgbClr val="1C1C1C"/>
                </a:solidFill>
              </a:rPr>
              <a:t>Text</a:t>
            </a:r>
          </a:p>
        </p:txBody>
      </p:sp>
      <p:grpSp>
        <p:nvGrpSpPr>
          <p:cNvPr id="5" name="组合 1"/>
          <p:cNvGrpSpPr>
            <a:grpSpLocks/>
          </p:cNvGrpSpPr>
          <p:nvPr/>
        </p:nvGrpSpPr>
        <p:grpSpPr bwMode="auto">
          <a:xfrm>
            <a:off x="6875463" y="3411538"/>
            <a:ext cx="1382712" cy="677862"/>
            <a:chOff x="7596336" y="3411538"/>
            <a:chExt cx="1382712" cy="677862"/>
          </a:xfrm>
        </p:grpSpPr>
        <p:sp>
          <p:nvSpPr>
            <p:cNvPr id="31786" name="AutoShape 44"/>
            <p:cNvSpPr>
              <a:spLocks noChangeArrowheads="1"/>
            </p:cNvSpPr>
            <p:nvPr/>
          </p:nvSpPr>
          <p:spPr bwMode="gray">
            <a:xfrm flipH="1">
              <a:off x="7596336" y="3411538"/>
              <a:ext cx="1382712" cy="677862"/>
            </a:xfrm>
            <a:prstGeom prst="roundRect">
              <a:avLst>
                <a:gd name="adj" fmla="val 50000"/>
              </a:avLst>
            </a:prstGeom>
            <a:solidFill>
              <a:srgbClr val="B2B2B2"/>
            </a:solidFill>
            <a:ln w="57150" algn="ctr">
              <a:noFill/>
              <a:round/>
              <a:headEnd/>
              <a:tailEnd/>
            </a:ln>
            <a:effectLst>
              <a:outerShdw dist="63500" dir="3187806" algn="ctr" rotWithShape="0">
                <a:srgbClr val="1C1C1C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73773" name="AutoShape 45"/>
            <p:cNvSpPr>
              <a:spLocks noChangeArrowheads="1"/>
            </p:cNvSpPr>
            <p:nvPr/>
          </p:nvSpPr>
          <p:spPr bwMode="gray">
            <a:xfrm flipH="1">
              <a:off x="7645548" y="3449638"/>
              <a:ext cx="1300163" cy="58737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folHlink">
                    <a:alpha val="70000"/>
                  </a:schemeClr>
                </a:gs>
                <a:gs pos="100000">
                  <a:schemeClr val="folHlink">
                    <a:gamma/>
                    <a:invGamma/>
                    <a:alpha val="70000"/>
                  </a:schemeClr>
                </a:gs>
              </a:gsLst>
              <a:lin ang="5400000" scaled="1"/>
            </a:gradFill>
            <a:ln w="19050" algn="ctr">
              <a:solidFill>
                <a:srgbClr val="F8F8F8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</p:grpSp>
      <p:sp>
        <p:nvSpPr>
          <p:cNvPr id="32803" name="Rectangle 46"/>
          <p:cNvSpPr>
            <a:spLocks noChangeArrowheads="1"/>
          </p:cNvSpPr>
          <p:nvPr/>
        </p:nvSpPr>
        <p:spPr bwMode="auto">
          <a:xfrm>
            <a:off x="7270750" y="3594100"/>
            <a:ext cx="601663" cy="336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en-US" altLang="zh-CN" sz="1600">
                <a:solidFill>
                  <a:srgbClr val="1C1C1C"/>
                </a:solidFill>
              </a:rPr>
              <a:t>Text</a:t>
            </a:r>
          </a:p>
        </p:txBody>
      </p:sp>
      <p:sp>
        <p:nvSpPr>
          <p:cNvPr id="31780" name="AutoShape 47"/>
          <p:cNvSpPr>
            <a:spLocks noChangeArrowheads="1"/>
          </p:cNvSpPr>
          <p:nvPr/>
        </p:nvSpPr>
        <p:spPr bwMode="gray">
          <a:xfrm flipH="1">
            <a:off x="6591300" y="4432300"/>
            <a:ext cx="1382713" cy="677863"/>
          </a:xfrm>
          <a:prstGeom prst="roundRect">
            <a:avLst>
              <a:gd name="adj" fmla="val 50000"/>
            </a:avLst>
          </a:prstGeom>
          <a:solidFill>
            <a:srgbClr val="B2B2B2"/>
          </a:solidFill>
          <a:ln w="57150" algn="ctr">
            <a:noFill/>
            <a:round/>
            <a:headEnd/>
            <a:tailEnd/>
          </a:ln>
          <a:effectLst>
            <a:outerShdw dist="63500" dir="3187806" algn="ctr" rotWithShape="0">
              <a:srgbClr val="1C1C1C">
                <a:alpha val="50000"/>
              </a:srgb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zh-CN" altLang="en-US"/>
          </a:p>
        </p:txBody>
      </p:sp>
      <p:sp>
        <p:nvSpPr>
          <p:cNvPr id="73776" name="AutoShape 48"/>
          <p:cNvSpPr>
            <a:spLocks noChangeArrowheads="1"/>
          </p:cNvSpPr>
          <p:nvPr/>
        </p:nvSpPr>
        <p:spPr bwMode="gray">
          <a:xfrm flipH="1">
            <a:off x="6627813" y="4470400"/>
            <a:ext cx="1300162" cy="587375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chemeClr val="folHlink">
                  <a:alpha val="70000"/>
                </a:schemeClr>
              </a:gs>
              <a:gs pos="100000">
                <a:schemeClr val="folHlink">
                  <a:gamma/>
                  <a:shade val="84706"/>
                  <a:invGamma/>
                  <a:alpha val="70000"/>
                </a:schemeClr>
              </a:gs>
            </a:gsLst>
            <a:lin ang="5400000" scaled="1"/>
          </a:gradFill>
          <a:ln w="19050" algn="ctr">
            <a:solidFill>
              <a:srgbClr val="F8F8F8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>
              <a:defRPr/>
            </a:pPr>
            <a:endParaRPr lang="zh-CN" altLang="en-US"/>
          </a:p>
        </p:txBody>
      </p:sp>
      <p:sp>
        <p:nvSpPr>
          <p:cNvPr id="32806" name="Rectangle 49"/>
          <p:cNvSpPr>
            <a:spLocks noChangeArrowheads="1"/>
          </p:cNvSpPr>
          <p:nvPr/>
        </p:nvSpPr>
        <p:spPr bwMode="auto">
          <a:xfrm>
            <a:off x="7000875" y="4614863"/>
            <a:ext cx="601663" cy="336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en-US" altLang="zh-CN" sz="1600">
                <a:solidFill>
                  <a:srgbClr val="1C1C1C"/>
                </a:solidFill>
              </a:rPr>
              <a:t>Text</a:t>
            </a:r>
          </a:p>
        </p:txBody>
      </p:sp>
      <p:sp>
        <p:nvSpPr>
          <p:cNvPr id="32807" name="Line 50"/>
          <p:cNvSpPr>
            <a:spLocks noChangeShapeType="1"/>
          </p:cNvSpPr>
          <p:nvPr/>
        </p:nvSpPr>
        <p:spPr bwMode="auto">
          <a:xfrm rot="2147097" flipH="1">
            <a:off x="6477000" y="3648075"/>
            <a:ext cx="249238" cy="190500"/>
          </a:xfrm>
          <a:prstGeom prst="line">
            <a:avLst/>
          </a:prstGeom>
          <a:noFill/>
          <a:ln w="76200">
            <a:solidFill>
              <a:srgbClr val="C0C0C0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73780" name="AutoShape 52"/>
          <p:cNvSpPr>
            <a:spLocks noChangeArrowheads="1"/>
          </p:cNvSpPr>
          <p:nvPr/>
        </p:nvSpPr>
        <p:spPr bwMode="auto">
          <a:xfrm>
            <a:off x="395288" y="1609725"/>
            <a:ext cx="4191000" cy="692150"/>
          </a:xfrm>
          <a:prstGeom prst="wedgeRectCallout">
            <a:avLst>
              <a:gd name="adj1" fmla="val 40907"/>
              <a:gd name="adj2" fmla="val 111250"/>
            </a:avLst>
          </a:prstGeom>
          <a:noFill/>
          <a:ln w="38100">
            <a:solidFill>
              <a:schemeClr val="tx1">
                <a:lumMod val="50000"/>
                <a:lumOff val="50000"/>
              </a:schemeClr>
            </a:solidFill>
            <a:miter lim="800000"/>
            <a:headEnd/>
            <a:tailEnd/>
          </a:ln>
          <a:effectLst>
            <a:outerShdw dist="63500" dir="3187806" algn="ctr" rotWithShape="0">
              <a:schemeClr val="bg2">
                <a:alpha val="50000"/>
              </a:schemeClr>
            </a:outerShdw>
          </a:effectLst>
          <a:extLst/>
        </p:spPr>
        <p:txBody>
          <a:bodyPr/>
          <a:lstStyle/>
          <a:p>
            <a:pPr algn="ctr">
              <a:defRPr/>
            </a:pPr>
            <a:endParaRPr lang="zh-CN" altLang="zh-CN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6425" name="Rectangle 53"/>
          <p:cNvSpPr>
            <a:spLocks noChangeArrowheads="1"/>
          </p:cNvSpPr>
          <p:nvPr/>
        </p:nvSpPr>
        <p:spPr bwMode="auto">
          <a:xfrm>
            <a:off x="547688" y="1692275"/>
            <a:ext cx="4038600" cy="523875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/>
          <a:p>
            <a:pPr eaLnBrk="0" hangingPunct="0">
              <a:defRPr/>
            </a:pPr>
            <a:r>
              <a:rPr lang="en-US" altLang="zh-CN" sz="1400" dirty="0" err="1">
                <a:solidFill>
                  <a:srgbClr val="C00000"/>
                </a:solidFill>
              </a:rPr>
              <a:t>ThemeGallery</a:t>
            </a:r>
            <a:r>
              <a:rPr lang="en-US" altLang="zh-CN" sz="1400" dirty="0">
                <a:solidFill>
                  <a:srgbClr val="C00000"/>
                </a:solidFill>
              </a:rPr>
              <a:t> is a Design Digital Content &amp; Contents mall developed by Guild Design Inc.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 altLang="zh-CN" smtClean="0">
              <a:ea typeface="宋体" charset="-122"/>
            </a:endParaRPr>
          </a:p>
        </p:txBody>
      </p:sp>
      <p:graphicFrame>
        <p:nvGraphicFramePr>
          <p:cNvPr id="15363" name="Group 3"/>
          <p:cNvGraphicFramePr>
            <a:graphicFrameLocks noGrp="1"/>
          </p:cNvGraphicFramePr>
          <p:nvPr/>
        </p:nvGraphicFramePr>
        <p:xfrm>
          <a:off x="2136775" y="2128838"/>
          <a:ext cx="5692775" cy="3208656"/>
        </p:xfrm>
        <a:graphic>
          <a:graphicData uri="http://schemas.openxmlformats.org/drawingml/2006/table">
            <a:tbl>
              <a:tblPr/>
              <a:tblGrid>
                <a:gridCol w="1138238"/>
                <a:gridCol w="1139825"/>
                <a:gridCol w="1136650"/>
                <a:gridCol w="1139825"/>
                <a:gridCol w="1138237"/>
              </a:tblGrid>
              <a:tr h="558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476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E9DF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E9DF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E9DF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E9DF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E9DF">
                        <a:alpha val="50000"/>
                      </a:srgbClr>
                    </a:solidFill>
                  </a:tcPr>
                </a:tc>
              </a:tr>
              <a:tr h="5175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75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E9DF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E9DF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E9DF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E9DF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E9DF">
                        <a:alpha val="50000"/>
                      </a:srgbClr>
                    </a:solidFill>
                  </a:tcPr>
                </a:tc>
              </a:tr>
              <a:tr h="5476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75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E9DF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E9DF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E9DF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E9DF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E9DF">
                        <a:alpha val="50000"/>
                      </a:srgbClr>
                    </a:solidFill>
                  </a:tcPr>
                </a:tc>
              </a:tr>
            </a:tbl>
          </a:graphicData>
        </a:graphic>
      </p:graphicFrame>
      <p:sp>
        <p:nvSpPr>
          <p:cNvPr id="33839" name="Text Box 47"/>
          <p:cNvSpPr txBox="1">
            <a:spLocks noChangeArrowheads="1"/>
          </p:cNvSpPr>
          <p:nvPr/>
        </p:nvSpPr>
        <p:spPr bwMode="auto">
          <a:xfrm>
            <a:off x="611188" y="2203450"/>
            <a:ext cx="1517650" cy="30638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1400">
                <a:solidFill>
                  <a:schemeClr val="bg1"/>
                </a:solidFill>
                <a:ea typeface="宋体" charset="-122"/>
                <a:cs typeface="Arial" charset="0"/>
              </a:rPr>
              <a:t>Contents01</a:t>
            </a:r>
          </a:p>
        </p:txBody>
      </p:sp>
      <p:sp>
        <p:nvSpPr>
          <p:cNvPr id="33840" name="Text Box 48"/>
          <p:cNvSpPr txBox="1">
            <a:spLocks noChangeArrowheads="1"/>
          </p:cNvSpPr>
          <p:nvPr/>
        </p:nvSpPr>
        <p:spPr bwMode="auto">
          <a:xfrm>
            <a:off x="611188" y="2760663"/>
            <a:ext cx="1517650" cy="3063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1400">
                <a:solidFill>
                  <a:schemeClr val="bg1"/>
                </a:solidFill>
                <a:ea typeface="宋体" charset="-122"/>
                <a:cs typeface="Arial" charset="0"/>
              </a:rPr>
              <a:t>Contents02</a:t>
            </a:r>
          </a:p>
        </p:txBody>
      </p:sp>
      <p:sp>
        <p:nvSpPr>
          <p:cNvPr id="33841" name="Text Box 49"/>
          <p:cNvSpPr txBox="1">
            <a:spLocks noChangeArrowheads="1"/>
          </p:cNvSpPr>
          <p:nvPr/>
        </p:nvSpPr>
        <p:spPr bwMode="auto">
          <a:xfrm>
            <a:off x="611188" y="3284538"/>
            <a:ext cx="1517650" cy="3063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1400">
                <a:solidFill>
                  <a:schemeClr val="bg1"/>
                </a:solidFill>
                <a:ea typeface="宋体" charset="-122"/>
                <a:cs typeface="Arial" charset="0"/>
              </a:rPr>
              <a:t>Contents03</a:t>
            </a:r>
          </a:p>
        </p:txBody>
      </p:sp>
      <p:sp>
        <p:nvSpPr>
          <p:cNvPr id="33842" name="Text Box 50"/>
          <p:cNvSpPr txBox="1">
            <a:spLocks noChangeArrowheads="1"/>
          </p:cNvSpPr>
          <p:nvPr/>
        </p:nvSpPr>
        <p:spPr bwMode="auto">
          <a:xfrm>
            <a:off x="611188" y="3798888"/>
            <a:ext cx="1517650" cy="3063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1400">
                <a:solidFill>
                  <a:schemeClr val="bg1"/>
                </a:solidFill>
                <a:ea typeface="宋体" charset="-122"/>
                <a:cs typeface="Arial" charset="0"/>
              </a:rPr>
              <a:t>Contents04</a:t>
            </a:r>
          </a:p>
        </p:txBody>
      </p:sp>
      <p:sp>
        <p:nvSpPr>
          <p:cNvPr id="33843" name="Text Box 51"/>
          <p:cNvSpPr txBox="1">
            <a:spLocks noChangeArrowheads="1"/>
          </p:cNvSpPr>
          <p:nvPr/>
        </p:nvSpPr>
        <p:spPr bwMode="auto">
          <a:xfrm>
            <a:off x="611188" y="4332288"/>
            <a:ext cx="1517650" cy="3063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1400">
                <a:solidFill>
                  <a:schemeClr val="bg1"/>
                </a:solidFill>
                <a:ea typeface="宋体" charset="-122"/>
                <a:cs typeface="Arial" charset="0"/>
              </a:rPr>
              <a:t>Contents05</a:t>
            </a:r>
          </a:p>
        </p:txBody>
      </p:sp>
      <p:sp>
        <p:nvSpPr>
          <p:cNvPr id="33844" name="Text Box 52"/>
          <p:cNvSpPr txBox="1">
            <a:spLocks noChangeArrowheads="1"/>
          </p:cNvSpPr>
          <p:nvPr/>
        </p:nvSpPr>
        <p:spPr bwMode="auto">
          <a:xfrm>
            <a:off x="611188" y="4875213"/>
            <a:ext cx="1517650" cy="3063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1400">
                <a:solidFill>
                  <a:schemeClr val="bg1"/>
                </a:solidFill>
                <a:ea typeface="宋体" charset="-122"/>
                <a:cs typeface="Arial" charset="0"/>
              </a:rPr>
              <a:t>Contents06</a:t>
            </a:r>
          </a:p>
        </p:txBody>
      </p:sp>
      <p:sp>
        <p:nvSpPr>
          <p:cNvPr id="15413" name="Rectangle 53"/>
          <p:cNvSpPr>
            <a:spLocks noChangeArrowheads="1"/>
          </p:cNvSpPr>
          <p:nvPr/>
        </p:nvSpPr>
        <p:spPr bwMode="gray">
          <a:xfrm>
            <a:off x="2138363" y="2243138"/>
            <a:ext cx="968375" cy="274637"/>
          </a:xfrm>
          <a:prstGeom prst="rect">
            <a:avLst/>
          </a:pr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tint val="60000"/>
                  <a:invGamma/>
                </a:schemeClr>
              </a:gs>
            </a:gsLst>
            <a:lin ang="0" scaled="1"/>
          </a:gradFill>
          <a:ln>
            <a:noFill/>
          </a:ln>
          <a:effectLst/>
          <a:scene3d>
            <a:camera prst="legacyPerspectiveBottom"/>
            <a:lightRig rig="legacyFlat1" dir="t"/>
          </a:scene3d>
          <a:sp3d extrusionH="100000" prstMaterial="legacyMatte">
            <a:bevelT w="13500" h="13500" prst="angle"/>
            <a:bevelB w="13500" h="13500" prst="angle"/>
            <a:extrusionClr>
              <a:schemeClr val="accent2"/>
            </a:extrusionClr>
          </a:sp3d>
          <a:extLst/>
        </p:spPr>
        <p:txBody>
          <a:bodyPr wrap="none" anchor="ctr">
            <a:flatTx/>
          </a:bodyPr>
          <a:lstStyle/>
          <a:p>
            <a:pPr>
              <a:defRPr/>
            </a:pPr>
            <a:endParaRPr lang="zh-CN" altLang="en-US"/>
          </a:p>
        </p:txBody>
      </p:sp>
      <p:sp>
        <p:nvSpPr>
          <p:cNvPr id="15414" name="Rectangle 54"/>
          <p:cNvSpPr>
            <a:spLocks noChangeArrowheads="1"/>
          </p:cNvSpPr>
          <p:nvPr/>
        </p:nvSpPr>
        <p:spPr bwMode="gray">
          <a:xfrm>
            <a:off x="2138363" y="2803525"/>
            <a:ext cx="849312" cy="274638"/>
          </a:xfrm>
          <a:prstGeom prst="rect">
            <a:avLst/>
          </a:prstGeom>
          <a:gradFill rotWithShape="1">
            <a:gsLst>
              <a:gs pos="0">
                <a:schemeClr val="folHlink"/>
              </a:gs>
              <a:gs pos="100000">
                <a:schemeClr val="folHlink">
                  <a:gamma/>
                  <a:tint val="60000"/>
                  <a:invGamma/>
                </a:schemeClr>
              </a:gs>
            </a:gsLst>
            <a:lin ang="0" scaled="1"/>
          </a:gradFill>
          <a:ln>
            <a:noFill/>
          </a:ln>
          <a:effectLst/>
          <a:scene3d>
            <a:camera prst="legacyPerspectiveBottom"/>
            <a:lightRig rig="legacyFlat3" dir="b"/>
          </a:scene3d>
          <a:sp3d extrusionH="100000" prstMaterial="legacyMatte">
            <a:bevelT w="13500" h="13500" prst="angle"/>
            <a:bevelB w="13500" h="13500" prst="angle"/>
            <a:extrusionClr>
              <a:schemeClr val="folHlink"/>
            </a:extrusionClr>
          </a:sp3d>
          <a:extLst/>
        </p:spPr>
        <p:txBody>
          <a:bodyPr wrap="none" anchor="ctr">
            <a:flatTx/>
          </a:bodyPr>
          <a:lstStyle/>
          <a:p>
            <a:pPr>
              <a:defRPr/>
            </a:pPr>
            <a:endParaRPr lang="zh-CN" altLang="en-US"/>
          </a:p>
        </p:txBody>
      </p:sp>
      <p:sp>
        <p:nvSpPr>
          <p:cNvPr id="15415" name="Rectangle 55"/>
          <p:cNvSpPr>
            <a:spLocks noChangeArrowheads="1"/>
          </p:cNvSpPr>
          <p:nvPr/>
        </p:nvSpPr>
        <p:spPr bwMode="gray">
          <a:xfrm>
            <a:off x="2138363" y="3346450"/>
            <a:ext cx="419100" cy="274638"/>
          </a:xfrm>
          <a:prstGeom prst="rect">
            <a:avLst/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tint val="60000"/>
                  <a:invGamma/>
                </a:schemeClr>
              </a:gs>
            </a:gsLst>
            <a:lin ang="0" scaled="1"/>
          </a:gradFill>
          <a:ln>
            <a:noFill/>
          </a:ln>
          <a:effectLst/>
          <a:scene3d>
            <a:camera prst="legacyPerspectiveBottom"/>
            <a:lightRig rig="legacyFlat3" dir="b"/>
          </a:scene3d>
          <a:sp3d extrusionH="100000" prstMaterial="legacyMatte">
            <a:bevelT w="13500" h="13500" prst="angle"/>
            <a:bevelB w="13500" h="13500" prst="angle"/>
            <a:extrusionClr>
              <a:schemeClr val="accent1"/>
            </a:extrusionClr>
          </a:sp3d>
          <a:extLst/>
        </p:spPr>
        <p:txBody>
          <a:bodyPr wrap="none" anchor="ctr">
            <a:flatTx/>
          </a:bodyPr>
          <a:lstStyle/>
          <a:p>
            <a:pPr>
              <a:defRPr/>
            </a:pPr>
            <a:endParaRPr lang="zh-CN" altLang="en-US"/>
          </a:p>
        </p:txBody>
      </p:sp>
      <p:sp>
        <p:nvSpPr>
          <p:cNvPr id="15416" name="Rectangle 56"/>
          <p:cNvSpPr>
            <a:spLocks noChangeArrowheads="1"/>
          </p:cNvSpPr>
          <p:nvPr/>
        </p:nvSpPr>
        <p:spPr bwMode="gray">
          <a:xfrm>
            <a:off x="2138363" y="3849688"/>
            <a:ext cx="1316037" cy="274637"/>
          </a:xfrm>
          <a:prstGeom prst="rect">
            <a:avLst/>
          </a:prstGeom>
          <a:gradFill rotWithShape="1">
            <a:gsLst>
              <a:gs pos="0">
                <a:schemeClr val="hlink"/>
              </a:gs>
              <a:gs pos="100000">
                <a:schemeClr val="hlink">
                  <a:gamma/>
                  <a:tint val="60000"/>
                  <a:invGamma/>
                </a:schemeClr>
              </a:gs>
            </a:gsLst>
            <a:lin ang="0" scaled="1"/>
          </a:gradFill>
          <a:ln>
            <a:noFill/>
          </a:ln>
          <a:effectLst/>
          <a:scene3d>
            <a:camera prst="legacyPerspectiveBottom"/>
            <a:lightRig rig="legacyFlat3" dir="b"/>
          </a:scene3d>
          <a:sp3d extrusionH="100000" prstMaterial="legacyMatte">
            <a:bevelT w="13500" h="13500" prst="angle"/>
            <a:bevelB w="13500" h="13500" prst="angle"/>
            <a:extrusionClr>
              <a:schemeClr val="hlink"/>
            </a:extrusionClr>
          </a:sp3d>
          <a:extLst/>
        </p:spPr>
        <p:txBody>
          <a:bodyPr wrap="none" anchor="ctr">
            <a:flatTx/>
          </a:bodyPr>
          <a:lstStyle/>
          <a:p>
            <a:pPr>
              <a:defRPr/>
            </a:pPr>
            <a:endParaRPr lang="zh-CN" altLang="en-US"/>
          </a:p>
        </p:txBody>
      </p:sp>
      <p:sp>
        <p:nvSpPr>
          <p:cNvPr id="33849" name="Rectangle 57"/>
          <p:cNvSpPr>
            <a:spLocks noChangeArrowheads="1"/>
          </p:cNvSpPr>
          <p:nvPr/>
        </p:nvSpPr>
        <p:spPr bwMode="gray">
          <a:xfrm>
            <a:off x="2138363" y="4403725"/>
            <a:ext cx="3573462" cy="274638"/>
          </a:xfrm>
          <a:prstGeom prst="rect">
            <a:avLst/>
          </a:prstGeom>
          <a:gradFill rotWithShape="1">
            <a:gsLst>
              <a:gs pos="0">
                <a:srgbClr val="6666FF"/>
              </a:gs>
              <a:gs pos="100000">
                <a:srgbClr val="A3A3FF"/>
              </a:gs>
            </a:gsLst>
            <a:lin ang="0" scaled="1"/>
          </a:gradFill>
          <a:ln w="9525">
            <a:miter lim="800000"/>
            <a:headEnd/>
            <a:tailEnd/>
          </a:ln>
          <a:scene3d>
            <a:camera prst="legacyPerspectiveBottom"/>
            <a:lightRig rig="legacyFlat3" dir="b"/>
          </a:scene3d>
          <a:sp3d extrusionH="100000" prstMaterial="legacyMatte">
            <a:bevelT w="13500" h="13500" prst="angle"/>
            <a:bevelB w="13500" h="13500" prst="angle"/>
            <a:extrusionClr>
              <a:srgbClr val="6666FF"/>
            </a:extrusionClr>
          </a:sp3d>
        </p:spPr>
        <p:txBody>
          <a:bodyPr wrap="none" anchor="ctr">
            <a:flatTx/>
          </a:bodyPr>
          <a:lstStyle/>
          <a:p>
            <a:endParaRPr lang="zh-CN" altLang="en-US"/>
          </a:p>
        </p:txBody>
      </p:sp>
      <p:sp>
        <p:nvSpPr>
          <p:cNvPr id="33850" name="Rectangle 58"/>
          <p:cNvSpPr>
            <a:spLocks noChangeArrowheads="1"/>
          </p:cNvSpPr>
          <p:nvPr/>
        </p:nvSpPr>
        <p:spPr bwMode="gray">
          <a:xfrm>
            <a:off x="2138363" y="4937125"/>
            <a:ext cx="4725987" cy="274638"/>
          </a:xfrm>
          <a:prstGeom prst="rect">
            <a:avLst/>
          </a:prstGeom>
          <a:gradFill rotWithShape="1">
            <a:gsLst>
              <a:gs pos="0">
                <a:srgbClr val="AD67AA"/>
              </a:gs>
              <a:gs pos="100000">
                <a:srgbClr val="CEA4CC"/>
              </a:gs>
            </a:gsLst>
            <a:lin ang="0" scaled="1"/>
          </a:gradFill>
          <a:ln w="9525">
            <a:miter lim="800000"/>
            <a:headEnd/>
            <a:tailEnd/>
          </a:ln>
          <a:scene3d>
            <a:camera prst="legacyPerspectiveBottom"/>
            <a:lightRig rig="legacyFlat3" dir="b"/>
          </a:scene3d>
          <a:sp3d extrusionH="100000" prstMaterial="legacyMatte">
            <a:bevelT w="13500" h="13500" prst="angle"/>
            <a:bevelB w="13500" h="13500" prst="angle"/>
            <a:extrusionClr>
              <a:srgbClr val="AD67AA"/>
            </a:extrusionClr>
          </a:sp3d>
        </p:spPr>
        <p:txBody>
          <a:bodyPr wrap="none" anchor="ctr">
            <a:flatTx/>
          </a:bodyPr>
          <a:lstStyle/>
          <a:p>
            <a:endParaRPr lang="zh-CN" altLang="en-US"/>
          </a:p>
        </p:txBody>
      </p:sp>
      <p:sp>
        <p:nvSpPr>
          <p:cNvPr id="33851" name="Text Box 59"/>
          <p:cNvSpPr txBox="1">
            <a:spLocks noChangeArrowheads="1"/>
          </p:cNvSpPr>
          <p:nvPr/>
        </p:nvSpPr>
        <p:spPr bwMode="auto">
          <a:xfrm>
            <a:off x="2036763" y="5380038"/>
            <a:ext cx="6164262" cy="2762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200">
                <a:solidFill>
                  <a:schemeClr val="bg1"/>
                </a:solidFill>
                <a:ea typeface="宋体" charset="-122"/>
                <a:cs typeface="Arial" charset="0"/>
              </a:rPr>
              <a:t>0%               20%                40%                60%                80%              100%    </a:t>
            </a:r>
          </a:p>
        </p:txBody>
      </p:sp>
      <p:sp>
        <p:nvSpPr>
          <p:cNvPr id="33852" name="Text Box 60"/>
          <p:cNvSpPr txBox="1">
            <a:spLocks noChangeArrowheads="1"/>
          </p:cNvSpPr>
          <p:nvPr/>
        </p:nvSpPr>
        <p:spPr bwMode="auto">
          <a:xfrm>
            <a:off x="3251200" y="2233613"/>
            <a:ext cx="879475" cy="2746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200">
                <a:solidFill>
                  <a:schemeClr val="bg1"/>
                </a:solidFill>
                <a:ea typeface="宋体" charset="-122"/>
                <a:cs typeface="Arial" charset="0"/>
              </a:rPr>
              <a:t>18.5%</a:t>
            </a:r>
          </a:p>
        </p:txBody>
      </p:sp>
      <p:sp>
        <p:nvSpPr>
          <p:cNvPr id="33853" name="Text Box 61"/>
          <p:cNvSpPr txBox="1">
            <a:spLocks noChangeArrowheads="1"/>
          </p:cNvSpPr>
          <p:nvPr/>
        </p:nvSpPr>
        <p:spPr bwMode="auto">
          <a:xfrm>
            <a:off x="3251200" y="2795588"/>
            <a:ext cx="879475" cy="2746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200">
                <a:solidFill>
                  <a:schemeClr val="bg1"/>
                </a:solidFill>
                <a:ea typeface="宋体" charset="-122"/>
                <a:cs typeface="Arial" charset="0"/>
              </a:rPr>
              <a:t>17.5%</a:t>
            </a:r>
          </a:p>
        </p:txBody>
      </p:sp>
      <p:sp>
        <p:nvSpPr>
          <p:cNvPr id="33854" name="Text Box 62"/>
          <p:cNvSpPr txBox="1">
            <a:spLocks noChangeArrowheads="1"/>
          </p:cNvSpPr>
          <p:nvPr/>
        </p:nvSpPr>
        <p:spPr bwMode="auto">
          <a:xfrm>
            <a:off x="2678113" y="3328988"/>
            <a:ext cx="879475" cy="2746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200">
                <a:solidFill>
                  <a:schemeClr val="bg1"/>
                </a:solidFill>
                <a:ea typeface="宋体" charset="-122"/>
                <a:cs typeface="Arial" charset="0"/>
              </a:rPr>
              <a:t>8.7%</a:t>
            </a:r>
          </a:p>
        </p:txBody>
      </p:sp>
      <p:sp>
        <p:nvSpPr>
          <p:cNvPr id="33855" name="Text Box 63"/>
          <p:cNvSpPr txBox="1">
            <a:spLocks noChangeArrowheads="1"/>
          </p:cNvSpPr>
          <p:nvPr/>
        </p:nvSpPr>
        <p:spPr bwMode="auto">
          <a:xfrm>
            <a:off x="3584575" y="3843338"/>
            <a:ext cx="879475" cy="2746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200">
                <a:solidFill>
                  <a:schemeClr val="bg1"/>
                </a:solidFill>
                <a:ea typeface="宋体" charset="-122"/>
                <a:cs typeface="Arial" charset="0"/>
              </a:rPr>
              <a:t>23.6%</a:t>
            </a:r>
          </a:p>
        </p:txBody>
      </p:sp>
      <p:sp>
        <p:nvSpPr>
          <p:cNvPr id="33856" name="Text Box 64"/>
          <p:cNvSpPr txBox="1">
            <a:spLocks noChangeArrowheads="1"/>
          </p:cNvSpPr>
          <p:nvPr/>
        </p:nvSpPr>
        <p:spPr bwMode="auto">
          <a:xfrm>
            <a:off x="5822950" y="4389438"/>
            <a:ext cx="879475" cy="2746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200">
                <a:solidFill>
                  <a:schemeClr val="bg1"/>
                </a:solidFill>
                <a:ea typeface="宋体" charset="-122"/>
                <a:cs typeface="Arial" charset="0"/>
              </a:rPr>
              <a:t>63.6%</a:t>
            </a:r>
          </a:p>
        </p:txBody>
      </p:sp>
      <p:sp>
        <p:nvSpPr>
          <p:cNvPr id="33857" name="Text Box 65"/>
          <p:cNvSpPr txBox="1">
            <a:spLocks noChangeArrowheads="1"/>
          </p:cNvSpPr>
          <p:nvPr/>
        </p:nvSpPr>
        <p:spPr bwMode="auto">
          <a:xfrm>
            <a:off x="6964363" y="4926013"/>
            <a:ext cx="879475" cy="2746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200">
                <a:solidFill>
                  <a:schemeClr val="bg1"/>
                </a:solidFill>
                <a:ea typeface="宋体" charset="-122"/>
                <a:cs typeface="Arial" charset="0"/>
              </a:rPr>
              <a:t>84.3%</a:t>
            </a:r>
          </a:p>
        </p:txBody>
      </p:sp>
      <p:sp>
        <p:nvSpPr>
          <p:cNvPr id="33858" name="Rectangle 66"/>
          <p:cNvSpPr>
            <a:spLocks noChangeArrowheads="1"/>
          </p:cNvSpPr>
          <p:nvPr/>
        </p:nvSpPr>
        <p:spPr bwMode="auto">
          <a:xfrm>
            <a:off x="2105025" y="1341438"/>
            <a:ext cx="5867400" cy="63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lnSpc>
                <a:spcPct val="110000"/>
              </a:lnSpc>
            </a:pPr>
            <a:r>
              <a:rPr lang="en-US" altLang="zh-CN" sz="1600" b="0">
                <a:solidFill>
                  <a:schemeClr val="bg1"/>
                </a:solidFill>
                <a:ea typeface="宋体" charset="-122"/>
                <a:cs typeface="Arial" charset="0"/>
              </a:rPr>
              <a:t>ThemeGallery  is a </a:t>
            </a:r>
            <a:r>
              <a:rPr lang="en-US" altLang="zh-CN" b="0">
                <a:solidFill>
                  <a:schemeClr val="bg1"/>
                </a:solidFill>
                <a:ea typeface="宋体" charset="-122"/>
                <a:cs typeface="Arial" charset="0"/>
              </a:rPr>
              <a:t>Design</a:t>
            </a:r>
            <a:r>
              <a:rPr lang="en-US" altLang="zh-CN" sz="1600" b="0">
                <a:solidFill>
                  <a:schemeClr val="bg1"/>
                </a:solidFill>
                <a:ea typeface="宋体" charset="-122"/>
                <a:cs typeface="Arial" charset="0"/>
              </a:rPr>
              <a:t> Digital Content &amp; Contents mall developed by Guild Design Inc.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 altLang="zh-CN" smtClean="0">
              <a:ea typeface="宋体" charset="-122"/>
            </a:endParaRPr>
          </a:p>
        </p:txBody>
      </p:sp>
      <p:grpSp>
        <p:nvGrpSpPr>
          <p:cNvPr id="2" name="Group 88"/>
          <p:cNvGrpSpPr>
            <a:grpSpLocks/>
          </p:cNvGrpSpPr>
          <p:nvPr/>
        </p:nvGrpSpPr>
        <p:grpSpPr bwMode="auto">
          <a:xfrm>
            <a:off x="1692275" y="1773238"/>
            <a:ext cx="762000" cy="665162"/>
            <a:chOff x="1110" y="2656"/>
            <a:chExt cx="1549" cy="1351"/>
          </a:xfrm>
        </p:grpSpPr>
        <p:sp>
          <p:nvSpPr>
            <p:cNvPr id="8220" name="AutoShape 89"/>
            <p:cNvSpPr>
              <a:spLocks noChangeArrowheads="1"/>
            </p:cNvSpPr>
            <p:nvPr/>
          </p:nvSpPr>
          <p:spPr bwMode="gray">
            <a:xfrm>
              <a:off x="1123" y="2679"/>
              <a:ext cx="1536" cy="1328"/>
            </a:xfrm>
            <a:prstGeom prst="hexagon">
              <a:avLst>
                <a:gd name="adj" fmla="val 28916"/>
                <a:gd name="vf" fmla="val 115470"/>
              </a:avLst>
            </a:prstGeom>
            <a:solidFill>
              <a:srgbClr val="80808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8221" name="AutoShape 90"/>
            <p:cNvSpPr>
              <a:spLocks noChangeArrowheads="1"/>
            </p:cNvSpPr>
            <p:nvPr/>
          </p:nvSpPr>
          <p:spPr bwMode="gray">
            <a:xfrm>
              <a:off x="1110" y="2656"/>
              <a:ext cx="1536" cy="1328"/>
            </a:xfrm>
            <a:prstGeom prst="hexagon">
              <a:avLst>
                <a:gd name="adj" fmla="val 28916"/>
                <a:gd name="vf" fmla="val 115470"/>
              </a:avLst>
            </a:prstGeom>
            <a:gradFill rotWithShape="1">
              <a:gsLst>
                <a:gs pos="0">
                  <a:srgbClr val="E6E6E6"/>
                </a:gs>
                <a:gs pos="7500">
                  <a:srgbClr val="7D8496"/>
                </a:gs>
                <a:gs pos="26500">
                  <a:srgbClr val="E6E6E6"/>
                </a:gs>
                <a:gs pos="34000">
                  <a:srgbClr val="7D8496"/>
                </a:gs>
                <a:gs pos="46500">
                  <a:srgbClr val="E6E6E6"/>
                </a:gs>
                <a:gs pos="50000">
                  <a:srgbClr val="FFFFFF"/>
                </a:gs>
                <a:gs pos="53500">
                  <a:srgbClr val="E6E6E6"/>
                </a:gs>
                <a:gs pos="66000">
                  <a:srgbClr val="7D8496"/>
                </a:gs>
                <a:gs pos="73500">
                  <a:srgbClr val="E6E6E6"/>
                </a:gs>
                <a:gs pos="92500">
                  <a:srgbClr val="7D8496"/>
                </a:gs>
                <a:gs pos="100000">
                  <a:srgbClr val="E6E6E6"/>
                </a:gs>
              </a:gsLst>
              <a:lin ang="2700000" scaled="1"/>
            </a:gradFill>
            <a:ln w="9525">
              <a:solidFill>
                <a:srgbClr val="C0C0C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41051" name="AutoShape 91"/>
            <p:cNvSpPr>
              <a:spLocks noChangeArrowheads="1"/>
            </p:cNvSpPr>
            <p:nvPr/>
          </p:nvSpPr>
          <p:spPr bwMode="gray">
            <a:xfrm>
              <a:off x="1200" y="2737"/>
              <a:ext cx="1349" cy="1167"/>
            </a:xfrm>
            <a:prstGeom prst="hexagon">
              <a:avLst>
                <a:gd name="adj" fmla="val 28896"/>
                <a:gd name="vf" fmla="val 115470"/>
              </a:avLst>
            </a:prstGeom>
            <a:gradFill rotWithShape="1">
              <a:gsLst>
                <a:gs pos="0">
                  <a:schemeClr val="accent2">
                    <a:gamma/>
                    <a:shade val="46275"/>
                    <a:invGamma/>
                  </a:schemeClr>
                </a:gs>
                <a:gs pos="100000">
                  <a:schemeClr val="accent2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/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</p:grpSp>
      <p:grpSp>
        <p:nvGrpSpPr>
          <p:cNvPr id="3" name="Group 92"/>
          <p:cNvGrpSpPr>
            <a:grpSpLocks/>
          </p:cNvGrpSpPr>
          <p:nvPr/>
        </p:nvGrpSpPr>
        <p:grpSpPr bwMode="auto">
          <a:xfrm>
            <a:off x="1692275" y="2687638"/>
            <a:ext cx="762000" cy="665162"/>
            <a:chOff x="3174" y="2656"/>
            <a:chExt cx="1549" cy="1351"/>
          </a:xfrm>
        </p:grpSpPr>
        <p:sp>
          <p:nvSpPr>
            <p:cNvPr id="8217" name="AutoShape 93"/>
            <p:cNvSpPr>
              <a:spLocks noChangeArrowheads="1"/>
            </p:cNvSpPr>
            <p:nvPr/>
          </p:nvSpPr>
          <p:spPr bwMode="gray">
            <a:xfrm>
              <a:off x="3187" y="2679"/>
              <a:ext cx="1536" cy="1328"/>
            </a:xfrm>
            <a:prstGeom prst="hexagon">
              <a:avLst>
                <a:gd name="adj" fmla="val 28916"/>
                <a:gd name="vf" fmla="val 115470"/>
              </a:avLst>
            </a:prstGeom>
            <a:solidFill>
              <a:srgbClr val="80808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8218" name="AutoShape 94"/>
            <p:cNvSpPr>
              <a:spLocks noChangeArrowheads="1"/>
            </p:cNvSpPr>
            <p:nvPr/>
          </p:nvSpPr>
          <p:spPr bwMode="gray">
            <a:xfrm>
              <a:off x="3174" y="2656"/>
              <a:ext cx="1536" cy="1328"/>
            </a:xfrm>
            <a:prstGeom prst="hexagon">
              <a:avLst>
                <a:gd name="adj" fmla="val 28916"/>
                <a:gd name="vf" fmla="val 115470"/>
              </a:avLst>
            </a:prstGeom>
            <a:gradFill rotWithShape="1">
              <a:gsLst>
                <a:gs pos="0">
                  <a:srgbClr val="E6E6E6"/>
                </a:gs>
                <a:gs pos="7500">
                  <a:srgbClr val="7D8496"/>
                </a:gs>
                <a:gs pos="26500">
                  <a:srgbClr val="E6E6E6"/>
                </a:gs>
                <a:gs pos="34000">
                  <a:srgbClr val="7D8496"/>
                </a:gs>
                <a:gs pos="46500">
                  <a:srgbClr val="E6E6E6"/>
                </a:gs>
                <a:gs pos="50000">
                  <a:srgbClr val="FFFFFF"/>
                </a:gs>
                <a:gs pos="53500">
                  <a:srgbClr val="E6E6E6"/>
                </a:gs>
                <a:gs pos="66000">
                  <a:srgbClr val="7D8496"/>
                </a:gs>
                <a:gs pos="73500">
                  <a:srgbClr val="E6E6E6"/>
                </a:gs>
                <a:gs pos="92500">
                  <a:srgbClr val="7D8496"/>
                </a:gs>
                <a:gs pos="100000">
                  <a:srgbClr val="E6E6E6"/>
                </a:gs>
              </a:gsLst>
              <a:lin ang="2700000" scaled="1"/>
            </a:gradFill>
            <a:ln w="9525">
              <a:solidFill>
                <a:srgbClr val="C0C0C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41055" name="AutoShape 95"/>
            <p:cNvSpPr>
              <a:spLocks noChangeArrowheads="1"/>
            </p:cNvSpPr>
            <p:nvPr/>
          </p:nvSpPr>
          <p:spPr bwMode="gray">
            <a:xfrm>
              <a:off x="3264" y="2737"/>
              <a:ext cx="1349" cy="1167"/>
            </a:xfrm>
            <a:prstGeom prst="hexagon">
              <a:avLst>
                <a:gd name="adj" fmla="val 28896"/>
                <a:gd name="vf" fmla="val 115470"/>
              </a:avLst>
            </a:prstGeom>
            <a:gradFill rotWithShape="1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100000">
                  <a:schemeClr val="accent1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/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</p:grpSp>
      <p:sp>
        <p:nvSpPr>
          <p:cNvPr id="41056" name="Line 96"/>
          <p:cNvSpPr>
            <a:spLocks noChangeShapeType="1"/>
          </p:cNvSpPr>
          <p:nvPr/>
        </p:nvSpPr>
        <p:spPr bwMode="auto">
          <a:xfrm>
            <a:off x="2301875" y="2382838"/>
            <a:ext cx="4800600" cy="0"/>
          </a:xfrm>
          <a:prstGeom prst="line">
            <a:avLst/>
          </a:prstGeom>
          <a:noFill/>
          <a:ln w="25400">
            <a:solidFill>
              <a:schemeClr val="bg1">
                <a:lumMod val="75000"/>
              </a:schemeClr>
            </a:solidFill>
            <a:prstDash val="sysDot"/>
            <a:round/>
            <a:headEnd/>
            <a:tailEnd type="oval" w="med" len="med"/>
          </a:ln>
          <a:effectLst/>
          <a:extLst/>
        </p:spPr>
        <p:txBody>
          <a:bodyPr wrap="none" anchor="ctr"/>
          <a:lstStyle/>
          <a:p>
            <a:pPr>
              <a:defRPr/>
            </a:pPr>
            <a:endParaRPr lang="zh-CN" altLang="en-US"/>
          </a:p>
        </p:txBody>
      </p:sp>
      <p:sp>
        <p:nvSpPr>
          <p:cNvPr id="41057" name="Text Box 97"/>
          <p:cNvSpPr txBox="1">
            <a:spLocks noChangeArrowheads="1"/>
          </p:cNvSpPr>
          <p:nvPr/>
        </p:nvSpPr>
        <p:spPr bwMode="auto">
          <a:xfrm>
            <a:off x="3063875" y="1795463"/>
            <a:ext cx="24384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pPr eaLnBrk="0" hangingPunct="0">
              <a:defRPr/>
            </a:pPr>
            <a:r>
              <a:rPr lang="en-US" altLang="zh-CN" sz="2400" dirty="0">
                <a:solidFill>
                  <a:schemeClr val="bg1">
                    <a:lumMod val="50000"/>
                  </a:schemeClr>
                </a:solidFill>
                <a:ea typeface="宋体" pitchFamily="2" charset="-122"/>
              </a:rPr>
              <a:t>Click to add Title</a:t>
            </a:r>
          </a:p>
        </p:txBody>
      </p:sp>
      <p:sp>
        <p:nvSpPr>
          <p:cNvPr id="8199" name="Text Box 98"/>
          <p:cNvSpPr txBox="1">
            <a:spLocks noChangeArrowheads="1"/>
          </p:cNvSpPr>
          <p:nvPr/>
        </p:nvSpPr>
        <p:spPr bwMode="gray">
          <a:xfrm>
            <a:off x="1889125" y="1871663"/>
            <a:ext cx="354013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en-US" altLang="zh-CN" sz="2400">
                <a:ea typeface="宋体" charset="-122"/>
              </a:rPr>
              <a:t>1</a:t>
            </a:r>
          </a:p>
        </p:txBody>
      </p:sp>
      <p:sp>
        <p:nvSpPr>
          <p:cNvPr id="41059" name="Line 99"/>
          <p:cNvSpPr>
            <a:spLocks noChangeShapeType="1"/>
          </p:cNvSpPr>
          <p:nvPr/>
        </p:nvSpPr>
        <p:spPr bwMode="auto">
          <a:xfrm>
            <a:off x="2301875" y="3297238"/>
            <a:ext cx="4800600" cy="0"/>
          </a:xfrm>
          <a:prstGeom prst="line">
            <a:avLst/>
          </a:prstGeom>
          <a:noFill/>
          <a:ln w="25400">
            <a:solidFill>
              <a:schemeClr val="bg1">
                <a:lumMod val="75000"/>
              </a:schemeClr>
            </a:solidFill>
            <a:prstDash val="sysDot"/>
            <a:round/>
            <a:headEnd/>
            <a:tailEnd type="oval" w="med" len="med"/>
          </a:ln>
          <a:effectLst/>
          <a:extLst/>
        </p:spPr>
        <p:txBody>
          <a:bodyPr wrap="none" anchor="ctr"/>
          <a:lstStyle/>
          <a:p>
            <a:pPr>
              <a:defRPr/>
            </a:pPr>
            <a:endParaRPr lang="zh-CN" altLang="en-US"/>
          </a:p>
        </p:txBody>
      </p:sp>
      <p:sp>
        <p:nvSpPr>
          <p:cNvPr id="41060" name="Text Box 100"/>
          <p:cNvSpPr txBox="1">
            <a:spLocks noChangeArrowheads="1"/>
          </p:cNvSpPr>
          <p:nvPr/>
        </p:nvSpPr>
        <p:spPr bwMode="auto">
          <a:xfrm>
            <a:off x="3063875" y="2709863"/>
            <a:ext cx="24384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pPr eaLnBrk="0" hangingPunct="0">
              <a:defRPr/>
            </a:pPr>
            <a:r>
              <a:rPr lang="en-US" altLang="zh-CN" sz="2400">
                <a:solidFill>
                  <a:schemeClr val="bg1">
                    <a:lumMod val="50000"/>
                  </a:schemeClr>
                </a:solidFill>
                <a:ea typeface="宋体" pitchFamily="2" charset="-122"/>
              </a:rPr>
              <a:t>Click to add Title</a:t>
            </a:r>
          </a:p>
        </p:txBody>
      </p:sp>
      <p:sp>
        <p:nvSpPr>
          <p:cNvPr id="8202" name="Text Box 101"/>
          <p:cNvSpPr txBox="1">
            <a:spLocks noChangeArrowheads="1"/>
          </p:cNvSpPr>
          <p:nvPr/>
        </p:nvSpPr>
        <p:spPr bwMode="gray">
          <a:xfrm>
            <a:off x="1889125" y="2786063"/>
            <a:ext cx="354013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en-US" altLang="zh-CN" sz="2400">
                <a:ea typeface="宋体" charset="-122"/>
              </a:rPr>
              <a:t>2</a:t>
            </a:r>
          </a:p>
        </p:txBody>
      </p:sp>
      <p:grpSp>
        <p:nvGrpSpPr>
          <p:cNvPr id="4" name="Group 102"/>
          <p:cNvGrpSpPr>
            <a:grpSpLocks/>
          </p:cNvGrpSpPr>
          <p:nvPr/>
        </p:nvGrpSpPr>
        <p:grpSpPr bwMode="auto">
          <a:xfrm>
            <a:off x="1692275" y="3579813"/>
            <a:ext cx="762000" cy="665162"/>
            <a:chOff x="1110" y="2656"/>
            <a:chExt cx="1549" cy="1351"/>
          </a:xfrm>
        </p:grpSpPr>
        <p:sp>
          <p:nvSpPr>
            <p:cNvPr id="8214" name="AutoShape 103"/>
            <p:cNvSpPr>
              <a:spLocks noChangeArrowheads="1"/>
            </p:cNvSpPr>
            <p:nvPr/>
          </p:nvSpPr>
          <p:spPr bwMode="gray">
            <a:xfrm>
              <a:off x="1123" y="2679"/>
              <a:ext cx="1536" cy="1328"/>
            </a:xfrm>
            <a:prstGeom prst="hexagon">
              <a:avLst>
                <a:gd name="adj" fmla="val 28916"/>
                <a:gd name="vf" fmla="val 115470"/>
              </a:avLst>
            </a:prstGeom>
            <a:solidFill>
              <a:srgbClr val="80808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8215" name="AutoShape 104"/>
            <p:cNvSpPr>
              <a:spLocks noChangeArrowheads="1"/>
            </p:cNvSpPr>
            <p:nvPr/>
          </p:nvSpPr>
          <p:spPr bwMode="gray">
            <a:xfrm>
              <a:off x="1110" y="2656"/>
              <a:ext cx="1536" cy="1328"/>
            </a:xfrm>
            <a:prstGeom prst="hexagon">
              <a:avLst>
                <a:gd name="adj" fmla="val 28916"/>
                <a:gd name="vf" fmla="val 115470"/>
              </a:avLst>
            </a:prstGeom>
            <a:gradFill rotWithShape="1">
              <a:gsLst>
                <a:gs pos="0">
                  <a:srgbClr val="E6E6E6"/>
                </a:gs>
                <a:gs pos="7500">
                  <a:srgbClr val="7D8496"/>
                </a:gs>
                <a:gs pos="26500">
                  <a:srgbClr val="E6E6E6"/>
                </a:gs>
                <a:gs pos="34000">
                  <a:srgbClr val="7D8496"/>
                </a:gs>
                <a:gs pos="46500">
                  <a:srgbClr val="E6E6E6"/>
                </a:gs>
                <a:gs pos="50000">
                  <a:srgbClr val="FFFFFF"/>
                </a:gs>
                <a:gs pos="53500">
                  <a:srgbClr val="E6E6E6"/>
                </a:gs>
                <a:gs pos="66000">
                  <a:srgbClr val="7D8496"/>
                </a:gs>
                <a:gs pos="73500">
                  <a:srgbClr val="E6E6E6"/>
                </a:gs>
                <a:gs pos="92500">
                  <a:srgbClr val="7D8496"/>
                </a:gs>
                <a:gs pos="100000">
                  <a:srgbClr val="E6E6E6"/>
                </a:gs>
              </a:gsLst>
              <a:lin ang="2700000" scaled="1"/>
            </a:gradFill>
            <a:ln w="9525">
              <a:solidFill>
                <a:srgbClr val="C0C0C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41065" name="AutoShape 105"/>
            <p:cNvSpPr>
              <a:spLocks noChangeArrowheads="1"/>
            </p:cNvSpPr>
            <p:nvPr/>
          </p:nvSpPr>
          <p:spPr bwMode="gray">
            <a:xfrm>
              <a:off x="1200" y="2737"/>
              <a:ext cx="1349" cy="1167"/>
            </a:xfrm>
            <a:prstGeom prst="hexagon">
              <a:avLst>
                <a:gd name="adj" fmla="val 28896"/>
                <a:gd name="vf" fmla="val 115470"/>
              </a:avLst>
            </a:prstGeom>
            <a:gradFill rotWithShape="1">
              <a:gsLst>
                <a:gs pos="0">
                  <a:schemeClr val="accent2">
                    <a:gamma/>
                    <a:shade val="46275"/>
                    <a:invGamma/>
                  </a:schemeClr>
                </a:gs>
                <a:gs pos="100000">
                  <a:schemeClr val="accent2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/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</p:grpSp>
      <p:grpSp>
        <p:nvGrpSpPr>
          <p:cNvPr id="5" name="Group 106"/>
          <p:cNvGrpSpPr>
            <a:grpSpLocks/>
          </p:cNvGrpSpPr>
          <p:nvPr/>
        </p:nvGrpSpPr>
        <p:grpSpPr bwMode="auto">
          <a:xfrm>
            <a:off x="1692275" y="4494213"/>
            <a:ext cx="762000" cy="665162"/>
            <a:chOff x="3174" y="2656"/>
            <a:chExt cx="1549" cy="1351"/>
          </a:xfrm>
        </p:grpSpPr>
        <p:sp>
          <p:nvSpPr>
            <p:cNvPr id="8211" name="AutoShape 107"/>
            <p:cNvSpPr>
              <a:spLocks noChangeArrowheads="1"/>
            </p:cNvSpPr>
            <p:nvPr/>
          </p:nvSpPr>
          <p:spPr bwMode="gray">
            <a:xfrm>
              <a:off x="3187" y="2679"/>
              <a:ext cx="1536" cy="1328"/>
            </a:xfrm>
            <a:prstGeom prst="hexagon">
              <a:avLst>
                <a:gd name="adj" fmla="val 28916"/>
                <a:gd name="vf" fmla="val 115470"/>
              </a:avLst>
            </a:prstGeom>
            <a:solidFill>
              <a:srgbClr val="80808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8212" name="AutoShape 108"/>
            <p:cNvSpPr>
              <a:spLocks noChangeArrowheads="1"/>
            </p:cNvSpPr>
            <p:nvPr/>
          </p:nvSpPr>
          <p:spPr bwMode="gray">
            <a:xfrm>
              <a:off x="3174" y="2656"/>
              <a:ext cx="1536" cy="1328"/>
            </a:xfrm>
            <a:prstGeom prst="hexagon">
              <a:avLst>
                <a:gd name="adj" fmla="val 28916"/>
                <a:gd name="vf" fmla="val 115470"/>
              </a:avLst>
            </a:prstGeom>
            <a:gradFill rotWithShape="1">
              <a:gsLst>
                <a:gs pos="0">
                  <a:srgbClr val="E6E6E6"/>
                </a:gs>
                <a:gs pos="7500">
                  <a:srgbClr val="7D8496"/>
                </a:gs>
                <a:gs pos="26500">
                  <a:srgbClr val="E6E6E6"/>
                </a:gs>
                <a:gs pos="34000">
                  <a:srgbClr val="7D8496"/>
                </a:gs>
                <a:gs pos="46500">
                  <a:srgbClr val="E6E6E6"/>
                </a:gs>
                <a:gs pos="50000">
                  <a:srgbClr val="FFFFFF"/>
                </a:gs>
                <a:gs pos="53500">
                  <a:srgbClr val="E6E6E6"/>
                </a:gs>
                <a:gs pos="66000">
                  <a:srgbClr val="7D8496"/>
                </a:gs>
                <a:gs pos="73500">
                  <a:srgbClr val="E6E6E6"/>
                </a:gs>
                <a:gs pos="92500">
                  <a:srgbClr val="7D8496"/>
                </a:gs>
                <a:gs pos="100000">
                  <a:srgbClr val="E6E6E6"/>
                </a:gs>
              </a:gsLst>
              <a:lin ang="2700000" scaled="1"/>
            </a:gradFill>
            <a:ln w="9525">
              <a:solidFill>
                <a:srgbClr val="C0C0C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41069" name="AutoShape 109"/>
            <p:cNvSpPr>
              <a:spLocks noChangeArrowheads="1"/>
            </p:cNvSpPr>
            <p:nvPr/>
          </p:nvSpPr>
          <p:spPr bwMode="gray">
            <a:xfrm>
              <a:off x="3264" y="2737"/>
              <a:ext cx="1349" cy="1167"/>
            </a:xfrm>
            <a:prstGeom prst="hexagon">
              <a:avLst>
                <a:gd name="adj" fmla="val 28896"/>
                <a:gd name="vf" fmla="val 115470"/>
              </a:avLst>
            </a:prstGeom>
            <a:gradFill rotWithShape="1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100000">
                  <a:schemeClr val="accent1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/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</p:grpSp>
      <p:sp>
        <p:nvSpPr>
          <p:cNvPr id="41070" name="Line 110"/>
          <p:cNvSpPr>
            <a:spLocks noChangeShapeType="1"/>
          </p:cNvSpPr>
          <p:nvPr/>
        </p:nvSpPr>
        <p:spPr bwMode="auto">
          <a:xfrm>
            <a:off x="2301875" y="4189413"/>
            <a:ext cx="4800600" cy="0"/>
          </a:xfrm>
          <a:prstGeom prst="line">
            <a:avLst/>
          </a:prstGeom>
          <a:noFill/>
          <a:ln w="25400">
            <a:solidFill>
              <a:schemeClr val="bg1">
                <a:lumMod val="75000"/>
              </a:schemeClr>
            </a:solidFill>
            <a:prstDash val="sysDot"/>
            <a:round/>
            <a:headEnd/>
            <a:tailEnd type="oval" w="med" len="med"/>
          </a:ln>
          <a:effectLst/>
          <a:extLst/>
        </p:spPr>
        <p:txBody>
          <a:bodyPr wrap="none" anchor="ctr"/>
          <a:lstStyle/>
          <a:p>
            <a:pPr>
              <a:defRPr/>
            </a:pPr>
            <a:endParaRPr lang="zh-CN" altLang="en-US"/>
          </a:p>
        </p:txBody>
      </p:sp>
      <p:sp>
        <p:nvSpPr>
          <p:cNvPr id="41071" name="Text Box 111"/>
          <p:cNvSpPr txBox="1">
            <a:spLocks noChangeArrowheads="1"/>
          </p:cNvSpPr>
          <p:nvPr/>
        </p:nvSpPr>
        <p:spPr bwMode="auto">
          <a:xfrm>
            <a:off x="3063875" y="3602038"/>
            <a:ext cx="24384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pPr eaLnBrk="0" hangingPunct="0">
              <a:defRPr/>
            </a:pPr>
            <a:r>
              <a:rPr lang="en-US" altLang="zh-CN" sz="2400">
                <a:solidFill>
                  <a:schemeClr val="bg1">
                    <a:lumMod val="50000"/>
                  </a:schemeClr>
                </a:solidFill>
                <a:ea typeface="宋体" pitchFamily="2" charset="-122"/>
              </a:rPr>
              <a:t>Click to add Title</a:t>
            </a:r>
          </a:p>
        </p:txBody>
      </p:sp>
      <p:sp>
        <p:nvSpPr>
          <p:cNvPr id="8207" name="Text Box 112"/>
          <p:cNvSpPr txBox="1">
            <a:spLocks noChangeArrowheads="1"/>
          </p:cNvSpPr>
          <p:nvPr/>
        </p:nvSpPr>
        <p:spPr bwMode="gray">
          <a:xfrm>
            <a:off x="1889125" y="3678238"/>
            <a:ext cx="354013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en-US" altLang="zh-CN" sz="2400">
                <a:ea typeface="宋体" charset="-122"/>
              </a:rPr>
              <a:t>3</a:t>
            </a:r>
          </a:p>
        </p:txBody>
      </p:sp>
      <p:sp>
        <p:nvSpPr>
          <p:cNvPr id="41073" name="Line 113"/>
          <p:cNvSpPr>
            <a:spLocks noChangeShapeType="1"/>
          </p:cNvSpPr>
          <p:nvPr/>
        </p:nvSpPr>
        <p:spPr bwMode="auto">
          <a:xfrm>
            <a:off x="2301875" y="5103813"/>
            <a:ext cx="4800600" cy="0"/>
          </a:xfrm>
          <a:prstGeom prst="line">
            <a:avLst/>
          </a:prstGeom>
          <a:noFill/>
          <a:ln w="25400">
            <a:solidFill>
              <a:schemeClr val="bg1">
                <a:lumMod val="75000"/>
              </a:schemeClr>
            </a:solidFill>
            <a:prstDash val="sysDot"/>
            <a:round/>
            <a:headEnd/>
            <a:tailEnd type="oval" w="med" len="med"/>
          </a:ln>
          <a:effectLst/>
          <a:extLst/>
        </p:spPr>
        <p:txBody>
          <a:bodyPr wrap="none" anchor="ctr"/>
          <a:lstStyle/>
          <a:p>
            <a:pPr>
              <a:defRPr/>
            </a:pPr>
            <a:endParaRPr lang="zh-CN" altLang="en-US"/>
          </a:p>
        </p:txBody>
      </p:sp>
      <p:sp>
        <p:nvSpPr>
          <p:cNvPr id="41074" name="Text Box 114"/>
          <p:cNvSpPr txBox="1">
            <a:spLocks noChangeArrowheads="1"/>
          </p:cNvSpPr>
          <p:nvPr/>
        </p:nvSpPr>
        <p:spPr bwMode="auto">
          <a:xfrm>
            <a:off x="3063875" y="4516438"/>
            <a:ext cx="24384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pPr eaLnBrk="0" hangingPunct="0">
              <a:defRPr/>
            </a:pPr>
            <a:r>
              <a:rPr lang="en-US" altLang="zh-CN" sz="2400">
                <a:solidFill>
                  <a:schemeClr val="bg1">
                    <a:lumMod val="50000"/>
                  </a:schemeClr>
                </a:solidFill>
                <a:ea typeface="宋体" pitchFamily="2" charset="-122"/>
              </a:rPr>
              <a:t>Click to add Title</a:t>
            </a:r>
          </a:p>
        </p:txBody>
      </p:sp>
      <p:sp>
        <p:nvSpPr>
          <p:cNvPr id="8210" name="Text Box 115"/>
          <p:cNvSpPr txBox="1">
            <a:spLocks noChangeArrowheads="1"/>
          </p:cNvSpPr>
          <p:nvPr/>
        </p:nvSpPr>
        <p:spPr bwMode="gray">
          <a:xfrm>
            <a:off x="1889125" y="4592638"/>
            <a:ext cx="354013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en-US" altLang="zh-CN" sz="2400">
                <a:ea typeface="宋体" charset="-122"/>
              </a:rPr>
              <a:t>4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AutoShape 2"/>
          <p:cNvSpPr>
            <a:spLocks noChangeArrowheads="1"/>
          </p:cNvSpPr>
          <p:nvPr/>
        </p:nvSpPr>
        <p:spPr bwMode="gray">
          <a:xfrm>
            <a:off x="4714875" y="2451100"/>
            <a:ext cx="3352800" cy="2286000"/>
          </a:xfrm>
          <a:prstGeom prst="roundRect">
            <a:avLst>
              <a:gd name="adj" fmla="val 10347"/>
            </a:avLst>
          </a:prstGeom>
          <a:solidFill>
            <a:schemeClr val="bg1">
              <a:lumMod val="25000"/>
              <a:lumOff val="75000"/>
            </a:schemeClr>
          </a:solidFill>
          <a:ln w="50800">
            <a:solidFill>
              <a:schemeClr val="accent1"/>
            </a:solidFill>
            <a:round/>
            <a:headEnd/>
            <a:tailEnd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zh-CN" altLang="en-US"/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 altLang="zh-CN" sz="3200" smtClean="0"/>
          </a:p>
        </p:txBody>
      </p:sp>
      <p:sp>
        <p:nvSpPr>
          <p:cNvPr id="18436" name="AutoShape 4"/>
          <p:cNvSpPr>
            <a:spLocks noChangeArrowheads="1"/>
          </p:cNvSpPr>
          <p:nvPr/>
        </p:nvSpPr>
        <p:spPr bwMode="gray">
          <a:xfrm>
            <a:off x="1187450" y="2451100"/>
            <a:ext cx="3352800" cy="2286000"/>
          </a:xfrm>
          <a:prstGeom prst="roundRect">
            <a:avLst>
              <a:gd name="adj" fmla="val 10347"/>
            </a:avLst>
          </a:prstGeom>
          <a:solidFill>
            <a:schemeClr val="bg1">
              <a:lumMod val="25000"/>
              <a:lumOff val="75000"/>
            </a:schemeClr>
          </a:solidFill>
          <a:ln w="50800">
            <a:solidFill>
              <a:schemeClr val="folHlink"/>
            </a:solidFill>
            <a:round/>
            <a:headEnd/>
            <a:tailEnd/>
          </a:ln>
          <a:effectLst>
            <a:outerShdw dist="107763" dir="8100000" algn="ctr" rotWithShape="0">
              <a:srgbClr val="808080">
                <a:alpha val="50000"/>
              </a:srgb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zh-CN" altLang="en-US"/>
          </a:p>
        </p:txBody>
      </p:sp>
      <p:grpSp>
        <p:nvGrpSpPr>
          <p:cNvPr id="2" name="Group 5"/>
          <p:cNvGrpSpPr>
            <a:grpSpLocks/>
          </p:cNvGrpSpPr>
          <p:nvPr/>
        </p:nvGrpSpPr>
        <p:grpSpPr bwMode="auto">
          <a:xfrm>
            <a:off x="3778250" y="1557338"/>
            <a:ext cx="790575" cy="1976437"/>
            <a:chOff x="2304" y="1344"/>
            <a:chExt cx="498" cy="1245"/>
          </a:xfrm>
        </p:grpSpPr>
        <p:sp>
          <p:nvSpPr>
            <p:cNvPr id="34827" name="Freeform 6"/>
            <p:cNvSpPr>
              <a:spLocks/>
            </p:cNvSpPr>
            <p:nvPr/>
          </p:nvSpPr>
          <p:spPr bwMode="gray">
            <a:xfrm>
              <a:off x="2425" y="1344"/>
              <a:ext cx="233" cy="254"/>
            </a:xfrm>
            <a:custGeom>
              <a:avLst/>
              <a:gdLst>
                <a:gd name="T0" fmla="*/ 51 w 267"/>
                <a:gd name="T1" fmla="*/ 0 h 292"/>
                <a:gd name="T2" fmla="*/ 62 w 267"/>
                <a:gd name="T3" fmla="*/ 3 h 292"/>
                <a:gd name="T4" fmla="*/ 71 w 267"/>
                <a:gd name="T5" fmla="*/ 4 h 292"/>
                <a:gd name="T6" fmla="*/ 81 w 267"/>
                <a:gd name="T7" fmla="*/ 10 h 292"/>
                <a:gd name="T8" fmla="*/ 88 w 267"/>
                <a:gd name="T9" fmla="*/ 16 h 292"/>
                <a:gd name="T10" fmla="*/ 94 w 267"/>
                <a:gd name="T11" fmla="*/ 24 h 292"/>
                <a:gd name="T12" fmla="*/ 99 w 267"/>
                <a:gd name="T13" fmla="*/ 32 h 292"/>
                <a:gd name="T14" fmla="*/ 102 w 267"/>
                <a:gd name="T15" fmla="*/ 43 h 292"/>
                <a:gd name="T16" fmla="*/ 102 w 267"/>
                <a:gd name="T17" fmla="*/ 56 h 292"/>
                <a:gd name="T18" fmla="*/ 102 w 267"/>
                <a:gd name="T19" fmla="*/ 66 h 292"/>
                <a:gd name="T20" fmla="*/ 99 w 267"/>
                <a:gd name="T21" fmla="*/ 77 h 292"/>
                <a:gd name="T22" fmla="*/ 94 w 267"/>
                <a:gd name="T23" fmla="*/ 85 h 292"/>
                <a:gd name="T24" fmla="*/ 88 w 267"/>
                <a:gd name="T25" fmla="*/ 94 h 292"/>
                <a:gd name="T26" fmla="*/ 81 w 267"/>
                <a:gd name="T27" fmla="*/ 101 h 292"/>
                <a:gd name="T28" fmla="*/ 71 w 267"/>
                <a:gd name="T29" fmla="*/ 105 h 292"/>
                <a:gd name="T30" fmla="*/ 62 w 267"/>
                <a:gd name="T31" fmla="*/ 109 h 292"/>
                <a:gd name="T32" fmla="*/ 51 w 267"/>
                <a:gd name="T33" fmla="*/ 110 h 292"/>
                <a:gd name="T34" fmla="*/ 39 w 267"/>
                <a:gd name="T35" fmla="*/ 109 h 292"/>
                <a:gd name="T36" fmla="*/ 29 w 267"/>
                <a:gd name="T37" fmla="*/ 104 h 292"/>
                <a:gd name="T38" fmla="*/ 20 w 267"/>
                <a:gd name="T39" fmla="*/ 98 h 292"/>
                <a:gd name="T40" fmla="*/ 11 w 267"/>
                <a:gd name="T41" fmla="*/ 90 h 292"/>
                <a:gd name="T42" fmla="*/ 5 w 267"/>
                <a:gd name="T43" fmla="*/ 78 h 292"/>
                <a:gd name="T44" fmla="*/ 3 w 267"/>
                <a:gd name="T45" fmla="*/ 67 h 292"/>
                <a:gd name="T46" fmla="*/ 0 w 267"/>
                <a:gd name="T47" fmla="*/ 56 h 292"/>
                <a:gd name="T48" fmla="*/ 3 w 267"/>
                <a:gd name="T49" fmla="*/ 43 h 292"/>
                <a:gd name="T50" fmla="*/ 5 w 267"/>
                <a:gd name="T51" fmla="*/ 30 h 292"/>
                <a:gd name="T52" fmla="*/ 11 w 267"/>
                <a:gd name="T53" fmla="*/ 20 h 292"/>
                <a:gd name="T54" fmla="*/ 20 w 267"/>
                <a:gd name="T55" fmla="*/ 12 h 292"/>
                <a:gd name="T56" fmla="*/ 29 w 267"/>
                <a:gd name="T57" fmla="*/ 5 h 292"/>
                <a:gd name="T58" fmla="*/ 39 w 267"/>
                <a:gd name="T59" fmla="*/ 3 h 292"/>
                <a:gd name="T60" fmla="*/ 51 w 267"/>
                <a:gd name="T61" fmla="*/ 0 h 292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267"/>
                <a:gd name="T94" fmla="*/ 0 h 292"/>
                <a:gd name="T95" fmla="*/ 267 w 267"/>
                <a:gd name="T96" fmla="*/ 292 h 292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267" h="292">
                  <a:moveTo>
                    <a:pt x="133" y="0"/>
                  </a:moveTo>
                  <a:lnTo>
                    <a:pt x="161" y="3"/>
                  </a:lnTo>
                  <a:lnTo>
                    <a:pt x="186" y="12"/>
                  </a:lnTo>
                  <a:lnTo>
                    <a:pt x="209" y="25"/>
                  </a:lnTo>
                  <a:lnTo>
                    <a:pt x="228" y="42"/>
                  </a:lnTo>
                  <a:lnTo>
                    <a:pt x="245" y="64"/>
                  </a:lnTo>
                  <a:lnTo>
                    <a:pt x="257" y="88"/>
                  </a:lnTo>
                  <a:lnTo>
                    <a:pt x="265" y="116"/>
                  </a:lnTo>
                  <a:lnTo>
                    <a:pt x="267" y="146"/>
                  </a:lnTo>
                  <a:lnTo>
                    <a:pt x="265" y="175"/>
                  </a:lnTo>
                  <a:lnTo>
                    <a:pt x="257" y="203"/>
                  </a:lnTo>
                  <a:lnTo>
                    <a:pt x="245" y="227"/>
                  </a:lnTo>
                  <a:lnTo>
                    <a:pt x="228" y="249"/>
                  </a:lnTo>
                  <a:lnTo>
                    <a:pt x="209" y="267"/>
                  </a:lnTo>
                  <a:lnTo>
                    <a:pt x="186" y="281"/>
                  </a:lnTo>
                  <a:lnTo>
                    <a:pt x="161" y="289"/>
                  </a:lnTo>
                  <a:lnTo>
                    <a:pt x="133" y="292"/>
                  </a:lnTo>
                  <a:lnTo>
                    <a:pt x="103" y="288"/>
                  </a:lnTo>
                  <a:lnTo>
                    <a:pt x="75" y="277"/>
                  </a:lnTo>
                  <a:lnTo>
                    <a:pt x="51" y="260"/>
                  </a:lnTo>
                  <a:lnTo>
                    <a:pt x="29" y="237"/>
                  </a:lnTo>
                  <a:lnTo>
                    <a:pt x="13" y="210"/>
                  </a:lnTo>
                  <a:lnTo>
                    <a:pt x="4" y="178"/>
                  </a:lnTo>
                  <a:lnTo>
                    <a:pt x="0" y="146"/>
                  </a:lnTo>
                  <a:lnTo>
                    <a:pt x="4" y="113"/>
                  </a:lnTo>
                  <a:lnTo>
                    <a:pt x="13" y="81"/>
                  </a:lnTo>
                  <a:lnTo>
                    <a:pt x="29" y="54"/>
                  </a:lnTo>
                  <a:lnTo>
                    <a:pt x="51" y="32"/>
                  </a:lnTo>
                  <a:lnTo>
                    <a:pt x="75" y="14"/>
                  </a:lnTo>
                  <a:lnTo>
                    <a:pt x="103" y="3"/>
                  </a:lnTo>
                  <a:lnTo>
                    <a:pt x="133" y="0"/>
                  </a:lnTo>
                  <a:close/>
                </a:path>
              </a:pathLst>
            </a:custGeom>
            <a:solidFill>
              <a:schemeClr val="folHlink"/>
            </a:solidFill>
            <a:ln w="0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828" name="Freeform 7"/>
            <p:cNvSpPr>
              <a:spLocks/>
            </p:cNvSpPr>
            <p:nvPr/>
          </p:nvSpPr>
          <p:spPr bwMode="gray">
            <a:xfrm>
              <a:off x="2304" y="1625"/>
              <a:ext cx="498" cy="964"/>
            </a:xfrm>
            <a:custGeom>
              <a:avLst/>
              <a:gdLst>
                <a:gd name="T0" fmla="*/ 28 w 573"/>
                <a:gd name="T1" fmla="*/ 3 h 1111"/>
                <a:gd name="T2" fmla="*/ 11 w 573"/>
                <a:gd name="T3" fmla="*/ 12 h 1111"/>
                <a:gd name="T4" fmla="*/ 3 w 573"/>
                <a:gd name="T5" fmla="*/ 28 h 1111"/>
                <a:gd name="T6" fmla="*/ 0 w 573"/>
                <a:gd name="T7" fmla="*/ 189 h 1111"/>
                <a:gd name="T8" fmla="*/ 1 w 573"/>
                <a:gd name="T9" fmla="*/ 191 h 1111"/>
                <a:gd name="T10" fmla="*/ 3 w 573"/>
                <a:gd name="T11" fmla="*/ 197 h 1111"/>
                <a:gd name="T12" fmla="*/ 10 w 573"/>
                <a:gd name="T13" fmla="*/ 203 h 1111"/>
                <a:gd name="T14" fmla="*/ 21 w 573"/>
                <a:gd name="T15" fmla="*/ 207 h 1111"/>
                <a:gd name="T16" fmla="*/ 32 w 573"/>
                <a:gd name="T17" fmla="*/ 204 h 1111"/>
                <a:gd name="T18" fmla="*/ 37 w 573"/>
                <a:gd name="T19" fmla="*/ 198 h 1111"/>
                <a:gd name="T20" fmla="*/ 40 w 573"/>
                <a:gd name="T21" fmla="*/ 191 h 1111"/>
                <a:gd name="T22" fmla="*/ 41 w 573"/>
                <a:gd name="T23" fmla="*/ 186 h 1111"/>
                <a:gd name="T24" fmla="*/ 41 w 573"/>
                <a:gd name="T25" fmla="*/ 62 h 1111"/>
                <a:gd name="T26" fmla="*/ 50 w 573"/>
                <a:gd name="T27" fmla="*/ 396 h 1111"/>
                <a:gd name="T28" fmla="*/ 51 w 573"/>
                <a:gd name="T29" fmla="*/ 397 h 1111"/>
                <a:gd name="T30" fmla="*/ 56 w 573"/>
                <a:gd name="T31" fmla="*/ 403 h 1111"/>
                <a:gd name="T32" fmla="*/ 65 w 573"/>
                <a:gd name="T33" fmla="*/ 409 h 1111"/>
                <a:gd name="T34" fmla="*/ 74 w 573"/>
                <a:gd name="T35" fmla="*/ 411 h 1111"/>
                <a:gd name="T36" fmla="*/ 84 w 573"/>
                <a:gd name="T37" fmla="*/ 411 h 1111"/>
                <a:gd name="T38" fmla="*/ 96 w 573"/>
                <a:gd name="T39" fmla="*/ 407 h 1111"/>
                <a:gd name="T40" fmla="*/ 102 w 573"/>
                <a:gd name="T41" fmla="*/ 400 h 1111"/>
                <a:gd name="T42" fmla="*/ 104 w 573"/>
                <a:gd name="T43" fmla="*/ 396 h 1111"/>
                <a:gd name="T44" fmla="*/ 104 w 573"/>
                <a:gd name="T45" fmla="*/ 185 h 1111"/>
                <a:gd name="T46" fmla="*/ 112 w 573"/>
                <a:gd name="T47" fmla="*/ 186 h 1111"/>
                <a:gd name="T48" fmla="*/ 112 w 573"/>
                <a:gd name="T49" fmla="*/ 198 h 1111"/>
                <a:gd name="T50" fmla="*/ 113 w 573"/>
                <a:gd name="T51" fmla="*/ 219 h 1111"/>
                <a:gd name="T52" fmla="*/ 113 w 573"/>
                <a:gd name="T53" fmla="*/ 246 h 1111"/>
                <a:gd name="T54" fmla="*/ 113 w 573"/>
                <a:gd name="T55" fmla="*/ 278 h 1111"/>
                <a:gd name="T56" fmla="*/ 113 w 573"/>
                <a:gd name="T57" fmla="*/ 310 h 1111"/>
                <a:gd name="T58" fmla="*/ 114 w 573"/>
                <a:gd name="T59" fmla="*/ 344 h 1111"/>
                <a:gd name="T60" fmla="*/ 114 w 573"/>
                <a:gd name="T61" fmla="*/ 372 h 1111"/>
                <a:gd name="T62" fmla="*/ 114 w 573"/>
                <a:gd name="T63" fmla="*/ 396 h 1111"/>
                <a:gd name="T64" fmla="*/ 115 w 573"/>
                <a:gd name="T65" fmla="*/ 397 h 1111"/>
                <a:gd name="T66" fmla="*/ 118 w 573"/>
                <a:gd name="T67" fmla="*/ 403 h 1111"/>
                <a:gd name="T68" fmla="*/ 125 w 573"/>
                <a:gd name="T69" fmla="*/ 408 h 1111"/>
                <a:gd name="T70" fmla="*/ 139 w 573"/>
                <a:gd name="T71" fmla="*/ 411 h 1111"/>
                <a:gd name="T72" fmla="*/ 153 w 573"/>
                <a:gd name="T73" fmla="*/ 408 h 1111"/>
                <a:gd name="T74" fmla="*/ 161 w 573"/>
                <a:gd name="T75" fmla="*/ 403 h 1111"/>
                <a:gd name="T76" fmla="*/ 163 w 573"/>
                <a:gd name="T77" fmla="*/ 397 h 1111"/>
                <a:gd name="T78" fmla="*/ 164 w 573"/>
                <a:gd name="T79" fmla="*/ 396 h 1111"/>
                <a:gd name="T80" fmla="*/ 175 w 573"/>
                <a:gd name="T81" fmla="*/ 62 h 1111"/>
                <a:gd name="T82" fmla="*/ 176 w 573"/>
                <a:gd name="T83" fmla="*/ 186 h 1111"/>
                <a:gd name="T84" fmla="*/ 176 w 573"/>
                <a:gd name="T85" fmla="*/ 191 h 1111"/>
                <a:gd name="T86" fmla="*/ 182 w 573"/>
                <a:gd name="T87" fmla="*/ 200 h 1111"/>
                <a:gd name="T88" fmla="*/ 189 w 573"/>
                <a:gd name="T89" fmla="*/ 204 h 1111"/>
                <a:gd name="T90" fmla="*/ 201 w 573"/>
                <a:gd name="T91" fmla="*/ 204 h 1111"/>
                <a:gd name="T92" fmla="*/ 209 w 573"/>
                <a:gd name="T93" fmla="*/ 200 h 1111"/>
                <a:gd name="T94" fmla="*/ 213 w 573"/>
                <a:gd name="T95" fmla="*/ 191 h 1111"/>
                <a:gd name="T96" fmla="*/ 215 w 573"/>
                <a:gd name="T97" fmla="*/ 188 h 1111"/>
                <a:gd name="T98" fmla="*/ 214 w 573"/>
                <a:gd name="T99" fmla="*/ 25 h 1111"/>
                <a:gd name="T100" fmla="*/ 205 w 573"/>
                <a:gd name="T101" fmla="*/ 10 h 1111"/>
                <a:gd name="T102" fmla="*/ 189 w 573"/>
                <a:gd name="T103" fmla="*/ 3 h 1111"/>
                <a:gd name="T104" fmla="*/ 36 w 573"/>
                <a:gd name="T105" fmla="*/ 0 h 1111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573"/>
                <a:gd name="T160" fmla="*/ 0 h 1111"/>
                <a:gd name="T161" fmla="*/ 573 w 573"/>
                <a:gd name="T162" fmla="*/ 1111 h 1111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573" h="1111">
                  <a:moveTo>
                    <a:pt x="94" y="0"/>
                  </a:moveTo>
                  <a:lnTo>
                    <a:pt x="72" y="5"/>
                  </a:lnTo>
                  <a:lnTo>
                    <a:pt x="50" y="16"/>
                  </a:lnTo>
                  <a:lnTo>
                    <a:pt x="30" y="32"/>
                  </a:lnTo>
                  <a:lnTo>
                    <a:pt x="15" y="53"/>
                  </a:lnTo>
                  <a:lnTo>
                    <a:pt x="4" y="75"/>
                  </a:lnTo>
                  <a:lnTo>
                    <a:pt x="0" y="99"/>
                  </a:lnTo>
                  <a:lnTo>
                    <a:pt x="0" y="509"/>
                  </a:lnTo>
                  <a:lnTo>
                    <a:pt x="0" y="511"/>
                  </a:lnTo>
                  <a:lnTo>
                    <a:pt x="1" y="516"/>
                  </a:lnTo>
                  <a:lnTo>
                    <a:pt x="4" y="525"/>
                  </a:lnTo>
                  <a:lnTo>
                    <a:pt x="9" y="533"/>
                  </a:lnTo>
                  <a:lnTo>
                    <a:pt x="16" y="543"/>
                  </a:lnTo>
                  <a:lnTo>
                    <a:pt x="26" y="550"/>
                  </a:lnTo>
                  <a:lnTo>
                    <a:pt x="39" y="556"/>
                  </a:lnTo>
                  <a:lnTo>
                    <a:pt x="56" y="557"/>
                  </a:lnTo>
                  <a:lnTo>
                    <a:pt x="72" y="556"/>
                  </a:lnTo>
                  <a:lnTo>
                    <a:pt x="84" y="551"/>
                  </a:lnTo>
                  <a:lnTo>
                    <a:pt x="92" y="543"/>
                  </a:lnTo>
                  <a:lnTo>
                    <a:pt x="100" y="534"/>
                  </a:lnTo>
                  <a:lnTo>
                    <a:pt x="103" y="525"/>
                  </a:lnTo>
                  <a:lnTo>
                    <a:pt x="106" y="516"/>
                  </a:lnTo>
                  <a:lnTo>
                    <a:pt x="107" y="508"/>
                  </a:lnTo>
                  <a:lnTo>
                    <a:pt x="108" y="503"/>
                  </a:lnTo>
                  <a:lnTo>
                    <a:pt x="108" y="500"/>
                  </a:lnTo>
                  <a:lnTo>
                    <a:pt x="108" y="166"/>
                  </a:lnTo>
                  <a:lnTo>
                    <a:pt x="134" y="167"/>
                  </a:lnTo>
                  <a:lnTo>
                    <a:pt x="135" y="1066"/>
                  </a:lnTo>
                  <a:lnTo>
                    <a:pt x="136" y="1068"/>
                  </a:lnTo>
                  <a:lnTo>
                    <a:pt x="138" y="1073"/>
                  </a:lnTo>
                  <a:lnTo>
                    <a:pt x="143" y="1080"/>
                  </a:lnTo>
                  <a:lnTo>
                    <a:pt x="151" y="1089"/>
                  </a:lnTo>
                  <a:lnTo>
                    <a:pt x="162" y="1097"/>
                  </a:lnTo>
                  <a:lnTo>
                    <a:pt x="174" y="1105"/>
                  </a:lnTo>
                  <a:lnTo>
                    <a:pt x="189" y="1110"/>
                  </a:lnTo>
                  <a:lnTo>
                    <a:pt x="199" y="1111"/>
                  </a:lnTo>
                  <a:lnTo>
                    <a:pt x="217" y="1111"/>
                  </a:lnTo>
                  <a:lnTo>
                    <a:pt x="227" y="1110"/>
                  </a:lnTo>
                  <a:lnTo>
                    <a:pt x="243" y="1105"/>
                  </a:lnTo>
                  <a:lnTo>
                    <a:pt x="255" y="1097"/>
                  </a:lnTo>
                  <a:lnTo>
                    <a:pt x="265" y="1089"/>
                  </a:lnTo>
                  <a:lnTo>
                    <a:pt x="272" y="1080"/>
                  </a:lnTo>
                  <a:lnTo>
                    <a:pt x="276" y="1073"/>
                  </a:lnTo>
                  <a:lnTo>
                    <a:pt x="278" y="1068"/>
                  </a:lnTo>
                  <a:lnTo>
                    <a:pt x="279" y="1066"/>
                  </a:lnTo>
                  <a:lnTo>
                    <a:pt x="279" y="499"/>
                  </a:lnTo>
                  <a:lnTo>
                    <a:pt x="302" y="499"/>
                  </a:lnTo>
                  <a:lnTo>
                    <a:pt x="302" y="503"/>
                  </a:lnTo>
                  <a:lnTo>
                    <a:pt x="302" y="515"/>
                  </a:lnTo>
                  <a:lnTo>
                    <a:pt x="302" y="534"/>
                  </a:lnTo>
                  <a:lnTo>
                    <a:pt x="302" y="560"/>
                  </a:lnTo>
                  <a:lnTo>
                    <a:pt x="304" y="590"/>
                  </a:lnTo>
                  <a:lnTo>
                    <a:pt x="304" y="626"/>
                  </a:lnTo>
                  <a:lnTo>
                    <a:pt x="304" y="664"/>
                  </a:lnTo>
                  <a:lnTo>
                    <a:pt x="304" y="706"/>
                  </a:lnTo>
                  <a:lnTo>
                    <a:pt x="304" y="750"/>
                  </a:lnTo>
                  <a:lnTo>
                    <a:pt x="304" y="793"/>
                  </a:lnTo>
                  <a:lnTo>
                    <a:pt x="304" y="838"/>
                  </a:lnTo>
                  <a:lnTo>
                    <a:pt x="305" y="882"/>
                  </a:lnTo>
                  <a:lnTo>
                    <a:pt x="305" y="926"/>
                  </a:lnTo>
                  <a:lnTo>
                    <a:pt x="305" y="966"/>
                  </a:lnTo>
                  <a:lnTo>
                    <a:pt x="305" y="1004"/>
                  </a:lnTo>
                  <a:lnTo>
                    <a:pt x="305" y="1037"/>
                  </a:lnTo>
                  <a:lnTo>
                    <a:pt x="305" y="1066"/>
                  </a:lnTo>
                  <a:lnTo>
                    <a:pt x="305" y="1067"/>
                  </a:lnTo>
                  <a:lnTo>
                    <a:pt x="306" y="1073"/>
                  </a:lnTo>
                  <a:lnTo>
                    <a:pt x="310" y="1079"/>
                  </a:lnTo>
                  <a:lnTo>
                    <a:pt x="315" y="1088"/>
                  </a:lnTo>
                  <a:lnTo>
                    <a:pt x="323" y="1096"/>
                  </a:lnTo>
                  <a:lnTo>
                    <a:pt x="335" y="1103"/>
                  </a:lnTo>
                  <a:lnTo>
                    <a:pt x="351" y="1108"/>
                  </a:lnTo>
                  <a:lnTo>
                    <a:pt x="372" y="1111"/>
                  </a:lnTo>
                  <a:lnTo>
                    <a:pt x="392" y="1108"/>
                  </a:lnTo>
                  <a:lnTo>
                    <a:pt x="408" y="1103"/>
                  </a:lnTo>
                  <a:lnTo>
                    <a:pt x="420" y="1096"/>
                  </a:lnTo>
                  <a:lnTo>
                    <a:pt x="429" y="1089"/>
                  </a:lnTo>
                  <a:lnTo>
                    <a:pt x="434" y="1080"/>
                  </a:lnTo>
                  <a:lnTo>
                    <a:pt x="437" y="1073"/>
                  </a:lnTo>
                  <a:lnTo>
                    <a:pt x="438" y="1068"/>
                  </a:lnTo>
                  <a:lnTo>
                    <a:pt x="438" y="1067"/>
                  </a:lnTo>
                  <a:lnTo>
                    <a:pt x="440" y="166"/>
                  </a:lnTo>
                  <a:lnTo>
                    <a:pt x="466" y="166"/>
                  </a:lnTo>
                  <a:lnTo>
                    <a:pt x="466" y="500"/>
                  </a:lnTo>
                  <a:lnTo>
                    <a:pt x="468" y="503"/>
                  </a:lnTo>
                  <a:lnTo>
                    <a:pt x="469" y="509"/>
                  </a:lnTo>
                  <a:lnTo>
                    <a:pt x="472" y="517"/>
                  </a:lnTo>
                  <a:lnTo>
                    <a:pt x="477" y="527"/>
                  </a:lnTo>
                  <a:lnTo>
                    <a:pt x="483" y="537"/>
                  </a:lnTo>
                  <a:lnTo>
                    <a:pt x="493" y="545"/>
                  </a:lnTo>
                  <a:lnTo>
                    <a:pt x="505" y="551"/>
                  </a:lnTo>
                  <a:lnTo>
                    <a:pt x="520" y="554"/>
                  </a:lnTo>
                  <a:lnTo>
                    <a:pt x="536" y="551"/>
                  </a:lnTo>
                  <a:lnTo>
                    <a:pt x="548" y="545"/>
                  </a:lnTo>
                  <a:lnTo>
                    <a:pt x="557" y="537"/>
                  </a:lnTo>
                  <a:lnTo>
                    <a:pt x="563" y="527"/>
                  </a:lnTo>
                  <a:lnTo>
                    <a:pt x="570" y="517"/>
                  </a:lnTo>
                  <a:lnTo>
                    <a:pt x="573" y="510"/>
                  </a:lnTo>
                  <a:lnTo>
                    <a:pt x="573" y="508"/>
                  </a:lnTo>
                  <a:lnTo>
                    <a:pt x="573" y="79"/>
                  </a:lnTo>
                  <a:lnTo>
                    <a:pt x="572" y="68"/>
                  </a:lnTo>
                  <a:lnTo>
                    <a:pt x="561" y="47"/>
                  </a:lnTo>
                  <a:lnTo>
                    <a:pt x="546" y="28"/>
                  </a:lnTo>
                  <a:lnTo>
                    <a:pt x="528" y="14"/>
                  </a:lnTo>
                  <a:lnTo>
                    <a:pt x="506" y="4"/>
                  </a:lnTo>
                  <a:lnTo>
                    <a:pt x="485" y="0"/>
                  </a:lnTo>
                  <a:lnTo>
                    <a:pt x="94" y="0"/>
                  </a:lnTo>
                  <a:close/>
                </a:path>
              </a:pathLst>
            </a:custGeom>
            <a:solidFill>
              <a:schemeClr val="folHlink"/>
            </a:solidFill>
            <a:ln w="0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34822" name="Text Box 8"/>
          <p:cNvSpPr txBox="1">
            <a:spLocks noChangeArrowheads="1"/>
          </p:cNvSpPr>
          <p:nvPr/>
        </p:nvSpPr>
        <p:spPr bwMode="gray">
          <a:xfrm>
            <a:off x="1416050" y="2679700"/>
            <a:ext cx="2438400" cy="14351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altLang="zh-CN" sz="2400"/>
              <a:t>ThemeGallery</a:t>
            </a:r>
            <a:r>
              <a:rPr lang="en-US" altLang="zh-CN"/>
              <a:t> </a:t>
            </a:r>
            <a:r>
              <a:rPr lang="en-US" altLang="zh-CN" sz="1600"/>
              <a:t>is a Design Digital Content &amp; Contents mall developed by Guild Design Inc.</a:t>
            </a:r>
          </a:p>
        </p:txBody>
      </p:sp>
      <p:sp>
        <p:nvSpPr>
          <p:cNvPr id="34823" name="Text Box 9"/>
          <p:cNvSpPr txBox="1">
            <a:spLocks noChangeArrowheads="1"/>
          </p:cNvSpPr>
          <p:nvPr/>
        </p:nvSpPr>
        <p:spPr bwMode="gray">
          <a:xfrm>
            <a:off x="5454650" y="2679700"/>
            <a:ext cx="2590800" cy="14652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altLang="zh-CN"/>
              <a:t>ThemeGallery is a Design Digital Content &amp; Contents mall developed by Guild Design Inc.</a:t>
            </a:r>
          </a:p>
        </p:txBody>
      </p:sp>
      <p:grpSp>
        <p:nvGrpSpPr>
          <p:cNvPr id="3" name="Group 10"/>
          <p:cNvGrpSpPr>
            <a:grpSpLocks/>
          </p:cNvGrpSpPr>
          <p:nvPr/>
        </p:nvGrpSpPr>
        <p:grpSpPr bwMode="auto">
          <a:xfrm>
            <a:off x="4692650" y="1557338"/>
            <a:ext cx="790575" cy="1976437"/>
            <a:chOff x="2880" y="1344"/>
            <a:chExt cx="498" cy="1245"/>
          </a:xfrm>
        </p:grpSpPr>
        <p:sp>
          <p:nvSpPr>
            <p:cNvPr id="34825" name="Freeform 11"/>
            <p:cNvSpPr>
              <a:spLocks/>
            </p:cNvSpPr>
            <p:nvPr/>
          </p:nvSpPr>
          <p:spPr bwMode="gray">
            <a:xfrm>
              <a:off x="3001" y="1344"/>
              <a:ext cx="233" cy="254"/>
            </a:xfrm>
            <a:custGeom>
              <a:avLst/>
              <a:gdLst>
                <a:gd name="T0" fmla="*/ 51 w 267"/>
                <a:gd name="T1" fmla="*/ 0 h 292"/>
                <a:gd name="T2" fmla="*/ 62 w 267"/>
                <a:gd name="T3" fmla="*/ 3 h 292"/>
                <a:gd name="T4" fmla="*/ 71 w 267"/>
                <a:gd name="T5" fmla="*/ 4 h 292"/>
                <a:gd name="T6" fmla="*/ 81 w 267"/>
                <a:gd name="T7" fmla="*/ 10 h 292"/>
                <a:gd name="T8" fmla="*/ 88 w 267"/>
                <a:gd name="T9" fmla="*/ 16 h 292"/>
                <a:gd name="T10" fmla="*/ 94 w 267"/>
                <a:gd name="T11" fmla="*/ 24 h 292"/>
                <a:gd name="T12" fmla="*/ 99 w 267"/>
                <a:gd name="T13" fmla="*/ 32 h 292"/>
                <a:gd name="T14" fmla="*/ 102 w 267"/>
                <a:gd name="T15" fmla="*/ 43 h 292"/>
                <a:gd name="T16" fmla="*/ 102 w 267"/>
                <a:gd name="T17" fmla="*/ 56 h 292"/>
                <a:gd name="T18" fmla="*/ 102 w 267"/>
                <a:gd name="T19" fmla="*/ 66 h 292"/>
                <a:gd name="T20" fmla="*/ 99 w 267"/>
                <a:gd name="T21" fmla="*/ 77 h 292"/>
                <a:gd name="T22" fmla="*/ 94 w 267"/>
                <a:gd name="T23" fmla="*/ 85 h 292"/>
                <a:gd name="T24" fmla="*/ 88 w 267"/>
                <a:gd name="T25" fmla="*/ 94 h 292"/>
                <a:gd name="T26" fmla="*/ 81 w 267"/>
                <a:gd name="T27" fmla="*/ 101 h 292"/>
                <a:gd name="T28" fmla="*/ 71 w 267"/>
                <a:gd name="T29" fmla="*/ 105 h 292"/>
                <a:gd name="T30" fmla="*/ 62 w 267"/>
                <a:gd name="T31" fmla="*/ 109 h 292"/>
                <a:gd name="T32" fmla="*/ 51 w 267"/>
                <a:gd name="T33" fmla="*/ 110 h 292"/>
                <a:gd name="T34" fmla="*/ 39 w 267"/>
                <a:gd name="T35" fmla="*/ 109 h 292"/>
                <a:gd name="T36" fmla="*/ 29 w 267"/>
                <a:gd name="T37" fmla="*/ 104 h 292"/>
                <a:gd name="T38" fmla="*/ 20 w 267"/>
                <a:gd name="T39" fmla="*/ 98 h 292"/>
                <a:gd name="T40" fmla="*/ 11 w 267"/>
                <a:gd name="T41" fmla="*/ 90 h 292"/>
                <a:gd name="T42" fmla="*/ 5 w 267"/>
                <a:gd name="T43" fmla="*/ 78 h 292"/>
                <a:gd name="T44" fmla="*/ 3 w 267"/>
                <a:gd name="T45" fmla="*/ 67 h 292"/>
                <a:gd name="T46" fmla="*/ 0 w 267"/>
                <a:gd name="T47" fmla="*/ 56 h 292"/>
                <a:gd name="T48" fmla="*/ 3 w 267"/>
                <a:gd name="T49" fmla="*/ 43 h 292"/>
                <a:gd name="T50" fmla="*/ 5 w 267"/>
                <a:gd name="T51" fmla="*/ 30 h 292"/>
                <a:gd name="T52" fmla="*/ 11 w 267"/>
                <a:gd name="T53" fmla="*/ 20 h 292"/>
                <a:gd name="T54" fmla="*/ 20 w 267"/>
                <a:gd name="T55" fmla="*/ 12 h 292"/>
                <a:gd name="T56" fmla="*/ 29 w 267"/>
                <a:gd name="T57" fmla="*/ 5 h 292"/>
                <a:gd name="T58" fmla="*/ 39 w 267"/>
                <a:gd name="T59" fmla="*/ 3 h 292"/>
                <a:gd name="T60" fmla="*/ 51 w 267"/>
                <a:gd name="T61" fmla="*/ 0 h 292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267"/>
                <a:gd name="T94" fmla="*/ 0 h 292"/>
                <a:gd name="T95" fmla="*/ 267 w 267"/>
                <a:gd name="T96" fmla="*/ 292 h 292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267" h="292">
                  <a:moveTo>
                    <a:pt x="133" y="0"/>
                  </a:moveTo>
                  <a:lnTo>
                    <a:pt x="161" y="3"/>
                  </a:lnTo>
                  <a:lnTo>
                    <a:pt x="186" y="12"/>
                  </a:lnTo>
                  <a:lnTo>
                    <a:pt x="209" y="25"/>
                  </a:lnTo>
                  <a:lnTo>
                    <a:pt x="228" y="42"/>
                  </a:lnTo>
                  <a:lnTo>
                    <a:pt x="245" y="64"/>
                  </a:lnTo>
                  <a:lnTo>
                    <a:pt x="257" y="88"/>
                  </a:lnTo>
                  <a:lnTo>
                    <a:pt x="265" y="116"/>
                  </a:lnTo>
                  <a:lnTo>
                    <a:pt x="267" y="146"/>
                  </a:lnTo>
                  <a:lnTo>
                    <a:pt x="265" y="175"/>
                  </a:lnTo>
                  <a:lnTo>
                    <a:pt x="257" y="203"/>
                  </a:lnTo>
                  <a:lnTo>
                    <a:pt x="245" y="227"/>
                  </a:lnTo>
                  <a:lnTo>
                    <a:pt x="228" y="249"/>
                  </a:lnTo>
                  <a:lnTo>
                    <a:pt x="209" y="267"/>
                  </a:lnTo>
                  <a:lnTo>
                    <a:pt x="186" y="281"/>
                  </a:lnTo>
                  <a:lnTo>
                    <a:pt x="161" y="289"/>
                  </a:lnTo>
                  <a:lnTo>
                    <a:pt x="133" y="292"/>
                  </a:lnTo>
                  <a:lnTo>
                    <a:pt x="103" y="288"/>
                  </a:lnTo>
                  <a:lnTo>
                    <a:pt x="75" y="277"/>
                  </a:lnTo>
                  <a:lnTo>
                    <a:pt x="51" y="260"/>
                  </a:lnTo>
                  <a:lnTo>
                    <a:pt x="29" y="237"/>
                  </a:lnTo>
                  <a:lnTo>
                    <a:pt x="13" y="210"/>
                  </a:lnTo>
                  <a:lnTo>
                    <a:pt x="4" y="178"/>
                  </a:lnTo>
                  <a:lnTo>
                    <a:pt x="0" y="146"/>
                  </a:lnTo>
                  <a:lnTo>
                    <a:pt x="4" y="113"/>
                  </a:lnTo>
                  <a:lnTo>
                    <a:pt x="13" y="81"/>
                  </a:lnTo>
                  <a:lnTo>
                    <a:pt x="29" y="54"/>
                  </a:lnTo>
                  <a:lnTo>
                    <a:pt x="51" y="32"/>
                  </a:lnTo>
                  <a:lnTo>
                    <a:pt x="75" y="14"/>
                  </a:lnTo>
                  <a:lnTo>
                    <a:pt x="103" y="3"/>
                  </a:lnTo>
                  <a:lnTo>
                    <a:pt x="133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826" name="Freeform 12"/>
            <p:cNvSpPr>
              <a:spLocks/>
            </p:cNvSpPr>
            <p:nvPr/>
          </p:nvSpPr>
          <p:spPr bwMode="gray">
            <a:xfrm>
              <a:off x="2880" y="1625"/>
              <a:ext cx="498" cy="964"/>
            </a:xfrm>
            <a:custGeom>
              <a:avLst/>
              <a:gdLst>
                <a:gd name="T0" fmla="*/ 28 w 573"/>
                <a:gd name="T1" fmla="*/ 3 h 1111"/>
                <a:gd name="T2" fmla="*/ 11 w 573"/>
                <a:gd name="T3" fmla="*/ 12 h 1111"/>
                <a:gd name="T4" fmla="*/ 3 w 573"/>
                <a:gd name="T5" fmla="*/ 28 h 1111"/>
                <a:gd name="T6" fmla="*/ 0 w 573"/>
                <a:gd name="T7" fmla="*/ 189 h 1111"/>
                <a:gd name="T8" fmla="*/ 1 w 573"/>
                <a:gd name="T9" fmla="*/ 191 h 1111"/>
                <a:gd name="T10" fmla="*/ 3 w 573"/>
                <a:gd name="T11" fmla="*/ 197 h 1111"/>
                <a:gd name="T12" fmla="*/ 10 w 573"/>
                <a:gd name="T13" fmla="*/ 203 h 1111"/>
                <a:gd name="T14" fmla="*/ 21 w 573"/>
                <a:gd name="T15" fmla="*/ 207 h 1111"/>
                <a:gd name="T16" fmla="*/ 32 w 573"/>
                <a:gd name="T17" fmla="*/ 204 h 1111"/>
                <a:gd name="T18" fmla="*/ 37 w 573"/>
                <a:gd name="T19" fmla="*/ 198 h 1111"/>
                <a:gd name="T20" fmla="*/ 40 w 573"/>
                <a:gd name="T21" fmla="*/ 191 h 1111"/>
                <a:gd name="T22" fmla="*/ 41 w 573"/>
                <a:gd name="T23" fmla="*/ 186 h 1111"/>
                <a:gd name="T24" fmla="*/ 41 w 573"/>
                <a:gd name="T25" fmla="*/ 62 h 1111"/>
                <a:gd name="T26" fmla="*/ 50 w 573"/>
                <a:gd name="T27" fmla="*/ 396 h 1111"/>
                <a:gd name="T28" fmla="*/ 51 w 573"/>
                <a:gd name="T29" fmla="*/ 397 h 1111"/>
                <a:gd name="T30" fmla="*/ 56 w 573"/>
                <a:gd name="T31" fmla="*/ 403 h 1111"/>
                <a:gd name="T32" fmla="*/ 65 w 573"/>
                <a:gd name="T33" fmla="*/ 409 h 1111"/>
                <a:gd name="T34" fmla="*/ 74 w 573"/>
                <a:gd name="T35" fmla="*/ 411 h 1111"/>
                <a:gd name="T36" fmla="*/ 84 w 573"/>
                <a:gd name="T37" fmla="*/ 411 h 1111"/>
                <a:gd name="T38" fmla="*/ 96 w 573"/>
                <a:gd name="T39" fmla="*/ 407 h 1111"/>
                <a:gd name="T40" fmla="*/ 102 w 573"/>
                <a:gd name="T41" fmla="*/ 400 h 1111"/>
                <a:gd name="T42" fmla="*/ 104 w 573"/>
                <a:gd name="T43" fmla="*/ 396 h 1111"/>
                <a:gd name="T44" fmla="*/ 104 w 573"/>
                <a:gd name="T45" fmla="*/ 185 h 1111"/>
                <a:gd name="T46" fmla="*/ 112 w 573"/>
                <a:gd name="T47" fmla="*/ 186 h 1111"/>
                <a:gd name="T48" fmla="*/ 112 w 573"/>
                <a:gd name="T49" fmla="*/ 198 h 1111"/>
                <a:gd name="T50" fmla="*/ 113 w 573"/>
                <a:gd name="T51" fmla="*/ 219 h 1111"/>
                <a:gd name="T52" fmla="*/ 113 w 573"/>
                <a:gd name="T53" fmla="*/ 246 h 1111"/>
                <a:gd name="T54" fmla="*/ 113 w 573"/>
                <a:gd name="T55" fmla="*/ 278 h 1111"/>
                <a:gd name="T56" fmla="*/ 113 w 573"/>
                <a:gd name="T57" fmla="*/ 310 h 1111"/>
                <a:gd name="T58" fmla="*/ 114 w 573"/>
                <a:gd name="T59" fmla="*/ 344 h 1111"/>
                <a:gd name="T60" fmla="*/ 114 w 573"/>
                <a:gd name="T61" fmla="*/ 372 h 1111"/>
                <a:gd name="T62" fmla="*/ 114 w 573"/>
                <a:gd name="T63" fmla="*/ 396 h 1111"/>
                <a:gd name="T64" fmla="*/ 115 w 573"/>
                <a:gd name="T65" fmla="*/ 397 h 1111"/>
                <a:gd name="T66" fmla="*/ 118 w 573"/>
                <a:gd name="T67" fmla="*/ 403 h 1111"/>
                <a:gd name="T68" fmla="*/ 125 w 573"/>
                <a:gd name="T69" fmla="*/ 408 h 1111"/>
                <a:gd name="T70" fmla="*/ 139 w 573"/>
                <a:gd name="T71" fmla="*/ 411 h 1111"/>
                <a:gd name="T72" fmla="*/ 153 w 573"/>
                <a:gd name="T73" fmla="*/ 408 h 1111"/>
                <a:gd name="T74" fmla="*/ 161 w 573"/>
                <a:gd name="T75" fmla="*/ 403 h 1111"/>
                <a:gd name="T76" fmla="*/ 163 w 573"/>
                <a:gd name="T77" fmla="*/ 397 h 1111"/>
                <a:gd name="T78" fmla="*/ 164 w 573"/>
                <a:gd name="T79" fmla="*/ 396 h 1111"/>
                <a:gd name="T80" fmla="*/ 175 w 573"/>
                <a:gd name="T81" fmla="*/ 62 h 1111"/>
                <a:gd name="T82" fmla="*/ 176 w 573"/>
                <a:gd name="T83" fmla="*/ 186 h 1111"/>
                <a:gd name="T84" fmla="*/ 176 w 573"/>
                <a:gd name="T85" fmla="*/ 191 h 1111"/>
                <a:gd name="T86" fmla="*/ 182 w 573"/>
                <a:gd name="T87" fmla="*/ 200 h 1111"/>
                <a:gd name="T88" fmla="*/ 189 w 573"/>
                <a:gd name="T89" fmla="*/ 204 h 1111"/>
                <a:gd name="T90" fmla="*/ 201 w 573"/>
                <a:gd name="T91" fmla="*/ 204 h 1111"/>
                <a:gd name="T92" fmla="*/ 209 w 573"/>
                <a:gd name="T93" fmla="*/ 200 h 1111"/>
                <a:gd name="T94" fmla="*/ 213 w 573"/>
                <a:gd name="T95" fmla="*/ 191 h 1111"/>
                <a:gd name="T96" fmla="*/ 215 w 573"/>
                <a:gd name="T97" fmla="*/ 188 h 1111"/>
                <a:gd name="T98" fmla="*/ 214 w 573"/>
                <a:gd name="T99" fmla="*/ 25 h 1111"/>
                <a:gd name="T100" fmla="*/ 205 w 573"/>
                <a:gd name="T101" fmla="*/ 10 h 1111"/>
                <a:gd name="T102" fmla="*/ 189 w 573"/>
                <a:gd name="T103" fmla="*/ 3 h 1111"/>
                <a:gd name="T104" fmla="*/ 36 w 573"/>
                <a:gd name="T105" fmla="*/ 0 h 1111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573"/>
                <a:gd name="T160" fmla="*/ 0 h 1111"/>
                <a:gd name="T161" fmla="*/ 573 w 573"/>
                <a:gd name="T162" fmla="*/ 1111 h 1111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573" h="1111">
                  <a:moveTo>
                    <a:pt x="94" y="0"/>
                  </a:moveTo>
                  <a:lnTo>
                    <a:pt x="72" y="5"/>
                  </a:lnTo>
                  <a:lnTo>
                    <a:pt x="50" y="16"/>
                  </a:lnTo>
                  <a:lnTo>
                    <a:pt x="30" y="32"/>
                  </a:lnTo>
                  <a:lnTo>
                    <a:pt x="15" y="53"/>
                  </a:lnTo>
                  <a:lnTo>
                    <a:pt x="4" y="75"/>
                  </a:lnTo>
                  <a:lnTo>
                    <a:pt x="0" y="99"/>
                  </a:lnTo>
                  <a:lnTo>
                    <a:pt x="0" y="509"/>
                  </a:lnTo>
                  <a:lnTo>
                    <a:pt x="0" y="511"/>
                  </a:lnTo>
                  <a:lnTo>
                    <a:pt x="1" y="516"/>
                  </a:lnTo>
                  <a:lnTo>
                    <a:pt x="4" y="525"/>
                  </a:lnTo>
                  <a:lnTo>
                    <a:pt x="9" y="533"/>
                  </a:lnTo>
                  <a:lnTo>
                    <a:pt x="16" y="543"/>
                  </a:lnTo>
                  <a:lnTo>
                    <a:pt x="26" y="550"/>
                  </a:lnTo>
                  <a:lnTo>
                    <a:pt x="39" y="556"/>
                  </a:lnTo>
                  <a:lnTo>
                    <a:pt x="56" y="557"/>
                  </a:lnTo>
                  <a:lnTo>
                    <a:pt x="72" y="556"/>
                  </a:lnTo>
                  <a:lnTo>
                    <a:pt x="84" y="551"/>
                  </a:lnTo>
                  <a:lnTo>
                    <a:pt x="92" y="543"/>
                  </a:lnTo>
                  <a:lnTo>
                    <a:pt x="100" y="534"/>
                  </a:lnTo>
                  <a:lnTo>
                    <a:pt x="103" y="525"/>
                  </a:lnTo>
                  <a:lnTo>
                    <a:pt x="106" y="516"/>
                  </a:lnTo>
                  <a:lnTo>
                    <a:pt x="107" y="508"/>
                  </a:lnTo>
                  <a:lnTo>
                    <a:pt x="108" y="503"/>
                  </a:lnTo>
                  <a:lnTo>
                    <a:pt x="108" y="500"/>
                  </a:lnTo>
                  <a:lnTo>
                    <a:pt x="108" y="166"/>
                  </a:lnTo>
                  <a:lnTo>
                    <a:pt x="134" y="167"/>
                  </a:lnTo>
                  <a:lnTo>
                    <a:pt x="135" y="1066"/>
                  </a:lnTo>
                  <a:lnTo>
                    <a:pt x="136" y="1068"/>
                  </a:lnTo>
                  <a:lnTo>
                    <a:pt x="138" y="1073"/>
                  </a:lnTo>
                  <a:lnTo>
                    <a:pt x="143" y="1080"/>
                  </a:lnTo>
                  <a:lnTo>
                    <a:pt x="151" y="1089"/>
                  </a:lnTo>
                  <a:lnTo>
                    <a:pt x="162" y="1097"/>
                  </a:lnTo>
                  <a:lnTo>
                    <a:pt x="174" y="1105"/>
                  </a:lnTo>
                  <a:lnTo>
                    <a:pt x="189" y="1110"/>
                  </a:lnTo>
                  <a:lnTo>
                    <a:pt x="199" y="1111"/>
                  </a:lnTo>
                  <a:lnTo>
                    <a:pt x="217" y="1111"/>
                  </a:lnTo>
                  <a:lnTo>
                    <a:pt x="227" y="1110"/>
                  </a:lnTo>
                  <a:lnTo>
                    <a:pt x="243" y="1105"/>
                  </a:lnTo>
                  <a:lnTo>
                    <a:pt x="255" y="1097"/>
                  </a:lnTo>
                  <a:lnTo>
                    <a:pt x="265" y="1089"/>
                  </a:lnTo>
                  <a:lnTo>
                    <a:pt x="272" y="1080"/>
                  </a:lnTo>
                  <a:lnTo>
                    <a:pt x="276" y="1073"/>
                  </a:lnTo>
                  <a:lnTo>
                    <a:pt x="278" y="1068"/>
                  </a:lnTo>
                  <a:lnTo>
                    <a:pt x="279" y="1066"/>
                  </a:lnTo>
                  <a:lnTo>
                    <a:pt x="279" y="499"/>
                  </a:lnTo>
                  <a:lnTo>
                    <a:pt x="302" y="499"/>
                  </a:lnTo>
                  <a:lnTo>
                    <a:pt x="302" y="503"/>
                  </a:lnTo>
                  <a:lnTo>
                    <a:pt x="302" y="515"/>
                  </a:lnTo>
                  <a:lnTo>
                    <a:pt x="302" y="534"/>
                  </a:lnTo>
                  <a:lnTo>
                    <a:pt x="302" y="560"/>
                  </a:lnTo>
                  <a:lnTo>
                    <a:pt x="304" y="590"/>
                  </a:lnTo>
                  <a:lnTo>
                    <a:pt x="304" y="626"/>
                  </a:lnTo>
                  <a:lnTo>
                    <a:pt x="304" y="664"/>
                  </a:lnTo>
                  <a:lnTo>
                    <a:pt x="304" y="706"/>
                  </a:lnTo>
                  <a:lnTo>
                    <a:pt x="304" y="750"/>
                  </a:lnTo>
                  <a:lnTo>
                    <a:pt x="304" y="793"/>
                  </a:lnTo>
                  <a:lnTo>
                    <a:pt x="304" y="838"/>
                  </a:lnTo>
                  <a:lnTo>
                    <a:pt x="305" y="882"/>
                  </a:lnTo>
                  <a:lnTo>
                    <a:pt x="305" y="926"/>
                  </a:lnTo>
                  <a:lnTo>
                    <a:pt x="305" y="966"/>
                  </a:lnTo>
                  <a:lnTo>
                    <a:pt x="305" y="1004"/>
                  </a:lnTo>
                  <a:lnTo>
                    <a:pt x="305" y="1037"/>
                  </a:lnTo>
                  <a:lnTo>
                    <a:pt x="305" y="1066"/>
                  </a:lnTo>
                  <a:lnTo>
                    <a:pt x="305" y="1067"/>
                  </a:lnTo>
                  <a:lnTo>
                    <a:pt x="306" y="1073"/>
                  </a:lnTo>
                  <a:lnTo>
                    <a:pt x="310" y="1079"/>
                  </a:lnTo>
                  <a:lnTo>
                    <a:pt x="315" y="1088"/>
                  </a:lnTo>
                  <a:lnTo>
                    <a:pt x="323" y="1096"/>
                  </a:lnTo>
                  <a:lnTo>
                    <a:pt x="335" y="1103"/>
                  </a:lnTo>
                  <a:lnTo>
                    <a:pt x="351" y="1108"/>
                  </a:lnTo>
                  <a:lnTo>
                    <a:pt x="372" y="1111"/>
                  </a:lnTo>
                  <a:lnTo>
                    <a:pt x="392" y="1108"/>
                  </a:lnTo>
                  <a:lnTo>
                    <a:pt x="408" y="1103"/>
                  </a:lnTo>
                  <a:lnTo>
                    <a:pt x="420" y="1096"/>
                  </a:lnTo>
                  <a:lnTo>
                    <a:pt x="429" y="1089"/>
                  </a:lnTo>
                  <a:lnTo>
                    <a:pt x="434" y="1080"/>
                  </a:lnTo>
                  <a:lnTo>
                    <a:pt x="437" y="1073"/>
                  </a:lnTo>
                  <a:lnTo>
                    <a:pt x="438" y="1068"/>
                  </a:lnTo>
                  <a:lnTo>
                    <a:pt x="438" y="1067"/>
                  </a:lnTo>
                  <a:lnTo>
                    <a:pt x="440" y="166"/>
                  </a:lnTo>
                  <a:lnTo>
                    <a:pt x="466" y="166"/>
                  </a:lnTo>
                  <a:lnTo>
                    <a:pt x="466" y="500"/>
                  </a:lnTo>
                  <a:lnTo>
                    <a:pt x="468" y="503"/>
                  </a:lnTo>
                  <a:lnTo>
                    <a:pt x="469" y="509"/>
                  </a:lnTo>
                  <a:lnTo>
                    <a:pt x="472" y="517"/>
                  </a:lnTo>
                  <a:lnTo>
                    <a:pt x="477" y="527"/>
                  </a:lnTo>
                  <a:lnTo>
                    <a:pt x="483" y="537"/>
                  </a:lnTo>
                  <a:lnTo>
                    <a:pt x="493" y="545"/>
                  </a:lnTo>
                  <a:lnTo>
                    <a:pt x="505" y="551"/>
                  </a:lnTo>
                  <a:lnTo>
                    <a:pt x="520" y="554"/>
                  </a:lnTo>
                  <a:lnTo>
                    <a:pt x="536" y="551"/>
                  </a:lnTo>
                  <a:lnTo>
                    <a:pt x="548" y="545"/>
                  </a:lnTo>
                  <a:lnTo>
                    <a:pt x="557" y="537"/>
                  </a:lnTo>
                  <a:lnTo>
                    <a:pt x="563" y="527"/>
                  </a:lnTo>
                  <a:lnTo>
                    <a:pt x="570" y="517"/>
                  </a:lnTo>
                  <a:lnTo>
                    <a:pt x="573" y="510"/>
                  </a:lnTo>
                  <a:lnTo>
                    <a:pt x="573" y="508"/>
                  </a:lnTo>
                  <a:lnTo>
                    <a:pt x="573" y="79"/>
                  </a:lnTo>
                  <a:lnTo>
                    <a:pt x="572" y="68"/>
                  </a:lnTo>
                  <a:lnTo>
                    <a:pt x="561" y="47"/>
                  </a:lnTo>
                  <a:lnTo>
                    <a:pt x="546" y="28"/>
                  </a:lnTo>
                  <a:lnTo>
                    <a:pt x="528" y="14"/>
                  </a:lnTo>
                  <a:lnTo>
                    <a:pt x="506" y="4"/>
                  </a:lnTo>
                  <a:lnTo>
                    <a:pt x="485" y="0"/>
                  </a:lnTo>
                  <a:lnTo>
                    <a:pt x="94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 altLang="zh-CN" smtClean="0">
              <a:ea typeface="宋体" charset="-122"/>
            </a:endParaRPr>
          </a:p>
        </p:txBody>
      </p:sp>
      <p:sp>
        <p:nvSpPr>
          <p:cNvPr id="12291" name="AutoShape 3"/>
          <p:cNvSpPr>
            <a:spLocks noChangeArrowheads="1"/>
          </p:cNvSpPr>
          <p:nvPr/>
        </p:nvSpPr>
        <p:spPr bwMode="gray">
          <a:xfrm>
            <a:off x="1978025" y="1341438"/>
            <a:ext cx="2586038" cy="3594100"/>
          </a:xfrm>
          <a:prstGeom prst="upArrow">
            <a:avLst>
              <a:gd name="adj1" fmla="val 56361"/>
              <a:gd name="adj2" fmla="val 78338"/>
            </a:avLst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shade val="56078"/>
                  <a:invGamma/>
                </a:schemeClr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ObliqueTopRight">
              <a:rot lat="0" lon="19199999" rev="0"/>
            </a:camera>
            <a:lightRig rig="legacyFlat3" dir="t"/>
          </a:scene3d>
          <a:sp3d extrusionH="430200" prstMaterial="legacyPlastic">
            <a:bevelT w="13500" h="13500" prst="angle"/>
            <a:bevelB w="13500" h="13500" prst="angle"/>
            <a:extrusionClr>
              <a:schemeClr val="accent1"/>
            </a:extrusionClr>
          </a:sp3d>
          <a:extLst/>
        </p:spPr>
        <p:txBody>
          <a:bodyPr wrap="none" anchor="ctr">
            <a:flatTx/>
          </a:bodyPr>
          <a:lstStyle/>
          <a:p>
            <a:pPr>
              <a:defRPr/>
            </a:pPr>
            <a:endParaRPr lang="zh-CN" altLang="en-US"/>
          </a:p>
        </p:txBody>
      </p:sp>
      <p:sp>
        <p:nvSpPr>
          <p:cNvPr id="12292" name="AutoShape 4"/>
          <p:cNvSpPr>
            <a:spLocks noChangeArrowheads="1"/>
          </p:cNvSpPr>
          <p:nvPr/>
        </p:nvSpPr>
        <p:spPr bwMode="gray">
          <a:xfrm>
            <a:off x="4173538" y="1481138"/>
            <a:ext cx="2614612" cy="3594100"/>
          </a:xfrm>
          <a:prstGeom prst="downArrow">
            <a:avLst>
              <a:gd name="adj1" fmla="val 65009"/>
              <a:gd name="adj2" fmla="val 57931"/>
            </a:avLst>
          </a:pr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ObliqueTopRight">
              <a:rot lat="0" lon="600000" rev="0"/>
            </a:camera>
            <a:lightRig rig="legacyFlat3" dir="t"/>
          </a:scene3d>
          <a:sp3d extrusionH="430200" prstMaterial="legacyPlastic">
            <a:bevelT w="13500" h="13500" prst="angle"/>
            <a:bevelB w="13500" h="13500" prst="angle"/>
            <a:extrusionClr>
              <a:schemeClr val="accent2"/>
            </a:extrusionClr>
          </a:sp3d>
          <a:extLst/>
        </p:spPr>
        <p:txBody>
          <a:bodyPr wrap="none" anchor="ctr">
            <a:flatTx/>
          </a:bodyPr>
          <a:lstStyle/>
          <a:p>
            <a:pPr>
              <a:defRPr/>
            </a:pPr>
            <a:endParaRPr lang="zh-CN" altLang="en-US"/>
          </a:p>
        </p:txBody>
      </p:sp>
      <p:sp>
        <p:nvSpPr>
          <p:cNvPr id="35845" name="AutoShape 5"/>
          <p:cNvSpPr>
            <a:spLocks noChangeArrowheads="1"/>
          </p:cNvSpPr>
          <p:nvPr/>
        </p:nvSpPr>
        <p:spPr bwMode="gray">
          <a:xfrm>
            <a:off x="1165225" y="2181225"/>
            <a:ext cx="2090738" cy="654050"/>
          </a:xfrm>
          <a:prstGeom prst="roundRect">
            <a:avLst>
              <a:gd name="adj" fmla="val 16667"/>
            </a:avLst>
          </a:prstGeom>
          <a:solidFill>
            <a:srgbClr val="FFFFFF">
              <a:alpha val="89803"/>
            </a:srgbClr>
          </a:solidFill>
          <a:ln w="28575">
            <a:solidFill>
              <a:schemeClr val="accent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5846" name="AutoShape 6"/>
          <p:cNvSpPr>
            <a:spLocks noChangeArrowheads="1"/>
          </p:cNvSpPr>
          <p:nvPr/>
        </p:nvSpPr>
        <p:spPr bwMode="gray">
          <a:xfrm>
            <a:off x="1165225" y="3008313"/>
            <a:ext cx="2090738" cy="654050"/>
          </a:xfrm>
          <a:prstGeom prst="roundRect">
            <a:avLst>
              <a:gd name="adj" fmla="val 16667"/>
            </a:avLst>
          </a:prstGeom>
          <a:solidFill>
            <a:srgbClr val="FFFFFF">
              <a:alpha val="89803"/>
            </a:srgbClr>
          </a:solidFill>
          <a:ln w="28575">
            <a:solidFill>
              <a:schemeClr val="accent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5847" name="AutoShape 7"/>
          <p:cNvSpPr>
            <a:spLocks noChangeArrowheads="1"/>
          </p:cNvSpPr>
          <p:nvPr/>
        </p:nvSpPr>
        <p:spPr bwMode="gray">
          <a:xfrm>
            <a:off x="1165225" y="3824288"/>
            <a:ext cx="2090738" cy="654050"/>
          </a:xfrm>
          <a:prstGeom prst="roundRect">
            <a:avLst>
              <a:gd name="adj" fmla="val 16667"/>
            </a:avLst>
          </a:prstGeom>
          <a:solidFill>
            <a:srgbClr val="FFFFFF">
              <a:alpha val="89803"/>
            </a:srgbClr>
          </a:solidFill>
          <a:ln w="28575">
            <a:solidFill>
              <a:schemeClr val="accent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5848" name="AutoShape 8"/>
          <p:cNvSpPr>
            <a:spLocks noChangeArrowheads="1"/>
          </p:cNvSpPr>
          <p:nvPr/>
        </p:nvSpPr>
        <p:spPr bwMode="gray">
          <a:xfrm>
            <a:off x="5576888" y="2179638"/>
            <a:ext cx="2090737" cy="652462"/>
          </a:xfrm>
          <a:prstGeom prst="roundRect">
            <a:avLst>
              <a:gd name="adj" fmla="val 16667"/>
            </a:avLst>
          </a:prstGeom>
          <a:solidFill>
            <a:srgbClr val="FFFFFF">
              <a:alpha val="89803"/>
            </a:srgbClr>
          </a:solidFill>
          <a:ln w="28575">
            <a:solidFill>
              <a:schemeClr val="accent2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5849" name="AutoShape 9"/>
          <p:cNvSpPr>
            <a:spLocks noChangeArrowheads="1"/>
          </p:cNvSpPr>
          <p:nvPr/>
        </p:nvSpPr>
        <p:spPr bwMode="gray">
          <a:xfrm>
            <a:off x="5576888" y="3036888"/>
            <a:ext cx="2090737" cy="652462"/>
          </a:xfrm>
          <a:prstGeom prst="roundRect">
            <a:avLst>
              <a:gd name="adj" fmla="val 16667"/>
            </a:avLst>
          </a:prstGeom>
          <a:solidFill>
            <a:srgbClr val="FFFFFF">
              <a:alpha val="89803"/>
            </a:srgbClr>
          </a:solidFill>
          <a:ln w="28575">
            <a:solidFill>
              <a:schemeClr val="accent2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5850" name="AutoShape 10"/>
          <p:cNvSpPr>
            <a:spLocks noChangeArrowheads="1"/>
          </p:cNvSpPr>
          <p:nvPr/>
        </p:nvSpPr>
        <p:spPr bwMode="gray">
          <a:xfrm>
            <a:off x="5576888" y="3878263"/>
            <a:ext cx="2090737" cy="654050"/>
          </a:xfrm>
          <a:prstGeom prst="roundRect">
            <a:avLst>
              <a:gd name="adj" fmla="val 16667"/>
            </a:avLst>
          </a:prstGeom>
          <a:solidFill>
            <a:srgbClr val="FFFFFF">
              <a:alpha val="89803"/>
            </a:srgbClr>
          </a:solidFill>
          <a:ln w="28575">
            <a:solidFill>
              <a:schemeClr val="accent2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5851" name="AutoShape 13"/>
          <p:cNvSpPr>
            <a:spLocks noChangeArrowheads="1"/>
          </p:cNvSpPr>
          <p:nvPr/>
        </p:nvSpPr>
        <p:spPr bwMode="auto">
          <a:xfrm>
            <a:off x="1312863" y="5151438"/>
            <a:ext cx="6315075" cy="835025"/>
          </a:xfrm>
          <a:prstGeom prst="roundRect">
            <a:avLst>
              <a:gd name="adj" fmla="val 16667"/>
            </a:avLst>
          </a:prstGeom>
          <a:noFill/>
          <a:ln w="19050" cap="rnd">
            <a:noFill/>
            <a:prstDash val="sysDot"/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zh-CN" sz="2000" b="0">
                <a:solidFill>
                  <a:schemeClr val="bg1"/>
                </a:solidFill>
                <a:latin typeface="Calibri" pitchFamily="34" charset="0"/>
                <a:ea typeface="宋体" charset="-122"/>
                <a:cs typeface="Arial" charset="0"/>
              </a:rPr>
              <a:t>ThemeGallery is a Design Digital Content &amp; Contents mall </a:t>
            </a:r>
          </a:p>
          <a:p>
            <a:pPr algn="ctr"/>
            <a:r>
              <a:rPr lang="en-US" altLang="zh-CN" sz="2000" b="0">
                <a:solidFill>
                  <a:schemeClr val="bg1"/>
                </a:solidFill>
                <a:latin typeface="Calibri" pitchFamily="34" charset="0"/>
                <a:ea typeface="宋体" charset="-122"/>
                <a:cs typeface="Arial" charset="0"/>
              </a:rPr>
              <a:t>developed by Guild Design Inc.</a:t>
            </a:r>
          </a:p>
        </p:txBody>
      </p:sp>
      <p:sp>
        <p:nvSpPr>
          <p:cNvPr id="35852" name="Text Box 38"/>
          <p:cNvSpPr txBox="1">
            <a:spLocks noChangeArrowheads="1"/>
          </p:cNvSpPr>
          <p:nvPr/>
        </p:nvSpPr>
        <p:spPr bwMode="gray">
          <a:xfrm>
            <a:off x="1201738" y="2325688"/>
            <a:ext cx="1982787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b="0" dirty="0">
                <a:latin typeface="Arial" charset="0"/>
                <a:ea typeface="宋体" charset="-122"/>
                <a:cs typeface="Arial" charset="0"/>
              </a:rPr>
              <a:t>Add your text</a:t>
            </a:r>
          </a:p>
        </p:txBody>
      </p:sp>
      <p:sp>
        <p:nvSpPr>
          <p:cNvPr id="35853" name="Text Box 38"/>
          <p:cNvSpPr txBox="1">
            <a:spLocks noChangeArrowheads="1"/>
          </p:cNvSpPr>
          <p:nvPr/>
        </p:nvSpPr>
        <p:spPr bwMode="gray">
          <a:xfrm>
            <a:off x="1201738" y="3159125"/>
            <a:ext cx="1982787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b="0">
                <a:latin typeface="Arial" charset="0"/>
                <a:ea typeface="宋体" charset="-122"/>
                <a:cs typeface="Arial" charset="0"/>
              </a:rPr>
              <a:t>Add your text</a:t>
            </a:r>
          </a:p>
        </p:txBody>
      </p:sp>
      <p:sp>
        <p:nvSpPr>
          <p:cNvPr id="35854" name="Text Box 38"/>
          <p:cNvSpPr txBox="1">
            <a:spLocks noChangeArrowheads="1"/>
          </p:cNvSpPr>
          <p:nvPr/>
        </p:nvSpPr>
        <p:spPr bwMode="gray">
          <a:xfrm>
            <a:off x="1201738" y="3971925"/>
            <a:ext cx="1982787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b="0">
                <a:latin typeface="Arial" charset="0"/>
                <a:ea typeface="宋体" charset="-122"/>
                <a:cs typeface="Arial" charset="0"/>
              </a:rPr>
              <a:t>Add your text</a:t>
            </a:r>
          </a:p>
        </p:txBody>
      </p:sp>
      <p:sp>
        <p:nvSpPr>
          <p:cNvPr id="35855" name="Text Box 38"/>
          <p:cNvSpPr txBox="1">
            <a:spLocks noChangeArrowheads="1"/>
          </p:cNvSpPr>
          <p:nvPr/>
        </p:nvSpPr>
        <p:spPr bwMode="gray">
          <a:xfrm>
            <a:off x="5624513" y="2317750"/>
            <a:ext cx="1982787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b="0">
                <a:latin typeface="Arial" charset="0"/>
                <a:ea typeface="宋体" charset="-122"/>
                <a:cs typeface="Arial" charset="0"/>
              </a:rPr>
              <a:t>Add your text</a:t>
            </a:r>
          </a:p>
        </p:txBody>
      </p:sp>
      <p:sp>
        <p:nvSpPr>
          <p:cNvPr id="35856" name="Text Box 38"/>
          <p:cNvSpPr txBox="1">
            <a:spLocks noChangeArrowheads="1"/>
          </p:cNvSpPr>
          <p:nvPr/>
        </p:nvSpPr>
        <p:spPr bwMode="gray">
          <a:xfrm>
            <a:off x="5624513" y="3178175"/>
            <a:ext cx="1982787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b="0">
                <a:latin typeface="Arial" charset="0"/>
                <a:ea typeface="宋体" charset="-122"/>
                <a:cs typeface="Arial" charset="0"/>
              </a:rPr>
              <a:t>Add your text</a:t>
            </a:r>
          </a:p>
        </p:txBody>
      </p:sp>
      <p:sp>
        <p:nvSpPr>
          <p:cNvPr id="35857" name="Text Box 38"/>
          <p:cNvSpPr txBox="1">
            <a:spLocks noChangeArrowheads="1"/>
          </p:cNvSpPr>
          <p:nvPr/>
        </p:nvSpPr>
        <p:spPr bwMode="gray">
          <a:xfrm>
            <a:off x="5624513" y="4017963"/>
            <a:ext cx="1982787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b="0">
                <a:latin typeface="Arial" charset="0"/>
                <a:ea typeface="宋体" charset="-122"/>
                <a:cs typeface="Arial" charset="0"/>
              </a:rPr>
              <a:t>Add your text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 altLang="zh-CN" smtClean="0"/>
          </a:p>
        </p:txBody>
      </p:sp>
      <p:sp>
        <p:nvSpPr>
          <p:cNvPr id="36867" name="AutoShape 3"/>
          <p:cNvSpPr>
            <a:spLocks noChangeArrowheads="1"/>
          </p:cNvSpPr>
          <p:nvPr/>
        </p:nvSpPr>
        <p:spPr bwMode="gray">
          <a:xfrm>
            <a:off x="3101975" y="2581275"/>
            <a:ext cx="465138" cy="531813"/>
          </a:xfrm>
          <a:prstGeom prst="chevron">
            <a:avLst>
              <a:gd name="adj" fmla="val 52514"/>
            </a:avLst>
          </a:prstGeom>
          <a:solidFill>
            <a:schemeClr val="accent1"/>
          </a:solidFill>
          <a:ln w="0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6868" name="AutoShape 4"/>
          <p:cNvSpPr>
            <a:spLocks noChangeArrowheads="1"/>
          </p:cNvSpPr>
          <p:nvPr/>
        </p:nvSpPr>
        <p:spPr bwMode="gray">
          <a:xfrm>
            <a:off x="5616575" y="2581275"/>
            <a:ext cx="463550" cy="531813"/>
          </a:xfrm>
          <a:prstGeom prst="chevron">
            <a:avLst>
              <a:gd name="adj" fmla="val 52514"/>
            </a:avLst>
          </a:prstGeom>
          <a:solidFill>
            <a:schemeClr val="hlink"/>
          </a:solidFill>
          <a:ln w="0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66565" name="Oval 5"/>
          <p:cNvSpPr>
            <a:spLocks noChangeArrowheads="1"/>
          </p:cNvSpPr>
          <p:nvPr/>
        </p:nvSpPr>
        <p:spPr bwMode="gray">
          <a:xfrm>
            <a:off x="6146800" y="1851025"/>
            <a:ext cx="1985963" cy="1993900"/>
          </a:xfrm>
          <a:prstGeom prst="ellipse">
            <a:avLst/>
          </a:prstGeom>
          <a:gradFill rotWithShape="1">
            <a:gsLst>
              <a:gs pos="0">
                <a:schemeClr val="hlink">
                  <a:gamma/>
                  <a:tint val="0"/>
                  <a:invGamma/>
                </a:schemeClr>
              </a:gs>
              <a:gs pos="50000">
                <a:schemeClr val="hlink"/>
              </a:gs>
              <a:gs pos="100000">
                <a:schemeClr val="hlink">
                  <a:gamma/>
                  <a:tint val="0"/>
                  <a:invGamma/>
                </a:schemeClr>
              </a:gs>
            </a:gsLst>
            <a:lin ang="2700000" scaled="1"/>
          </a:gradFill>
          <a:ln>
            <a:noFill/>
          </a:ln>
          <a:effectLst/>
          <a:extLst/>
        </p:spPr>
        <p:txBody>
          <a:bodyPr wrap="none" anchor="ctr">
            <a:spAutoFit/>
          </a:bodyPr>
          <a:lstStyle/>
          <a:p>
            <a:pPr>
              <a:defRPr/>
            </a:pPr>
            <a:endParaRPr lang="zh-CN" altLang="en-US"/>
          </a:p>
        </p:txBody>
      </p:sp>
      <p:sp>
        <p:nvSpPr>
          <p:cNvPr id="66566" name="Oval 6"/>
          <p:cNvSpPr>
            <a:spLocks noChangeArrowheads="1"/>
          </p:cNvSpPr>
          <p:nvPr/>
        </p:nvSpPr>
        <p:spPr bwMode="gray">
          <a:xfrm>
            <a:off x="6146800" y="1851025"/>
            <a:ext cx="1985963" cy="1993900"/>
          </a:xfrm>
          <a:prstGeom prst="ellipse">
            <a:avLst/>
          </a:prstGeom>
          <a:gradFill rotWithShape="1">
            <a:gsLst>
              <a:gs pos="0">
                <a:schemeClr val="hlink">
                  <a:alpha val="32001"/>
                </a:schemeClr>
              </a:gs>
              <a:gs pos="100000">
                <a:schemeClr val="hlink">
                  <a:gamma/>
                  <a:shade val="0"/>
                  <a:invGamma/>
                  <a:alpha val="89999"/>
                </a:schemeClr>
              </a:gs>
            </a:gsLst>
            <a:lin ang="2700000" scaled="1"/>
          </a:gradFill>
          <a:ln>
            <a:noFill/>
          </a:ln>
          <a:effectLst/>
          <a:extLst/>
        </p:spPr>
        <p:txBody>
          <a:bodyPr wrap="none" anchor="ctr">
            <a:spAutoFit/>
          </a:bodyPr>
          <a:lstStyle/>
          <a:p>
            <a:pPr>
              <a:defRPr/>
            </a:pPr>
            <a:endParaRPr lang="zh-CN" altLang="en-US"/>
          </a:p>
        </p:txBody>
      </p:sp>
      <p:sp>
        <p:nvSpPr>
          <p:cNvPr id="66567" name="Oval 7"/>
          <p:cNvSpPr>
            <a:spLocks noChangeArrowheads="1"/>
          </p:cNvSpPr>
          <p:nvPr/>
        </p:nvSpPr>
        <p:spPr bwMode="gray">
          <a:xfrm>
            <a:off x="6276975" y="1981200"/>
            <a:ext cx="1725613" cy="1733550"/>
          </a:xfrm>
          <a:prstGeom prst="ellipse">
            <a:avLst/>
          </a:prstGeom>
          <a:gradFill rotWithShape="1">
            <a:gsLst>
              <a:gs pos="0">
                <a:schemeClr val="hlink">
                  <a:gamma/>
                  <a:shade val="54118"/>
                  <a:invGamma/>
                </a:schemeClr>
              </a:gs>
              <a:gs pos="50000">
                <a:schemeClr val="hlink"/>
              </a:gs>
              <a:gs pos="100000">
                <a:schemeClr val="hlink">
                  <a:gamma/>
                  <a:shade val="54118"/>
                  <a:invGamma/>
                </a:schemeClr>
              </a:gs>
            </a:gsLst>
            <a:lin ang="18900000" scaled="1"/>
          </a:gradFill>
          <a:ln>
            <a:noFill/>
          </a:ln>
          <a:effectLst/>
          <a:extLst/>
        </p:spPr>
        <p:txBody>
          <a:bodyPr anchor="ctr">
            <a:spAutoFit/>
          </a:bodyPr>
          <a:lstStyle/>
          <a:p>
            <a:pPr>
              <a:defRPr/>
            </a:pPr>
            <a:endParaRPr lang="zh-CN" altLang="en-US"/>
          </a:p>
        </p:txBody>
      </p:sp>
      <p:sp>
        <p:nvSpPr>
          <p:cNvPr id="66568" name="Oval 8"/>
          <p:cNvSpPr>
            <a:spLocks noChangeArrowheads="1"/>
          </p:cNvSpPr>
          <p:nvPr/>
        </p:nvSpPr>
        <p:spPr bwMode="gray">
          <a:xfrm>
            <a:off x="6305550" y="1990725"/>
            <a:ext cx="1727200" cy="1733550"/>
          </a:xfrm>
          <a:prstGeom prst="ellipse">
            <a:avLst/>
          </a:prstGeom>
          <a:gradFill rotWithShape="1">
            <a:gsLst>
              <a:gs pos="0">
                <a:schemeClr val="hlink">
                  <a:gamma/>
                  <a:shade val="63529"/>
                  <a:invGamma/>
                </a:schemeClr>
              </a:gs>
              <a:gs pos="100000">
                <a:schemeClr val="hlink">
                  <a:alpha val="0"/>
                </a:schemeClr>
              </a:gs>
            </a:gsLst>
            <a:lin ang="2700000" scaled="1"/>
          </a:gradFill>
          <a:ln>
            <a:noFill/>
          </a:ln>
          <a:effectLst/>
          <a:extLst/>
        </p:spPr>
        <p:txBody>
          <a:bodyPr anchor="ctr">
            <a:spAutoFit/>
          </a:bodyPr>
          <a:lstStyle/>
          <a:p>
            <a:pPr>
              <a:defRPr/>
            </a:pPr>
            <a:endParaRPr lang="zh-CN" altLang="en-US"/>
          </a:p>
        </p:txBody>
      </p:sp>
      <p:sp>
        <p:nvSpPr>
          <p:cNvPr id="36873" name="Oval 9"/>
          <p:cNvSpPr>
            <a:spLocks noChangeArrowheads="1"/>
          </p:cNvSpPr>
          <p:nvPr/>
        </p:nvSpPr>
        <p:spPr bwMode="gray">
          <a:xfrm>
            <a:off x="6369050" y="2066925"/>
            <a:ext cx="1555750" cy="1560513"/>
          </a:xfrm>
          <a:prstGeom prst="ellipse">
            <a:avLst/>
          </a:prstGeom>
          <a:solidFill>
            <a:srgbClr val="333333"/>
          </a:solidFill>
          <a:ln w="38100" algn="ctr">
            <a:noFill/>
            <a:round/>
            <a:headEnd/>
            <a:tailEnd/>
          </a:ln>
        </p:spPr>
        <p:txBody>
          <a:bodyPr anchor="ctr">
            <a:spAutoFit/>
          </a:bodyPr>
          <a:lstStyle/>
          <a:p>
            <a:endParaRPr lang="zh-CN" altLang="en-US"/>
          </a:p>
        </p:txBody>
      </p:sp>
      <p:sp>
        <p:nvSpPr>
          <p:cNvPr id="66570" name="Oval 10"/>
          <p:cNvSpPr>
            <a:spLocks noChangeArrowheads="1"/>
          </p:cNvSpPr>
          <p:nvPr/>
        </p:nvSpPr>
        <p:spPr bwMode="gray">
          <a:xfrm>
            <a:off x="1116013" y="1844675"/>
            <a:ext cx="1985962" cy="1993900"/>
          </a:xfrm>
          <a:prstGeom prst="ellipse">
            <a:avLst/>
          </a:prstGeom>
          <a:gradFill rotWithShape="1">
            <a:gsLst>
              <a:gs pos="0">
                <a:schemeClr val="folHlink">
                  <a:gamma/>
                  <a:tint val="0"/>
                  <a:invGamma/>
                </a:schemeClr>
              </a:gs>
              <a:gs pos="50000">
                <a:schemeClr val="folHlink"/>
              </a:gs>
              <a:gs pos="100000">
                <a:schemeClr val="folHlink">
                  <a:gamma/>
                  <a:tint val="0"/>
                  <a:invGamma/>
                </a:schemeClr>
              </a:gs>
            </a:gsLst>
            <a:lin ang="2700000" scaled="1"/>
          </a:gradFill>
          <a:ln>
            <a:noFill/>
          </a:ln>
          <a:effectLst/>
          <a:extLst/>
        </p:spPr>
        <p:txBody>
          <a:bodyPr wrap="none" anchor="ctr">
            <a:spAutoFit/>
          </a:bodyPr>
          <a:lstStyle/>
          <a:p>
            <a:pPr>
              <a:defRPr/>
            </a:pPr>
            <a:endParaRPr lang="zh-CN" altLang="en-US"/>
          </a:p>
        </p:txBody>
      </p:sp>
      <p:sp>
        <p:nvSpPr>
          <p:cNvPr id="66571" name="Oval 11"/>
          <p:cNvSpPr>
            <a:spLocks noChangeArrowheads="1"/>
          </p:cNvSpPr>
          <p:nvPr/>
        </p:nvSpPr>
        <p:spPr bwMode="gray">
          <a:xfrm>
            <a:off x="1116013" y="1844675"/>
            <a:ext cx="1985962" cy="1993900"/>
          </a:xfrm>
          <a:prstGeom prst="ellipse">
            <a:avLst/>
          </a:prstGeom>
          <a:gradFill rotWithShape="1">
            <a:gsLst>
              <a:gs pos="0">
                <a:schemeClr val="folHlink">
                  <a:alpha val="32001"/>
                </a:schemeClr>
              </a:gs>
              <a:gs pos="100000">
                <a:schemeClr val="folHlink">
                  <a:gamma/>
                  <a:shade val="0"/>
                  <a:invGamma/>
                  <a:alpha val="89999"/>
                </a:schemeClr>
              </a:gs>
            </a:gsLst>
            <a:lin ang="2700000" scaled="1"/>
          </a:gradFill>
          <a:ln>
            <a:noFill/>
          </a:ln>
          <a:effectLst/>
          <a:extLst/>
        </p:spPr>
        <p:txBody>
          <a:bodyPr wrap="none" anchor="ctr">
            <a:spAutoFit/>
          </a:bodyPr>
          <a:lstStyle/>
          <a:p>
            <a:pPr>
              <a:defRPr/>
            </a:pPr>
            <a:endParaRPr lang="zh-CN" altLang="en-US"/>
          </a:p>
        </p:txBody>
      </p:sp>
      <p:sp>
        <p:nvSpPr>
          <p:cNvPr id="66572" name="Oval 12"/>
          <p:cNvSpPr>
            <a:spLocks noChangeArrowheads="1"/>
          </p:cNvSpPr>
          <p:nvPr/>
        </p:nvSpPr>
        <p:spPr bwMode="gray">
          <a:xfrm>
            <a:off x="1246188" y="1974850"/>
            <a:ext cx="1725612" cy="1733550"/>
          </a:xfrm>
          <a:prstGeom prst="ellipse">
            <a:avLst/>
          </a:prstGeom>
          <a:gradFill rotWithShape="1">
            <a:gsLst>
              <a:gs pos="0">
                <a:schemeClr val="folHlink">
                  <a:gamma/>
                  <a:shade val="54118"/>
                  <a:invGamma/>
                </a:schemeClr>
              </a:gs>
              <a:gs pos="50000">
                <a:schemeClr val="folHlink"/>
              </a:gs>
              <a:gs pos="100000">
                <a:schemeClr val="folHlink">
                  <a:gamma/>
                  <a:shade val="54118"/>
                  <a:invGamma/>
                </a:schemeClr>
              </a:gs>
            </a:gsLst>
            <a:lin ang="18900000" scaled="1"/>
          </a:gradFill>
          <a:ln>
            <a:noFill/>
          </a:ln>
          <a:effectLst/>
          <a:extLst/>
        </p:spPr>
        <p:txBody>
          <a:bodyPr anchor="ctr">
            <a:spAutoFit/>
          </a:bodyPr>
          <a:lstStyle/>
          <a:p>
            <a:pPr>
              <a:defRPr/>
            </a:pPr>
            <a:endParaRPr lang="zh-CN" altLang="en-US"/>
          </a:p>
        </p:txBody>
      </p:sp>
      <p:sp>
        <p:nvSpPr>
          <p:cNvPr id="66573" name="Oval 13"/>
          <p:cNvSpPr>
            <a:spLocks noChangeArrowheads="1"/>
          </p:cNvSpPr>
          <p:nvPr/>
        </p:nvSpPr>
        <p:spPr bwMode="gray">
          <a:xfrm>
            <a:off x="1247775" y="1978025"/>
            <a:ext cx="1725613" cy="1733550"/>
          </a:xfrm>
          <a:prstGeom prst="ellipse">
            <a:avLst/>
          </a:prstGeom>
          <a:gradFill rotWithShape="1">
            <a:gsLst>
              <a:gs pos="0">
                <a:schemeClr val="folHlink">
                  <a:gamma/>
                  <a:shade val="63529"/>
                  <a:invGamma/>
                </a:schemeClr>
              </a:gs>
              <a:gs pos="100000">
                <a:schemeClr val="folHlink">
                  <a:alpha val="0"/>
                </a:schemeClr>
              </a:gs>
            </a:gsLst>
            <a:lin ang="2700000" scaled="1"/>
          </a:gradFill>
          <a:ln>
            <a:noFill/>
          </a:ln>
          <a:effectLst/>
          <a:extLst/>
        </p:spPr>
        <p:txBody>
          <a:bodyPr anchor="ctr">
            <a:spAutoFit/>
          </a:bodyPr>
          <a:lstStyle/>
          <a:p>
            <a:pPr>
              <a:defRPr/>
            </a:pPr>
            <a:endParaRPr lang="zh-CN" altLang="en-US"/>
          </a:p>
        </p:txBody>
      </p:sp>
      <p:sp>
        <p:nvSpPr>
          <p:cNvPr id="36878" name="Oval 14"/>
          <p:cNvSpPr>
            <a:spLocks noChangeArrowheads="1"/>
          </p:cNvSpPr>
          <p:nvPr/>
        </p:nvSpPr>
        <p:spPr bwMode="gray">
          <a:xfrm>
            <a:off x="1331913" y="2062163"/>
            <a:ext cx="1554162" cy="1560512"/>
          </a:xfrm>
          <a:prstGeom prst="ellipse">
            <a:avLst/>
          </a:prstGeom>
          <a:solidFill>
            <a:srgbClr val="333333"/>
          </a:solidFill>
          <a:ln w="38100" algn="ctr">
            <a:noFill/>
            <a:round/>
            <a:headEnd/>
            <a:tailEnd/>
          </a:ln>
        </p:spPr>
        <p:txBody>
          <a:bodyPr anchor="ctr">
            <a:spAutoFit/>
          </a:bodyPr>
          <a:lstStyle/>
          <a:p>
            <a:endParaRPr lang="zh-CN" altLang="en-US"/>
          </a:p>
        </p:txBody>
      </p:sp>
      <p:grpSp>
        <p:nvGrpSpPr>
          <p:cNvPr id="2" name="Group 15"/>
          <p:cNvGrpSpPr>
            <a:grpSpLocks/>
          </p:cNvGrpSpPr>
          <p:nvPr/>
        </p:nvGrpSpPr>
        <p:grpSpPr bwMode="auto">
          <a:xfrm>
            <a:off x="1357313" y="2084388"/>
            <a:ext cx="1503362" cy="1511300"/>
            <a:chOff x="4166" y="1706"/>
            <a:chExt cx="1252" cy="1252"/>
          </a:xfrm>
        </p:grpSpPr>
        <p:sp>
          <p:nvSpPr>
            <p:cNvPr id="36901" name="Oval 16"/>
            <p:cNvSpPr>
              <a:spLocks noChangeArrowheads="1"/>
            </p:cNvSpPr>
            <p:nvPr/>
          </p:nvSpPr>
          <p:spPr bwMode="gray">
            <a:xfrm>
              <a:off x="4166" y="1706"/>
              <a:ext cx="1252" cy="1252"/>
            </a:xfrm>
            <a:prstGeom prst="ellipse">
              <a:avLst/>
            </a:prstGeom>
            <a:gradFill rotWithShape="1">
              <a:gsLst>
                <a:gs pos="0">
                  <a:srgbClr val="636869"/>
                </a:gs>
                <a:gs pos="100000">
                  <a:srgbClr val="D6E1E2"/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</p:spPr>
          <p:txBody>
            <a:bodyPr vert="eaVert" wrap="none" anchor="ctr"/>
            <a:lstStyle/>
            <a:p>
              <a:endParaRPr lang="zh-CN" altLang="en-US"/>
            </a:p>
          </p:txBody>
        </p:sp>
        <p:sp>
          <p:nvSpPr>
            <p:cNvPr id="36902" name="Oval 17"/>
            <p:cNvSpPr>
              <a:spLocks noChangeArrowheads="1"/>
            </p:cNvSpPr>
            <p:nvPr/>
          </p:nvSpPr>
          <p:spPr bwMode="gray">
            <a:xfrm>
              <a:off x="4182" y="1713"/>
              <a:ext cx="1222" cy="1221"/>
            </a:xfrm>
            <a:prstGeom prst="ellipse">
              <a:avLst/>
            </a:prstGeom>
            <a:gradFill rotWithShape="1">
              <a:gsLst>
                <a:gs pos="0">
                  <a:srgbClr val="D6E1E2">
                    <a:alpha val="0"/>
                  </a:srgbClr>
                </a:gs>
                <a:gs pos="100000">
                  <a:srgbClr val="F1F5F5"/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</p:spPr>
          <p:txBody>
            <a:bodyPr vert="eaVert" wrap="none" anchor="ctr"/>
            <a:lstStyle/>
            <a:p>
              <a:endParaRPr lang="zh-CN" altLang="en-US"/>
            </a:p>
          </p:txBody>
        </p:sp>
        <p:sp>
          <p:nvSpPr>
            <p:cNvPr id="36903" name="Oval 18"/>
            <p:cNvSpPr>
              <a:spLocks noChangeArrowheads="1"/>
            </p:cNvSpPr>
            <p:nvPr/>
          </p:nvSpPr>
          <p:spPr bwMode="gray">
            <a:xfrm>
              <a:off x="4195" y="1725"/>
              <a:ext cx="1162" cy="1141"/>
            </a:xfrm>
            <a:prstGeom prst="ellipse">
              <a:avLst/>
            </a:prstGeom>
            <a:gradFill rotWithShape="1">
              <a:gsLst>
                <a:gs pos="0">
                  <a:srgbClr val="AAB2B3"/>
                </a:gs>
                <a:gs pos="100000">
                  <a:srgbClr val="D6E1E2">
                    <a:alpha val="48000"/>
                  </a:srgbClr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</p:spPr>
          <p:txBody>
            <a:bodyPr vert="eaVert" wrap="none" anchor="ctr"/>
            <a:lstStyle/>
            <a:p>
              <a:endParaRPr lang="zh-CN" altLang="en-US"/>
            </a:p>
          </p:txBody>
        </p:sp>
        <p:sp>
          <p:nvSpPr>
            <p:cNvPr id="36904" name="Oval 19"/>
            <p:cNvSpPr>
              <a:spLocks noChangeArrowheads="1"/>
            </p:cNvSpPr>
            <p:nvPr/>
          </p:nvSpPr>
          <p:spPr bwMode="gray">
            <a:xfrm>
              <a:off x="4263" y="1757"/>
              <a:ext cx="1033" cy="926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D6E1E2">
                    <a:alpha val="37999"/>
                  </a:srgbClr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</p:spPr>
          <p:txBody>
            <a:bodyPr vert="eaVert" wrap="none" anchor="ctr"/>
            <a:lstStyle/>
            <a:p>
              <a:endParaRPr lang="zh-CN" altLang="en-US"/>
            </a:p>
          </p:txBody>
        </p:sp>
      </p:grpSp>
      <p:sp>
        <p:nvSpPr>
          <p:cNvPr id="66580" name="Oval 20"/>
          <p:cNvSpPr>
            <a:spLocks noChangeArrowheads="1"/>
          </p:cNvSpPr>
          <p:nvPr/>
        </p:nvSpPr>
        <p:spPr bwMode="gray">
          <a:xfrm>
            <a:off x="3632200" y="1851025"/>
            <a:ext cx="1985963" cy="1993900"/>
          </a:xfrm>
          <a:prstGeom prst="ellipse">
            <a:avLst/>
          </a:prstGeom>
          <a:gradFill rotWithShape="1">
            <a:gsLst>
              <a:gs pos="0">
                <a:schemeClr val="accent1">
                  <a:gamma/>
                  <a:tint val="0"/>
                  <a:invGamma/>
                </a:schemeClr>
              </a:gs>
              <a:gs pos="50000">
                <a:schemeClr val="accent1"/>
              </a:gs>
              <a:gs pos="100000">
                <a:schemeClr val="accent1">
                  <a:gamma/>
                  <a:tint val="0"/>
                  <a:invGamma/>
                </a:schemeClr>
              </a:gs>
            </a:gsLst>
            <a:lin ang="2700000" scaled="1"/>
          </a:gradFill>
          <a:ln>
            <a:noFill/>
          </a:ln>
          <a:effectLst/>
          <a:extLst/>
        </p:spPr>
        <p:txBody>
          <a:bodyPr wrap="none" anchor="ctr">
            <a:spAutoFit/>
          </a:bodyPr>
          <a:lstStyle/>
          <a:p>
            <a:pPr>
              <a:defRPr/>
            </a:pPr>
            <a:endParaRPr lang="zh-CN" altLang="en-US"/>
          </a:p>
        </p:txBody>
      </p:sp>
      <p:sp>
        <p:nvSpPr>
          <p:cNvPr id="66581" name="Oval 21"/>
          <p:cNvSpPr>
            <a:spLocks noChangeArrowheads="1"/>
          </p:cNvSpPr>
          <p:nvPr/>
        </p:nvSpPr>
        <p:spPr bwMode="gray">
          <a:xfrm>
            <a:off x="3632200" y="1851025"/>
            <a:ext cx="1985963" cy="1993900"/>
          </a:xfrm>
          <a:prstGeom prst="ellipse">
            <a:avLst/>
          </a:prstGeom>
          <a:gradFill rotWithShape="1">
            <a:gsLst>
              <a:gs pos="0">
                <a:schemeClr val="accent1">
                  <a:alpha val="32001"/>
                </a:schemeClr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2700000" scaled="1"/>
          </a:gradFill>
          <a:ln>
            <a:noFill/>
          </a:ln>
          <a:effectLst/>
          <a:extLst/>
        </p:spPr>
        <p:txBody>
          <a:bodyPr wrap="none" anchor="ctr">
            <a:spAutoFit/>
          </a:bodyPr>
          <a:lstStyle/>
          <a:p>
            <a:pPr>
              <a:defRPr/>
            </a:pPr>
            <a:endParaRPr lang="zh-CN" altLang="en-US"/>
          </a:p>
        </p:txBody>
      </p:sp>
      <p:sp>
        <p:nvSpPr>
          <p:cNvPr id="66582" name="Oval 22"/>
          <p:cNvSpPr>
            <a:spLocks noChangeArrowheads="1"/>
          </p:cNvSpPr>
          <p:nvPr/>
        </p:nvSpPr>
        <p:spPr bwMode="gray">
          <a:xfrm>
            <a:off x="3762375" y="1981200"/>
            <a:ext cx="1725613" cy="1733550"/>
          </a:xfrm>
          <a:prstGeom prst="ellipse">
            <a:avLst/>
          </a:prstGeom>
          <a:gradFill rotWithShape="1">
            <a:gsLst>
              <a:gs pos="0">
                <a:schemeClr val="accent1">
                  <a:gamma/>
                  <a:shade val="54118"/>
                  <a:invGamma/>
                </a:schemeClr>
              </a:gs>
              <a:gs pos="50000">
                <a:schemeClr val="accent1"/>
              </a:gs>
              <a:gs pos="100000">
                <a:schemeClr val="accent1">
                  <a:gamma/>
                  <a:shade val="54118"/>
                  <a:invGamma/>
                </a:schemeClr>
              </a:gs>
            </a:gsLst>
            <a:lin ang="18900000" scaled="1"/>
          </a:gradFill>
          <a:ln>
            <a:noFill/>
          </a:ln>
          <a:effectLst/>
          <a:extLst/>
        </p:spPr>
        <p:txBody>
          <a:bodyPr anchor="ctr">
            <a:spAutoFit/>
          </a:bodyPr>
          <a:lstStyle/>
          <a:p>
            <a:pPr>
              <a:defRPr/>
            </a:pPr>
            <a:endParaRPr lang="zh-CN" altLang="en-US"/>
          </a:p>
        </p:txBody>
      </p:sp>
      <p:sp>
        <p:nvSpPr>
          <p:cNvPr id="66583" name="Oval 23"/>
          <p:cNvSpPr>
            <a:spLocks noChangeArrowheads="1"/>
          </p:cNvSpPr>
          <p:nvPr/>
        </p:nvSpPr>
        <p:spPr bwMode="gray">
          <a:xfrm>
            <a:off x="3763963" y="1984375"/>
            <a:ext cx="1725612" cy="1733550"/>
          </a:xfrm>
          <a:prstGeom prst="ellipse">
            <a:avLst/>
          </a:prstGeom>
          <a:gradFill rotWithShape="1">
            <a:gsLst>
              <a:gs pos="0">
                <a:schemeClr val="accent1">
                  <a:gamma/>
                  <a:shade val="63529"/>
                  <a:invGamma/>
                </a:schemeClr>
              </a:gs>
              <a:gs pos="100000">
                <a:schemeClr val="accent1">
                  <a:alpha val="0"/>
                </a:schemeClr>
              </a:gs>
            </a:gsLst>
            <a:lin ang="2700000" scaled="1"/>
          </a:gradFill>
          <a:ln>
            <a:noFill/>
          </a:ln>
          <a:effectLst/>
          <a:extLst/>
        </p:spPr>
        <p:txBody>
          <a:bodyPr anchor="ctr">
            <a:spAutoFit/>
          </a:bodyPr>
          <a:lstStyle/>
          <a:p>
            <a:pPr>
              <a:defRPr/>
            </a:pPr>
            <a:endParaRPr lang="zh-CN" altLang="en-US"/>
          </a:p>
        </p:txBody>
      </p:sp>
      <p:sp>
        <p:nvSpPr>
          <p:cNvPr id="36884" name="Oval 24"/>
          <p:cNvSpPr>
            <a:spLocks noChangeArrowheads="1"/>
          </p:cNvSpPr>
          <p:nvPr/>
        </p:nvSpPr>
        <p:spPr bwMode="gray">
          <a:xfrm>
            <a:off x="3848100" y="2066925"/>
            <a:ext cx="1554163" cy="1560513"/>
          </a:xfrm>
          <a:prstGeom prst="ellipse">
            <a:avLst/>
          </a:prstGeom>
          <a:solidFill>
            <a:srgbClr val="333333"/>
          </a:solidFill>
          <a:ln w="38100" algn="ctr">
            <a:noFill/>
            <a:round/>
            <a:headEnd/>
            <a:tailEnd/>
          </a:ln>
        </p:spPr>
        <p:txBody>
          <a:bodyPr anchor="ctr">
            <a:spAutoFit/>
          </a:bodyPr>
          <a:lstStyle/>
          <a:p>
            <a:endParaRPr lang="zh-CN" altLang="en-US"/>
          </a:p>
        </p:txBody>
      </p:sp>
      <p:grpSp>
        <p:nvGrpSpPr>
          <p:cNvPr id="3" name="Group 25"/>
          <p:cNvGrpSpPr>
            <a:grpSpLocks/>
          </p:cNvGrpSpPr>
          <p:nvPr/>
        </p:nvGrpSpPr>
        <p:grpSpPr bwMode="auto">
          <a:xfrm>
            <a:off x="3873500" y="2084388"/>
            <a:ext cx="1503363" cy="1511300"/>
            <a:chOff x="4166" y="1706"/>
            <a:chExt cx="1252" cy="1252"/>
          </a:xfrm>
        </p:grpSpPr>
        <p:sp>
          <p:nvSpPr>
            <p:cNvPr id="36897" name="Oval 26"/>
            <p:cNvSpPr>
              <a:spLocks noChangeArrowheads="1"/>
            </p:cNvSpPr>
            <p:nvPr/>
          </p:nvSpPr>
          <p:spPr bwMode="gray">
            <a:xfrm>
              <a:off x="4166" y="1706"/>
              <a:ext cx="1252" cy="1252"/>
            </a:xfrm>
            <a:prstGeom prst="ellipse">
              <a:avLst/>
            </a:prstGeom>
            <a:gradFill rotWithShape="1">
              <a:gsLst>
                <a:gs pos="0">
                  <a:srgbClr val="636869"/>
                </a:gs>
                <a:gs pos="100000">
                  <a:srgbClr val="D6E1E2"/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</p:spPr>
          <p:txBody>
            <a:bodyPr vert="eaVert" wrap="none" anchor="ctr"/>
            <a:lstStyle/>
            <a:p>
              <a:endParaRPr lang="zh-CN" altLang="en-US"/>
            </a:p>
          </p:txBody>
        </p:sp>
        <p:sp>
          <p:nvSpPr>
            <p:cNvPr id="36898" name="Oval 27"/>
            <p:cNvSpPr>
              <a:spLocks noChangeArrowheads="1"/>
            </p:cNvSpPr>
            <p:nvPr/>
          </p:nvSpPr>
          <p:spPr bwMode="gray">
            <a:xfrm>
              <a:off x="4182" y="1713"/>
              <a:ext cx="1222" cy="1221"/>
            </a:xfrm>
            <a:prstGeom prst="ellipse">
              <a:avLst/>
            </a:prstGeom>
            <a:gradFill rotWithShape="1">
              <a:gsLst>
                <a:gs pos="0">
                  <a:srgbClr val="D6E1E2">
                    <a:alpha val="0"/>
                  </a:srgbClr>
                </a:gs>
                <a:gs pos="100000">
                  <a:srgbClr val="F1F5F5"/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</p:spPr>
          <p:txBody>
            <a:bodyPr vert="eaVert" wrap="none" anchor="ctr"/>
            <a:lstStyle/>
            <a:p>
              <a:endParaRPr lang="zh-CN" altLang="en-US"/>
            </a:p>
          </p:txBody>
        </p:sp>
        <p:sp>
          <p:nvSpPr>
            <p:cNvPr id="36899" name="Oval 28"/>
            <p:cNvSpPr>
              <a:spLocks noChangeArrowheads="1"/>
            </p:cNvSpPr>
            <p:nvPr/>
          </p:nvSpPr>
          <p:spPr bwMode="gray">
            <a:xfrm>
              <a:off x="4195" y="1725"/>
              <a:ext cx="1162" cy="1141"/>
            </a:xfrm>
            <a:prstGeom prst="ellipse">
              <a:avLst/>
            </a:prstGeom>
            <a:gradFill rotWithShape="1">
              <a:gsLst>
                <a:gs pos="0">
                  <a:srgbClr val="AAB2B3"/>
                </a:gs>
                <a:gs pos="100000">
                  <a:srgbClr val="D6E1E2">
                    <a:alpha val="48000"/>
                  </a:srgbClr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</p:spPr>
          <p:txBody>
            <a:bodyPr vert="eaVert" wrap="none" anchor="ctr"/>
            <a:lstStyle/>
            <a:p>
              <a:endParaRPr lang="zh-CN" altLang="en-US"/>
            </a:p>
          </p:txBody>
        </p:sp>
        <p:sp>
          <p:nvSpPr>
            <p:cNvPr id="36900" name="Oval 29"/>
            <p:cNvSpPr>
              <a:spLocks noChangeArrowheads="1"/>
            </p:cNvSpPr>
            <p:nvPr/>
          </p:nvSpPr>
          <p:spPr bwMode="gray">
            <a:xfrm>
              <a:off x="4263" y="1757"/>
              <a:ext cx="1033" cy="926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D6E1E2">
                    <a:alpha val="37999"/>
                  </a:srgbClr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</p:spPr>
          <p:txBody>
            <a:bodyPr vert="eaVert" wrap="none" anchor="ctr"/>
            <a:lstStyle/>
            <a:p>
              <a:endParaRPr lang="zh-CN" altLang="en-US"/>
            </a:p>
          </p:txBody>
        </p:sp>
      </p:grpSp>
      <p:grpSp>
        <p:nvGrpSpPr>
          <p:cNvPr id="4" name="Group 30"/>
          <p:cNvGrpSpPr>
            <a:grpSpLocks/>
          </p:cNvGrpSpPr>
          <p:nvPr/>
        </p:nvGrpSpPr>
        <p:grpSpPr bwMode="auto">
          <a:xfrm>
            <a:off x="6397625" y="2084388"/>
            <a:ext cx="1504950" cy="1511300"/>
            <a:chOff x="4166" y="1706"/>
            <a:chExt cx="1252" cy="1252"/>
          </a:xfrm>
        </p:grpSpPr>
        <p:sp>
          <p:nvSpPr>
            <p:cNvPr id="36893" name="Oval 31"/>
            <p:cNvSpPr>
              <a:spLocks noChangeArrowheads="1"/>
            </p:cNvSpPr>
            <p:nvPr/>
          </p:nvSpPr>
          <p:spPr bwMode="gray">
            <a:xfrm>
              <a:off x="4166" y="1706"/>
              <a:ext cx="1252" cy="1252"/>
            </a:xfrm>
            <a:prstGeom prst="ellipse">
              <a:avLst/>
            </a:prstGeom>
            <a:gradFill rotWithShape="1">
              <a:gsLst>
                <a:gs pos="0">
                  <a:srgbClr val="636869"/>
                </a:gs>
                <a:gs pos="100000">
                  <a:srgbClr val="D6E1E2"/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</p:spPr>
          <p:txBody>
            <a:bodyPr vert="eaVert" wrap="none" anchor="ctr"/>
            <a:lstStyle/>
            <a:p>
              <a:endParaRPr lang="zh-CN" altLang="en-US"/>
            </a:p>
          </p:txBody>
        </p:sp>
        <p:sp>
          <p:nvSpPr>
            <p:cNvPr id="36894" name="Oval 32"/>
            <p:cNvSpPr>
              <a:spLocks noChangeArrowheads="1"/>
            </p:cNvSpPr>
            <p:nvPr/>
          </p:nvSpPr>
          <p:spPr bwMode="gray">
            <a:xfrm>
              <a:off x="4182" y="1713"/>
              <a:ext cx="1222" cy="1221"/>
            </a:xfrm>
            <a:prstGeom prst="ellipse">
              <a:avLst/>
            </a:prstGeom>
            <a:gradFill rotWithShape="1">
              <a:gsLst>
                <a:gs pos="0">
                  <a:srgbClr val="D6E1E2">
                    <a:alpha val="0"/>
                  </a:srgbClr>
                </a:gs>
                <a:gs pos="100000">
                  <a:srgbClr val="F1F5F5"/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</p:spPr>
          <p:txBody>
            <a:bodyPr vert="eaVert" wrap="none" anchor="ctr"/>
            <a:lstStyle/>
            <a:p>
              <a:endParaRPr lang="zh-CN" altLang="en-US"/>
            </a:p>
          </p:txBody>
        </p:sp>
        <p:sp>
          <p:nvSpPr>
            <p:cNvPr id="36895" name="Oval 33"/>
            <p:cNvSpPr>
              <a:spLocks noChangeArrowheads="1"/>
            </p:cNvSpPr>
            <p:nvPr/>
          </p:nvSpPr>
          <p:spPr bwMode="gray">
            <a:xfrm>
              <a:off x="4195" y="1725"/>
              <a:ext cx="1162" cy="1141"/>
            </a:xfrm>
            <a:prstGeom prst="ellipse">
              <a:avLst/>
            </a:prstGeom>
            <a:gradFill rotWithShape="1">
              <a:gsLst>
                <a:gs pos="0">
                  <a:srgbClr val="AAB2B3"/>
                </a:gs>
                <a:gs pos="100000">
                  <a:srgbClr val="D6E1E2">
                    <a:alpha val="48000"/>
                  </a:srgbClr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</p:spPr>
          <p:txBody>
            <a:bodyPr vert="eaVert" wrap="none" anchor="ctr"/>
            <a:lstStyle/>
            <a:p>
              <a:endParaRPr lang="zh-CN" altLang="en-US"/>
            </a:p>
          </p:txBody>
        </p:sp>
        <p:sp>
          <p:nvSpPr>
            <p:cNvPr id="36896" name="Oval 34"/>
            <p:cNvSpPr>
              <a:spLocks noChangeArrowheads="1"/>
            </p:cNvSpPr>
            <p:nvPr/>
          </p:nvSpPr>
          <p:spPr bwMode="gray">
            <a:xfrm>
              <a:off x="4263" y="1757"/>
              <a:ext cx="1033" cy="926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D6E1E2">
                    <a:alpha val="37999"/>
                  </a:srgbClr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</p:spPr>
          <p:txBody>
            <a:bodyPr vert="eaVert" wrap="none" anchor="ctr"/>
            <a:lstStyle/>
            <a:p>
              <a:endParaRPr lang="zh-CN" altLang="en-US"/>
            </a:p>
          </p:txBody>
        </p:sp>
      </p:grpSp>
      <p:sp>
        <p:nvSpPr>
          <p:cNvPr id="66595" name="AutoShape 35"/>
          <p:cNvSpPr>
            <a:spLocks noChangeArrowheads="1"/>
          </p:cNvSpPr>
          <p:nvPr/>
        </p:nvSpPr>
        <p:spPr bwMode="gray">
          <a:xfrm>
            <a:off x="1160463" y="4340225"/>
            <a:ext cx="1892300" cy="476250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28575" algn="ctr">
            <a:solidFill>
              <a:schemeClr val="tx2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 algn="ctr" eaLnBrk="0" hangingPunct="0">
              <a:defRPr/>
            </a:pPr>
            <a:r>
              <a:rPr lang="en-US" altLang="zh-CN" sz="14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  <a:t>Add Your Text</a:t>
            </a:r>
          </a:p>
        </p:txBody>
      </p:sp>
      <p:sp>
        <p:nvSpPr>
          <p:cNvPr id="66596" name="AutoShape 36"/>
          <p:cNvSpPr>
            <a:spLocks noChangeArrowheads="1"/>
          </p:cNvSpPr>
          <p:nvPr/>
        </p:nvSpPr>
        <p:spPr bwMode="gray">
          <a:xfrm>
            <a:off x="3675063" y="4340225"/>
            <a:ext cx="1890712" cy="476250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28575" algn="ctr">
            <a:solidFill>
              <a:schemeClr val="tx2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 algn="ctr" eaLnBrk="0" hangingPunct="0">
              <a:defRPr/>
            </a:pPr>
            <a:r>
              <a:rPr lang="en-US" altLang="zh-CN" sz="14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  <a:t>Add Your Text</a:t>
            </a:r>
          </a:p>
        </p:txBody>
      </p:sp>
      <p:sp>
        <p:nvSpPr>
          <p:cNvPr id="66597" name="AutoShape 37"/>
          <p:cNvSpPr>
            <a:spLocks noChangeArrowheads="1"/>
          </p:cNvSpPr>
          <p:nvPr/>
        </p:nvSpPr>
        <p:spPr bwMode="gray">
          <a:xfrm>
            <a:off x="6205538" y="4340225"/>
            <a:ext cx="1890712" cy="476250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28575" algn="ctr">
            <a:solidFill>
              <a:schemeClr val="tx2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 algn="ctr" eaLnBrk="0" hangingPunct="0">
              <a:defRPr/>
            </a:pPr>
            <a:r>
              <a:rPr lang="en-US" altLang="zh-CN" sz="14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  <a:t>Add Your Text</a:t>
            </a:r>
          </a:p>
        </p:txBody>
      </p:sp>
      <p:sp>
        <p:nvSpPr>
          <p:cNvPr id="36890" name="Text Box 38"/>
          <p:cNvSpPr txBox="1">
            <a:spLocks noChangeArrowheads="1"/>
          </p:cNvSpPr>
          <p:nvPr/>
        </p:nvSpPr>
        <p:spPr bwMode="gray">
          <a:xfrm>
            <a:off x="1724025" y="2643188"/>
            <a:ext cx="776288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en-US" altLang="zh-CN" sz="2400">
                <a:solidFill>
                  <a:srgbClr val="000000"/>
                </a:solidFill>
              </a:rPr>
              <a:t>Text</a:t>
            </a:r>
          </a:p>
        </p:txBody>
      </p:sp>
      <p:sp>
        <p:nvSpPr>
          <p:cNvPr id="36891" name="Text Box 39"/>
          <p:cNvSpPr txBox="1">
            <a:spLocks noChangeArrowheads="1"/>
          </p:cNvSpPr>
          <p:nvPr/>
        </p:nvSpPr>
        <p:spPr bwMode="gray">
          <a:xfrm>
            <a:off x="4246563" y="2643188"/>
            <a:ext cx="776287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en-US" altLang="zh-CN" sz="2400">
                <a:solidFill>
                  <a:srgbClr val="000000"/>
                </a:solidFill>
              </a:rPr>
              <a:t>Text</a:t>
            </a:r>
          </a:p>
        </p:txBody>
      </p:sp>
      <p:sp>
        <p:nvSpPr>
          <p:cNvPr id="36892" name="Text Box 40"/>
          <p:cNvSpPr txBox="1">
            <a:spLocks noChangeArrowheads="1"/>
          </p:cNvSpPr>
          <p:nvPr/>
        </p:nvSpPr>
        <p:spPr bwMode="gray">
          <a:xfrm>
            <a:off x="6767513" y="2643188"/>
            <a:ext cx="776287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en-US" altLang="zh-CN" sz="2400">
                <a:solidFill>
                  <a:srgbClr val="000000"/>
                </a:solidFill>
              </a:rPr>
              <a:t>Text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 altLang="zh-CN" smtClean="0">
              <a:ea typeface="宋体" charset="-122"/>
            </a:endParaRPr>
          </a:p>
        </p:txBody>
      </p:sp>
      <p:sp>
        <p:nvSpPr>
          <p:cNvPr id="36867" name="AutoShape 4"/>
          <p:cNvSpPr>
            <a:spLocks noChangeArrowheads="1"/>
          </p:cNvSpPr>
          <p:nvPr/>
        </p:nvSpPr>
        <p:spPr bwMode="gray">
          <a:xfrm>
            <a:off x="2646363" y="2544763"/>
            <a:ext cx="455612" cy="381000"/>
          </a:xfrm>
          <a:prstGeom prst="downArrow">
            <a:avLst>
              <a:gd name="adj1" fmla="val 58889"/>
              <a:gd name="adj2" fmla="val 60000"/>
            </a:avLst>
          </a:prstGeom>
          <a:solidFill>
            <a:schemeClr val="folHlink"/>
          </a:solidFill>
          <a:ln w="19050">
            <a:solidFill>
              <a:srgbClr val="FFFFFF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>
              <a:defRPr/>
            </a:pPr>
            <a:endParaRPr lang="zh-CN" altLang="en-US"/>
          </a:p>
        </p:txBody>
      </p:sp>
      <p:sp>
        <p:nvSpPr>
          <p:cNvPr id="36868" name="AutoShape 5"/>
          <p:cNvSpPr>
            <a:spLocks noChangeArrowheads="1"/>
          </p:cNvSpPr>
          <p:nvPr/>
        </p:nvSpPr>
        <p:spPr bwMode="ltGray">
          <a:xfrm>
            <a:off x="2592388" y="3894138"/>
            <a:ext cx="455612" cy="381000"/>
          </a:xfrm>
          <a:prstGeom prst="downArrow">
            <a:avLst>
              <a:gd name="adj1" fmla="val 58889"/>
              <a:gd name="adj2" fmla="val 60000"/>
            </a:avLst>
          </a:prstGeom>
          <a:solidFill>
            <a:schemeClr val="accent2"/>
          </a:solidFill>
          <a:ln w="19050">
            <a:solidFill>
              <a:srgbClr val="FFFFFF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>
              <a:defRPr/>
            </a:pPr>
            <a:endParaRPr lang="zh-CN" altLang="en-US"/>
          </a:p>
        </p:txBody>
      </p:sp>
      <p:sp>
        <p:nvSpPr>
          <p:cNvPr id="30726" name="Text Box 4"/>
          <p:cNvSpPr txBox="1">
            <a:spLocks noChangeArrowheads="1"/>
          </p:cNvSpPr>
          <p:nvPr/>
        </p:nvSpPr>
        <p:spPr bwMode="black">
          <a:xfrm>
            <a:off x="5048250" y="3614738"/>
            <a:ext cx="3124200" cy="830262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0" hangingPunct="0">
              <a:defRPr/>
            </a:pPr>
            <a:r>
              <a:rPr lang="en-US" altLang="zh-CN" sz="1600" b="0" dirty="0" err="1">
                <a:solidFill>
                  <a:schemeClr val="bg1">
                    <a:lumMod val="50000"/>
                  </a:schemeClr>
                </a:solidFill>
                <a:ea typeface="宋体" pitchFamily="2" charset="-122"/>
              </a:rPr>
              <a:t>ThemeGallery</a:t>
            </a:r>
            <a:r>
              <a:rPr lang="en-US" altLang="zh-CN" sz="1600" b="0" dirty="0">
                <a:solidFill>
                  <a:schemeClr val="bg1">
                    <a:lumMod val="50000"/>
                  </a:schemeClr>
                </a:solidFill>
                <a:ea typeface="宋体" pitchFamily="2" charset="-122"/>
              </a:rPr>
              <a:t> is a Design Digital Content &amp; Contents mall developed by Guild Design Inc.</a:t>
            </a:r>
          </a:p>
        </p:txBody>
      </p:sp>
      <p:grpSp>
        <p:nvGrpSpPr>
          <p:cNvPr id="2" name="Group 7"/>
          <p:cNvGrpSpPr>
            <a:grpSpLocks/>
          </p:cNvGrpSpPr>
          <p:nvPr/>
        </p:nvGrpSpPr>
        <p:grpSpPr bwMode="auto">
          <a:xfrm>
            <a:off x="839788" y="2979738"/>
            <a:ext cx="4051300" cy="914400"/>
            <a:chOff x="2736" y="1803"/>
            <a:chExt cx="2552" cy="576"/>
          </a:xfrm>
        </p:grpSpPr>
        <p:sp>
          <p:nvSpPr>
            <p:cNvPr id="36892" name="Rectangle 8"/>
            <p:cNvSpPr>
              <a:spLocks noChangeArrowheads="1"/>
            </p:cNvSpPr>
            <p:nvPr/>
          </p:nvSpPr>
          <p:spPr bwMode="gray">
            <a:xfrm>
              <a:off x="2736" y="1803"/>
              <a:ext cx="2552" cy="576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FFFFFF"/>
              </a:solidFill>
              <a:miter lim="800000"/>
              <a:headEnd/>
              <a:tailEnd/>
            </a:ln>
            <a:effectLst>
              <a:outerShdw dist="107763" dir="2700000" algn="ctr" rotWithShape="0">
                <a:schemeClr val="bg2">
                  <a:alpha val="50000"/>
                </a:schemeClr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37917" name="Rectangle 9"/>
            <p:cNvSpPr>
              <a:spLocks noChangeArrowheads="1"/>
            </p:cNvSpPr>
            <p:nvPr/>
          </p:nvSpPr>
          <p:spPr bwMode="gray">
            <a:xfrm>
              <a:off x="2743" y="1809"/>
              <a:ext cx="2536" cy="268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0730" name="Rectangle 10"/>
            <p:cNvSpPr>
              <a:spLocks noChangeArrowheads="1"/>
            </p:cNvSpPr>
            <p:nvPr/>
          </p:nvSpPr>
          <p:spPr bwMode="gray">
            <a:xfrm>
              <a:off x="2744" y="2059"/>
              <a:ext cx="2535" cy="314"/>
            </a:xfrm>
            <a:prstGeom prst="rect">
              <a:avLst/>
            </a:prstGeom>
            <a:gradFill rotWithShape="1">
              <a:gsLst>
                <a:gs pos="0">
                  <a:schemeClr val="accent2">
                    <a:gamma/>
                    <a:tint val="61176"/>
                    <a:invGamma/>
                  </a:schemeClr>
                </a:gs>
                <a:gs pos="100000">
                  <a:schemeClr val="accent2"/>
                </a:gs>
              </a:gsLst>
              <a:lin ang="2700000" scaled="1"/>
            </a:gradFill>
            <a:ln>
              <a:noFill/>
            </a:ln>
            <a:effectLst/>
            <a:extLst/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</p:grpSp>
      <p:sp>
        <p:nvSpPr>
          <p:cNvPr id="37895" name="Text Box 11"/>
          <p:cNvSpPr txBox="1">
            <a:spLocks noChangeArrowheads="1"/>
          </p:cNvSpPr>
          <p:nvPr/>
        </p:nvSpPr>
        <p:spPr bwMode="gray">
          <a:xfrm>
            <a:off x="1208088" y="3498850"/>
            <a:ext cx="3289300" cy="304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1400">
                <a:solidFill>
                  <a:srgbClr val="000000"/>
                </a:solidFill>
                <a:ea typeface="宋体" charset="-122"/>
              </a:rPr>
              <a:t> Description of the sub contents</a:t>
            </a:r>
          </a:p>
        </p:txBody>
      </p:sp>
      <p:grpSp>
        <p:nvGrpSpPr>
          <p:cNvPr id="3" name="Group 12"/>
          <p:cNvGrpSpPr>
            <a:grpSpLocks/>
          </p:cNvGrpSpPr>
          <p:nvPr/>
        </p:nvGrpSpPr>
        <p:grpSpPr bwMode="auto">
          <a:xfrm>
            <a:off x="827088" y="4264025"/>
            <a:ext cx="4051300" cy="914400"/>
            <a:chOff x="2728" y="2640"/>
            <a:chExt cx="2552" cy="576"/>
          </a:xfrm>
        </p:grpSpPr>
        <p:sp>
          <p:nvSpPr>
            <p:cNvPr id="36889" name="Rectangle 13"/>
            <p:cNvSpPr>
              <a:spLocks noChangeArrowheads="1"/>
            </p:cNvSpPr>
            <p:nvPr/>
          </p:nvSpPr>
          <p:spPr bwMode="gray">
            <a:xfrm>
              <a:off x="2728" y="2640"/>
              <a:ext cx="2552" cy="576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FFFFFF"/>
              </a:solidFill>
              <a:miter lim="800000"/>
              <a:headEnd/>
              <a:tailEnd/>
            </a:ln>
            <a:effectLst>
              <a:outerShdw dist="107763" dir="2700000" algn="ctr" rotWithShape="0">
                <a:schemeClr val="bg2">
                  <a:alpha val="50000"/>
                </a:schemeClr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37914" name="Rectangle 14"/>
            <p:cNvSpPr>
              <a:spLocks noChangeArrowheads="1"/>
            </p:cNvSpPr>
            <p:nvPr/>
          </p:nvSpPr>
          <p:spPr bwMode="gray">
            <a:xfrm>
              <a:off x="2742" y="2646"/>
              <a:ext cx="2529" cy="262"/>
            </a:xfrm>
            <a:prstGeom prst="rect">
              <a:avLst/>
            </a:prstGeom>
            <a:solidFill>
              <a:schemeClr val="hlink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0735" name="Rectangle 15"/>
            <p:cNvSpPr>
              <a:spLocks noChangeArrowheads="1"/>
            </p:cNvSpPr>
            <p:nvPr/>
          </p:nvSpPr>
          <p:spPr bwMode="gray">
            <a:xfrm>
              <a:off x="2736" y="2896"/>
              <a:ext cx="2535" cy="314"/>
            </a:xfrm>
            <a:prstGeom prst="rect">
              <a:avLst/>
            </a:prstGeom>
            <a:gradFill rotWithShape="1">
              <a:gsLst>
                <a:gs pos="0">
                  <a:schemeClr val="hlink">
                    <a:gamma/>
                    <a:tint val="61176"/>
                    <a:invGamma/>
                  </a:schemeClr>
                </a:gs>
                <a:gs pos="100000">
                  <a:schemeClr val="hlink"/>
                </a:gs>
              </a:gsLst>
              <a:lin ang="2700000" scaled="1"/>
            </a:gradFill>
            <a:ln>
              <a:noFill/>
            </a:ln>
            <a:effectLst/>
            <a:extLst/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</p:grpSp>
      <p:sp>
        <p:nvSpPr>
          <p:cNvPr id="37897" name="Text Box 16"/>
          <p:cNvSpPr txBox="1">
            <a:spLocks noChangeArrowheads="1"/>
          </p:cNvSpPr>
          <p:nvPr/>
        </p:nvSpPr>
        <p:spPr bwMode="gray">
          <a:xfrm>
            <a:off x="1208088" y="4789488"/>
            <a:ext cx="3289300" cy="304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1400">
                <a:solidFill>
                  <a:srgbClr val="000000"/>
                </a:solidFill>
                <a:ea typeface="宋体" charset="-122"/>
              </a:rPr>
              <a:t> Description of the sub contents</a:t>
            </a:r>
          </a:p>
        </p:txBody>
      </p:sp>
      <p:sp>
        <p:nvSpPr>
          <p:cNvPr id="37898" name="Text Box 17"/>
          <p:cNvSpPr txBox="1">
            <a:spLocks noChangeArrowheads="1"/>
          </p:cNvSpPr>
          <p:nvPr/>
        </p:nvSpPr>
        <p:spPr bwMode="gray">
          <a:xfrm>
            <a:off x="1684338" y="2973388"/>
            <a:ext cx="2432050" cy="4270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2200">
                <a:solidFill>
                  <a:srgbClr val="FFFFFF"/>
                </a:solidFill>
                <a:ea typeface="宋体" charset="-122"/>
              </a:rPr>
              <a:t>Title in here</a:t>
            </a:r>
          </a:p>
        </p:txBody>
      </p:sp>
      <p:sp>
        <p:nvSpPr>
          <p:cNvPr id="37899" name="Text Box 18"/>
          <p:cNvSpPr txBox="1">
            <a:spLocks noChangeArrowheads="1"/>
          </p:cNvSpPr>
          <p:nvPr/>
        </p:nvSpPr>
        <p:spPr bwMode="gray">
          <a:xfrm>
            <a:off x="1684338" y="4241800"/>
            <a:ext cx="2432050" cy="4270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2200">
                <a:solidFill>
                  <a:srgbClr val="FFFFFF"/>
                </a:solidFill>
                <a:ea typeface="宋体" charset="-122"/>
              </a:rPr>
              <a:t>Title in here</a:t>
            </a:r>
          </a:p>
        </p:txBody>
      </p:sp>
      <p:sp>
        <p:nvSpPr>
          <p:cNvPr id="37900" name="Freeform 20"/>
          <p:cNvSpPr>
            <a:spLocks/>
          </p:cNvSpPr>
          <p:nvPr/>
        </p:nvSpPr>
        <p:spPr bwMode="gray">
          <a:xfrm flipH="1">
            <a:off x="6189663" y="2854325"/>
            <a:ext cx="1042987" cy="534988"/>
          </a:xfrm>
          <a:custGeom>
            <a:avLst/>
            <a:gdLst>
              <a:gd name="T0" fmla="*/ 0 w 335"/>
              <a:gd name="T1" fmla="*/ 2147483647 h 173"/>
              <a:gd name="T2" fmla="*/ 2147483647 w 335"/>
              <a:gd name="T3" fmla="*/ 2147483647 h 173"/>
              <a:gd name="T4" fmla="*/ 2147483647 w 335"/>
              <a:gd name="T5" fmla="*/ 2147483647 h 173"/>
              <a:gd name="T6" fmla="*/ 2147483647 w 335"/>
              <a:gd name="T7" fmla="*/ 2147483647 h 173"/>
              <a:gd name="T8" fmla="*/ 2147483647 w 335"/>
              <a:gd name="T9" fmla="*/ 2147483647 h 173"/>
              <a:gd name="T10" fmla="*/ 0 w 335"/>
              <a:gd name="T11" fmla="*/ 2147483647 h 173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335"/>
              <a:gd name="T19" fmla="*/ 0 h 173"/>
              <a:gd name="T20" fmla="*/ 335 w 335"/>
              <a:gd name="T21" fmla="*/ 173 h 173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335" h="173">
                <a:moveTo>
                  <a:pt x="0" y="166"/>
                </a:moveTo>
                <a:lnTo>
                  <a:pt x="58" y="173"/>
                </a:lnTo>
                <a:lnTo>
                  <a:pt x="297" y="32"/>
                </a:lnTo>
                <a:cubicBezTo>
                  <a:pt x="335" y="5"/>
                  <a:pt x="301" y="9"/>
                  <a:pt x="289" y="8"/>
                </a:cubicBezTo>
                <a:cubicBezTo>
                  <a:pt x="277" y="7"/>
                  <a:pt x="271" y="0"/>
                  <a:pt x="223" y="26"/>
                </a:cubicBezTo>
                <a:lnTo>
                  <a:pt x="0" y="166"/>
                </a:lnTo>
                <a:close/>
              </a:path>
            </a:pathLst>
          </a:custGeom>
          <a:gradFill rotWithShape="1">
            <a:gsLst>
              <a:gs pos="0">
                <a:srgbClr val="000000">
                  <a:alpha val="0"/>
                </a:srgbClr>
              </a:gs>
              <a:gs pos="100000">
                <a:srgbClr val="333333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7901" name="Freeform 21"/>
          <p:cNvSpPr>
            <a:spLocks/>
          </p:cNvSpPr>
          <p:nvPr/>
        </p:nvSpPr>
        <p:spPr bwMode="gray">
          <a:xfrm>
            <a:off x="5580063" y="2720975"/>
            <a:ext cx="1092200" cy="519113"/>
          </a:xfrm>
          <a:custGeom>
            <a:avLst/>
            <a:gdLst>
              <a:gd name="T0" fmla="*/ 2147483647 w 882"/>
              <a:gd name="T1" fmla="*/ 2147483647 h 425"/>
              <a:gd name="T2" fmla="*/ 2147483647 w 882"/>
              <a:gd name="T3" fmla="*/ 2147483647 h 425"/>
              <a:gd name="T4" fmla="*/ 2147483647 w 882"/>
              <a:gd name="T5" fmla="*/ 2147483647 h 425"/>
              <a:gd name="T6" fmla="*/ 2147483647 w 882"/>
              <a:gd name="T7" fmla="*/ 2147483647 h 425"/>
              <a:gd name="T8" fmla="*/ 2147483647 w 882"/>
              <a:gd name="T9" fmla="*/ 2147483647 h 425"/>
              <a:gd name="T10" fmla="*/ 2147483647 w 882"/>
              <a:gd name="T11" fmla="*/ 2147483647 h 425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882"/>
              <a:gd name="T19" fmla="*/ 0 h 425"/>
              <a:gd name="T20" fmla="*/ 882 w 882"/>
              <a:gd name="T21" fmla="*/ 425 h 425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882" h="425">
                <a:moveTo>
                  <a:pt x="882" y="374"/>
                </a:moveTo>
                <a:lnTo>
                  <a:pt x="719" y="425"/>
                </a:lnTo>
                <a:lnTo>
                  <a:pt x="88" y="93"/>
                </a:lnTo>
                <a:cubicBezTo>
                  <a:pt x="0" y="23"/>
                  <a:pt x="145" y="5"/>
                  <a:pt x="188" y="3"/>
                </a:cubicBezTo>
                <a:cubicBezTo>
                  <a:pt x="218" y="0"/>
                  <a:pt x="221" y="8"/>
                  <a:pt x="343" y="73"/>
                </a:cubicBezTo>
                <a:lnTo>
                  <a:pt x="882" y="374"/>
                </a:lnTo>
                <a:close/>
              </a:path>
            </a:pathLst>
          </a:custGeom>
          <a:gradFill rotWithShape="1">
            <a:gsLst>
              <a:gs pos="0">
                <a:srgbClr val="000000">
                  <a:alpha val="0"/>
                </a:srgbClr>
              </a:gs>
              <a:gs pos="100000">
                <a:srgbClr val="333333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7902" name="Freeform 22"/>
          <p:cNvSpPr>
            <a:spLocks/>
          </p:cNvSpPr>
          <p:nvPr/>
        </p:nvSpPr>
        <p:spPr bwMode="gray">
          <a:xfrm>
            <a:off x="5200650" y="2973388"/>
            <a:ext cx="927100" cy="438150"/>
          </a:xfrm>
          <a:custGeom>
            <a:avLst/>
            <a:gdLst>
              <a:gd name="T0" fmla="*/ 2147483647 w 748"/>
              <a:gd name="T1" fmla="*/ 2147483647 h 354"/>
              <a:gd name="T2" fmla="*/ 2147483647 w 748"/>
              <a:gd name="T3" fmla="*/ 2147483647 h 354"/>
              <a:gd name="T4" fmla="*/ 2147483647 w 748"/>
              <a:gd name="T5" fmla="*/ 2147483647 h 354"/>
              <a:gd name="T6" fmla="*/ 2147483647 w 748"/>
              <a:gd name="T7" fmla="*/ 2147483647 h 354"/>
              <a:gd name="T8" fmla="*/ 2147483647 w 748"/>
              <a:gd name="T9" fmla="*/ 2147483647 h 35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748"/>
              <a:gd name="T16" fmla="*/ 0 h 354"/>
              <a:gd name="T17" fmla="*/ 748 w 748"/>
              <a:gd name="T18" fmla="*/ 354 h 35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748" h="354">
                <a:moveTo>
                  <a:pt x="748" y="320"/>
                </a:moveTo>
                <a:lnTo>
                  <a:pt x="604" y="354"/>
                </a:lnTo>
                <a:lnTo>
                  <a:pt x="63" y="84"/>
                </a:lnTo>
                <a:cubicBezTo>
                  <a:pt x="0" y="31"/>
                  <a:pt x="107" y="0"/>
                  <a:pt x="221" y="39"/>
                </a:cubicBezTo>
                <a:lnTo>
                  <a:pt x="748" y="320"/>
                </a:lnTo>
                <a:close/>
              </a:path>
            </a:pathLst>
          </a:custGeom>
          <a:gradFill rotWithShape="1">
            <a:gsLst>
              <a:gs pos="0">
                <a:srgbClr val="000000">
                  <a:alpha val="0"/>
                </a:srgbClr>
              </a:gs>
              <a:gs pos="100000">
                <a:srgbClr val="333333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grpSp>
        <p:nvGrpSpPr>
          <p:cNvPr id="4" name="Group 23"/>
          <p:cNvGrpSpPr>
            <a:grpSpLocks/>
          </p:cNvGrpSpPr>
          <p:nvPr/>
        </p:nvGrpSpPr>
        <p:grpSpPr bwMode="auto">
          <a:xfrm>
            <a:off x="5783263" y="1557338"/>
            <a:ext cx="1627187" cy="1846262"/>
            <a:chOff x="313" y="2400"/>
            <a:chExt cx="1349" cy="1534"/>
          </a:xfrm>
        </p:grpSpPr>
        <p:sp>
          <p:nvSpPr>
            <p:cNvPr id="37910" name="Freeform 24"/>
            <p:cNvSpPr>
              <a:spLocks/>
            </p:cNvSpPr>
            <p:nvPr/>
          </p:nvSpPr>
          <p:spPr bwMode="gray">
            <a:xfrm flipH="1">
              <a:off x="1229" y="2814"/>
              <a:ext cx="433" cy="1097"/>
            </a:xfrm>
            <a:custGeom>
              <a:avLst/>
              <a:gdLst>
                <a:gd name="T0" fmla="*/ 744 w 224"/>
                <a:gd name="T1" fmla="*/ 725 h 569"/>
                <a:gd name="T2" fmla="*/ 534 w 224"/>
                <a:gd name="T3" fmla="*/ 357 h 569"/>
                <a:gd name="T4" fmla="*/ 874 w 224"/>
                <a:gd name="T5" fmla="*/ 8 h 569"/>
                <a:gd name="T6" fmla="*/ 1237 w 224"/>
                <a:gd name="T7" fmla="*/ 372 h 569"/>
                <a:gd name="T8" fmla="*/ 976 w 224"/>
                <a:gd name="T9" fmla="*/ 725 h 569"/>
                <a:gd name="T10" fmla="*/ 968 w 224"/>
                <a:gd name="T11" fmla="*/ 889 h 569"/>
                <a:gd name="T12" fmla="*/ 1510 w 224"/>
                <a:gd name="T13" fmla="*/ 1041 h 569"/>
                <a:gd name="T14" fmla="*/ 1595 w 224"/>
                <a:gd name="T15" fmla="*/ 1461 h 569"/>
                <a:gd name="T16" fmla="*/ 1573 w 224"/>
                <a:gd name="T17" fmla="*/ 2300 h 569"/>
                <a:gd name="T18" fmla="*/ 1510 w 224"/>
                <a:gd name="T19" fmla="*/ 2616 h 569"/>
                <a:gd name="T20" fmla="*/ 1417 w 224"/>
                <a:gd name="T21" fmla="*/ 2207 h 569"/>
                <a:gd name="T22" fmla="*/ 1349 w 224"/>
                <a:gd name="T23" fmla="*/ 1446 h 569"/>
                <a:gd name="T24" fmla="*/ 1229 w 224"/>
                <a:gd name="T25" fmla="*/ 2300 h 569"/>
                <a:gd name="T26" fmla="*/ 1038 w 224"/>
                <a:gd name="T27" fmla="*/ 4078 h 569"/>
                <a:gd name="T28" fmla="*/ 564 w 224"/>
                <a:gd name="T29" fmla="*/ 4049 h 569"/>
                <a:gd name="T30" fmla="*/ 363 w 224"/>
                <a:gd name="T31" fmla="*/ 2331 h 569"/>
                <a:gd name="T32" fmla="*/ 240 w 224"/>
                <a:gd name="T33" fmla="*/ 1490 h 569"/>
                <a:gd name="T34" fmla="*/ 180 w 224"/>
                <a:gd name="T35" fmla="*/ 2223 h 569"/>
                <a:gd name="T36" fmla="*/ 85 w 224"/>
                <a:gd name="T37" fmla="*/ 2616 h 569"/>
                <a:gd name="T38" fmla="*/ 8 w 224"/>
                <a:gd name="T39" fmla="*/ 2186 h 569"/>
                <a:gd name="T40" fmla="*/ 52 w 224"/>
                <a:gd name="T41" fmla="*/ 1319 h 569"/>
                <a:gd name="T42" fmla="*/ 164 w 224"/>
                <a:gd name="T43" fmla="*/ 1004 h 569"/>
                <a:gd name="T44" fmla="*/ 736 w 224"/>
                <a:gd name="T45" fmla="*/ 889 h 569"/>
                <a:gd name="T46" fmla="*/ 744 w 224"/>
                <a:gd name="T47" fmla="*/ 725 h 569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224"/>
                <a:gd name="T73" fmla="*/ 0 h 569"/>
                <a:gd name="T74" fmla="*/ 224 w 224"/>
                <a:gd name="T75" fmla="*/ 569 h 569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224" h="569">
                  <a:moveTo>
                    <a:pt x="103" y="101"/>
                  </a:moveTo>
                  <a:cubicBezTo>
                    <a:pt x="87" y="94"/>
                    <a:pt x="75" y="75"/>
                    <a:pt x="74" y="50"/>
                  </a:cubicBezTo>
                  <a:cubicBezTo>
                    <a:pt x="72" y="26"/>
                    <a:pt x="90" y="0"/>
                    <a:pt x="121" y="1"/>
                  </a:cubicBezTo>
                  <a:cubicBezTo>
                    <a:pt x="152" y="2"/>
                    <a:pt x="172" y="18"/>
                    <a:pt x="171" y="52"/>
                  </a:cubicBezTo>
                  <a:cubicBezTo>
                    <a:pt x="170" y="85"/>
                    <a:pt x="151" y="96"/>
                    <a:pt x="135" y="101"/>
                  </a:cubicBezTo>
                  <a:cubicBezTo>
                    <a:pt x="132" y="111"/>
                    <a:pt x="132" y="118"/>
                    <a:pt x="134" y="124"/>
                  </a:cubicBezTo>
                  <a:cubicBezTo>
                    <a:pt x="151" y="131"/>
                    <a:pt x="194" y="132"/>
                    <a:pt x="209" y="145"/>
                  </a:cubicBezTo>
                  <a:cubicBezTo>
                    <a:pt x="224" y="156"/>
                    <a:pt x="219" y="175"/>
                    <a:pt x="221" y="204"/>
                  </a:cubicBezTo>
                  <a:lnTo>
                    <a:pt x="218" y="321"/>
                  </a:lnTo>
                  <a:cubicBezTo>
                    <a:pt x="216" y="348"/>
                    <a:pt x="212" y="367"/>
                    <a:pt x="209" y="365"/>
                  </a:cubicBezTo>
                  <a:cubicBezTo>
                    <a:pt x="199" y="370"/>
                    <a:pt x="200" y="335"/>
                    <a:pt x="196" y="308"/>
                  </a:cubicBezTo>
                  <a:lnTo>
                    <a:pt x="187" y="202"/>
                  </a:lnTo>
                  <a:cubicBezTo>
                    <a:pt x="182" y="204"/>
                    <a:pt x="177" y="260"/>
                    <a:pt x="170" y="321"/>
                  </a:cubicBezTo>
                  <a:lnTo>
                    <a:pt x="144" y="569"/>
                  </a:lnTo>
                  <a:lnTo>
                    <a:pt x="78" y="565"/>
                  </a:lnTo>
                  <a:lnTo>
                    <a:pt x="50" y="325"/>
                  </a:lnTo>
                  <a:cubicBezTo>
                    <a:pt x="39" y="255"/>
                    <a:pt x="37" y="211"/>
                    <a:pt x="33" y="208"/>
                  </a:cubicBezTo>
                  <a:lnTo>
                    <a:pt x="25" y="310"/>
                  </a:lnTo>
                  <a:cubicBezTo>
                    <a:pt x="22" y="336"/>
                    <a:pt x="16" y="366"/>
                    <a:pt x="12" y="365"/>
                  </a:cubicBezTo>
                  <a:cubicBezTo>
                    <a:pt x="4" y="365"/>
                    <a:pt x="2" y="335"/>
                    <a:pt x="1" y="305"/>
                  </a:cubicBezTo>
                  <a:cubicBezTo>
                    <a:pt x="0" y="275"/>
                    <a:pt x="3" y="212"/>
                    <a:pt x="7" y="184"/>
                  </a:cubicBezTo>
                  <a:cubicBezTo>
                    <a:pt x="12" y="157"/>
                    <a:pt x="7" y="150"/>
                    <a:pt x="23" y="140"/>
                  </a:cubicBezTo>
                  <a:cubicBezTo>
                    <a:pt x="39" y="131"/>
                    <a:pt x="89" y="131"/>
                    <a:pt x="102" y="124"/>
                  </a:cubicBezTo>
                  <a:cubicBezTo>
                    <a:pt x="106" y="120"/>
                    <a:pt x="108" y="108"/>
                    <a:pt x="103" y="101"/>
                  </a:cubicBezTo>
                  <a:close/>
                </a:path>
              </a:pathLst>
            </a:custGeom>
            <a:gradFill rotWithShape="1">
              <a:gsLst>
                <a:gs pos="0">
                  <a:srgbClr val="9C9C9C"/>
                </a:gs>
                <a:gs pos="100000">
                  <a:srgbClr val="EAEAEA"/>
                </a:gs>
              </a:gsLst>
              <a:lin ang="18900000" scaled="1"/>
            </a:gradFill>
            <a:ln w="9525">
              <a:miter lim="800000"/>
              <a:headEnd/>
              <a:tailEnd/>
            </a:ln>
            <a:scene3d>
              <a:camera prst="legacyPerspectiveTopLeft">
                <a:rot lat="0" lon="20099994" rev="0"/>
              </a:camera>
              <a:lightRig rig="legacyFlat3" dir="t"/>
            </a:scene3d>
            <a:sp3d extrusionH="36500" prstMaterial="legacyPlastic">
              <a:bevelT w="13500" h="13500" prst="angle"/>
              <a:bevelB w="13500" h="13500" prst="angle"/>
              <a:extrusionClr>
                <a:srgbClr val="5F5F5F"/>
              </a:extrusionClr>
            </a:sp3d>
          </p:spPr>
          <p:txBody>
            <a:bodyPr>
              <a:flatTx/>
            </a:bodyPr>
            <a:lstStyle/>
            <a:p>
              <a:endParaRPr lang="zh-CN" altLang="en-US"/>
            </a:p>
          </p:txBody>
        </p:sp>
        <p:sp>
          <p:nvSpPr>
            <p:cNvPr id="37911" name="Freeform 25"/>
            <p:cNvSpPr>
              <a:spLocks/>
            </p:cNvSpPr>
            <p:nvPr/>
          </p:nvSpPr>
          <p:spPr bwMode="gray">
            <a:xfrm flipH="1">
              <a:off x="700" y="2400"/>
              <a:ext cx="545" cy="1380"/>
            </a:xfrm>
            <a:custGeom>
              <a:avLst/>
              <a:gdLst>
                <a:gd name="T0" fmla="*/ 1487 w 224"/>
                <a:gd name="T1" fmla="*/ 1441 h 569"/>
                <a:gd name="T2" fmla="*/ 1066 w 224"/>
                <a:gd name="T3" fmla="*/ 711 h 569"/>
                <a:gd name="T4" fmla="*/ 1740 w 224"/>
                <a:gd name="T5" fmla="*/ 12 h 569"/>
                <a:gd name="T6" fmla="*/ 2462 w 224"/>
                <a:gd name="T7" fmla="*/ 742 h 569"/>
                <a:gd name="T8" fmla="*/ 1942 w 224"/>
                <a:gd name="T9" fmla="*/ 1441 h 569"/>
                <a:gd name="T10" fmla="*/ 1929 w 224"/>
                <a:gd name="T11" fmla="*/ 1770 h 569"/>
                <a:gd name="T12" fmla="*/ 3012 w 224"/>
                <a:gd name="T13" fmla="*/ 2071 h 569"/>
                <a:gd name="T14" fmla="*/ 3185 w 224"/>
                <a:gd name="T15" fmla="*/ 2913 h 569"/>
                <a:gd name="T16" fmla="*/ 3139 w 224"/>
                <a:gd name="T17" fmla="*/ 4581 h 569"/>
                <a:gd name="T18" fmla="*/ 3012 w 224"/>
                <a:gd name="T19" fmla="*/ 5205 h 569"/>
                <a:gd name="T20" fmla="*/ 2825 w 224"/>
                <a:gd name="T21" fmla="*/ 4395 h 569"/>
                <a:gd name="T22" fmla="*/ 2693 w 224"/>
                <a:gd name="T23" fmla="*/ 2881 h 569"/>
                <a:gd name="T24" fmla="*/ 2450 w 224"/>
                <a:gd name="T25" fmla="*/ 4581 h 569"/>
                <a:gd name="T26" fmla="*/ 2073 w 224"/>
                <a:gd name="T27" fmla="*/ 8118 h 569"/>
                <a:gd name="T28" fmla="*/ 1124 w 224"/>
                <a:gd name="T29" fmla="*/ 8059 h 569"/>
                <a:gd name="T30" fmla="*/ 723 w 224"/>
                <a:gd name="T31" fmla="*/ 4635 h 569"/>
                <a:gd name="T32" fmla="*/ 474 w 224"/>
                <a:gd name="T33" fmla="*/ 2964 h 569"/>
                <a:gd name="T34" fmla="*/ 360 w 224"/>
                <a:gd name="T35" fmla="*/ 4424 h 569"/>
                <a:gd name="T36" fmla="*/ 173 w 224"/>
                <a:gd name="T37" fmla="*/ 5205 h 569"/>
                <a:gd name="T38" fmla="*/ 12 w 224"/>
                <a:gd name="T39" fmla="*/ 4353 h 569"/>
                <a:gd name="T40" fmla="*/ 100 w 224"/>
                <a:gd name="T41" fmla="*/ 2624 h 569"/>
                <a:gd name="T42" fmla="*/ 331 w 224"/>
                <a:gd name="T43" fmla="*/ 2001 h 569"/>
                <a:gd name="T44" fmla="*/ 1467 w 224"/>
                <a:gd name="T45" fmla="*/ 1770 h 569"/>
                <a:gd name="T46" fmla="*/ 1487 w 224"/>
                <a:gd name="T47" fmla="*/ 1441 h 569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224"/>
                <a:gd name="T73" fmla="*/ 0 h 569"/>
                <a:gd name="T74" fmla="*/ 224 w 224"/>
                <a:gd name="T75" fmla="*/ 569 h 569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224" h="569">
                  <a:moveTo>
                    <a:pt x="103" y="101"/>
                  </a:moveTo>
                  <a:cubicBezTo>
                    <a:pt x="87" y="94"/>
                    <a:pt x="75" y="75"/>
                    <a:pt x="74" y="50"/>
                  </a:cubicBezTo>
                  <a:cubicBezTo>
                    <a:pt x="72" y="26"/>
                    <a:pt x="90" y="0"/>
                    <a:pt x="121" y="1"/>
                  </a:cubicBezTo>
                  <a:cubicBezTo>
                    <a:pt x="152" y="2"/>
                    <a:pt x="172" y="18"/>
                    <a:pt x="171" y="52"/>
                  </a:cubicBezTo>
                  <a:cubicBezTo>
                    <a:pt x="170" y="85"/>
                    <a:pt x="151" y="96"/>
                    <a:pt x="135" y="101"/>
                  </a:cubicBezTo>
                  <a:cubicBezTo>
                    <a:pt x="132" y="111"/>
                    <a:pt x="132" y="118"/>
                    <a:pt x="134" y="124"/>
                  </a:cubicBezTo>
                  <a:cubicBezTo>
                    <a:pt x="151" y="131"/>
                    <a:pt x="194" y="132"/>
                    <a:pt x="209" y="145"/>
                  </a:cubicBezTo>
                  <a:cubicBezTo>
                    <a:pt x="224" y="156"/>
                    <a:pt x="219" y="175"/>
                    <a:pt x="221" y="204"/>
                  </a:cubicBezTo>
                  <a:lnTo>
                    <a:pt x="218" y="321"/>
                  </a:lnTo>
                  <a:cubicBezTo>
                    <a:pt x="216" y="348"/>
                    <a:pt x="212" y="367"/>
                    <a:pt x="209" y="365"/>
                  </a:cubicBezTo>
                  <a:cubicBezTo>
                    <a:pt x="199" y="370"/>
                    <a:pt x="200" y="335"/>
                    <a:pt x="196" y="308"/>
                  </a:cubicBezTo>
                  <a:lnTo>
                    <a:pt x="187" y="202"/>
                  </a:lnTo>
                  <a:cubicBezTo>
                    <a:pt x="182" y="204"/>
                    <a:pt x="177" y="260"/>
                    <a:pt x="170" y="321"/>
                  </a:cubicBezTo>
                  <a:lnTo>
                    <a:pt x="144" y="569"/>
                  </a:lnTo>
                  <a:lnTo>
                    <a:pt x="78" y="565"/>
                  </a:lnTo>
                  <a:lnTo>
                    <a:pt x="50" y="325"/>
                  </a:lnTo>
                  <a:cubicBezTo>
                    <a:pt x="39" y="255"/>
                    <a:pt x="37" y="211"/>
                    <a:pt x="33" y="208"/>
                  </a:cubicBezTo>
                  <a:lnTo>
                    <a:pt x="25" y="310"/>
                  </a:lnTo>
                  <a:cubicBezTo>
                    <a:pt x="22" y="336"/>
                    <a:pt x="16" y="366"/>
                    <a:pt x="12" y="365"/>
                  </a:cubicBezTo>
                  <a:cubicBezTo>
                    <a:pt x="4" y="365"/>
                    <a:pt x="2" y="335"/>
                    <a:pt x="1" y="305"/>
                  </a:cubicBezTo>
                  <a:cubicBezTo>
                    <a:pt x="0" y="275"/>
                    <a:pt x="3" y="212"/>
                    <a:pt x="7" y="184"/>
                  </a:cubicBezTo>
                  <a:cubicBezTo>
                    <a:pt x="12" y="157"/>
                    <a:pt x="7" y="150"/>
                    <a:pt x="23" y="140"/>
                  </a:cubicBezTo>
                  <a:cubicBezTo>
                    <a:pt x="39" y="131"/>
                    <a:pt x="89" y="131"/>
                    <a:pt x="102" y="124"/>
                  </a:cubicBezTo>
                  <a:cubicBezTo>
                    <a:pt x="106" y="120"/>
                    <a:pt x="108" y="108"/>
                    <a:pt x="103" y="101"/>
                  </a:cubicBezTo>
                  <a:close/>
                </a:path>
              </a:pathLst>
            </a:custGeom>
            <a:gradFill rotWithShape="1">
              <a:gsLst>
                <a:gs pos="0">
                  <a:srgbClr val="A4A4A4"/>
                </a:gs>
                <a:gs pos="100000">
                  <a:srgbClr val="EAEAEA"/>
                </a:gs>
              </a:gsLst>
              <a:lin ang="18900000" scaled="1"/>
            </a:gradFill>
            <a:ln w="9525">
              <a:miter lim="800000"/>
              <a:headEnd/>
              <a:tailEnd/>
            </a:ln>
            <a:scene3d>
              <a:camera prst="legacyPerspectiveTopLeft">
                <a:rot lat="0" lon="19799994" rev="0"/>
              </a:camera>
              <a:lightRig rig="legacyFlat3" dir="t"/>
            </a:scene3d>
            <a:sp3d extrusionH="36500" prstMaterial="legacyPlastic">
              <a:bevelT w="13500" h="13500" prst="angle"/>
              <a:bevelB w="13500" h="13500" prst="angle"/>
              <a:extrusionClr>
                <a:srgbClr val="5F5F5F"/>
              </a:extrusionClr>
            </a:sp3d>
          </p:spPr>
          <p:txBody>
            <a:bodyPr>
              <a:flatTx/>
            </a:bodyPr>
            <a:lstStyle/>
            <a:p>
              <a:endParaRPr lang="zh-CN" altLang="en-US"/>
            </a:p>
          </p:txBody>
        </p:sp>
        <p:sp>
          <p:nvSpPr>
            <p:cNvPr id="37912" name="Freeform 26"/>
            <p:cNvSpPr>
              <a:spLocks/>
            </p:cNvSpPr>
            <p:nvPr/>
          </p:nvSpPr>
          <p:spPr bwMode="gray">
            <a:xfrm flipH="1">
              <a:off x="313" y="2837"/>
              <a:ext cx="433" cy="1097"/>
            </a:xfrm>
            <a:custGeom>
              <a:avLst/>
              <a:gdLst>
                <a:gd name="T0" fmla="*/ 744 w 224"/>
                <a:gd name="T1" fmla="*/ 725 h 569"/>
                <a:gd name="T2" fmla="*/ 534 w 224"/>
                <a:gd name="T3" fmla="*/ 357 h 569"/>
                <a:gd name="T4" fmla="*/ 874 w 224"/>
                <a:gd name="T5" fmla="*/ 8 h 569"/>
                <a:gd name="T6" fmla="*/ 1237 w 224"/>
                <a:gd name="T7" fmla="*/ 372 h 569"/>
                <a:gd name="T8" fmla="*/ 976 w 224"/>
                <a:gd name="T9" fmla="*/ 725 h 569"/>
                <a:gd name="T10" fmla="*/ 968 w 224"/>
                <a:gd name="T11" fmla="*/ 889 h 569"/>
                <a:gd name="T12" fmla="*/ 1510 w 224"/>
                <a:gd name="T13" fmla="*/ 1041 h 569"/>
                <a:gd name="T14" fmla="*/ 1595 w 224"/>
                <a:gd name="T15" fmla="*/ 1461 h 569"/>
                <a:gd name="T16" fmla="*/ 1573 w 224"/>
                <a:gd name="T17" fmla="*/ 2300 h 569"/>
                <a:gd name="T18" fmla="*/ 1510 w 224"/>
                <a:gd name="T19" fmla="*/ 2616 h 569"/>
                <a:gd name="T20" fmla="*/ 1417 w 224"/>
                <a:gd name="T21" fmla="*/ 2207 h 569"/>
                <a:gd name="T22" fmla="*/ 1349 w 224"/>
                <a:gd name="T23" fmla="*/ 1446 h 569"/>
                <a:gd name="T24" fmla="*/ 1229 w 224"/>
                <a:gd name="T25" fmla="*/ 2300 h 569"/>
                <a:gd name="T26" fmla="*/ 1038 w 224"/>
                <a:gd name="T27" fmla="*/ 4078 h 569"/>
                <a:gd name="T28" fmla="*/ 564 w 224"/>
                <a:gd name="T29" fmla="*/ 4049 h 569"/>
                <a:gd name="T30" fmla="*/ 363 w 224"/>
                <a:gd name="T31" fmla="*/ 2331 h 569"/>
                <a:gd name="T32" fmla="*/ 240 w 224"/>
                <a:gd name="T33" fmla="*/ 1490 h 569"/>
                <a:gd name="T34" fmla="*/ 180 w 224"/>
                <a:gd name="T35" fmla="*/ 2223 h 569"/>
                <a:gd name="T36" fmla="*/ 85 w 224"/>
                <a:gd name="T37" fmla="*/ 2616 h 569"/>
                <a:gd name="T38" fmla="*/ 8 w 224"/>
                <a:gd name="T39" fmla="*/ 2186 h 569"/>
                <a:gd name="T40" fmla="*/ 52 w 224"/>
                <a:gd name="T41" fmla="*/ 1319 h 569"/>
                <a:gd name="T42" fmla="*/ 164 w 224"/>
                <a:gd name="T43" fmla="*/ 1004 h 569"/>
                <a:gd name="T44" fmla="*/ 736 w 224"/>
                <a:gd name="T45" fmla="*/ 889 h 569"/>
                <a:gd name="T46" fmla="*/ 744 w 224"/>
                <a:gd name="T47" fmla="*/ 725 h 569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224"/>
                <a:gd name="T73" fmla="*/ 0 h 569"/>
                <a:gd name="T74" fmla="*/ 224 w 224"/>
                <a:gd name="T75" fmla="*/ 569 h 569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224" h="569">
                  <a:moveTo>
                    <a:pt x="103" y="101"/>
                  </a:moveTo>
                  <a:cubicBezTo>
                    <a:pt x="87" y="94"/>
                    <a:pt x="75" y="75"/>
                    <a:pt x="74" y="50"/>
                  </a:cubicBezTo>
                  <a:cubicBezTo>
                    <a:pt x="72" y="26"/>
                    <a:pt x="90" y="0"/>
                    <a:pt x="121" y="1"/>
                  </a:cubicBezTo>
                  <a:cubicBezTo>
                    <a:pt x="152" y="2"/>
                    <a:pt x="172" y="18"/>
                    <a:pt x="171" y="52"/>
                  </a:cubicBezTo>
                  <a:cubicBezTo>
                    <a:pt x="170" y="85"/>
                    <a:pt x="151" y="96"/>
                    <a:pt x="135" y="101"/>
                  </a:cubicBezTo>
                  <a:cubicBezTo>
                    <a:pt x="132" y="111"/>
                    <a:pt x="132" y="118"/>
                    <a:pt x="134" y="124"/>
                  </a:cubicBezTo>
                  <a:cubicBezTo>
                    <a:pt x="151" y="131"/>
                    <a:pt x="194" y="132"/>
                    <a:pt x="209" y="145"/>
                  </a:cubicBezTo>
                  <a:cubicBezTo>
                    <a:pt x="224" y="156"/>
                    <a:pt x="219" y="175"/>
                    <a:pt x="221" y="204"/>
                  </a:cubicBezTo>
                  <a:lnTo>
                    <a:pt x="218" y="321"/>
                  </a:lnTo>
                  <a:cubicBezTo>
                    <a:pt x="216" y="348"/>
                    <a:pt x="212" y="367"/>
                    <a:pt x="209" y="365"/>
                  </a:cubicBezTo>
                  <a:cubicBezTo>
                    <a:pt x="199" y="370"/>
                    <a:pt x="200" y="335"/>
                    <a:pt x="196" y="308"/>
                  </a:cubicBezTo>
                  <a:lnTo>
                    <a:pt x="187" y="202"/>
                  </a:lnTo>
                  <a:cubicBezTo>
                    <a:pt x="182" y="204"/>
                    <a:pt x="177" y="260"/>
                    <a:pt x="170" y="321"/>
                  </a:cubicBezTo>
                  <a:lnTo>
                    <a:pt x="144" y="569"/>
                  </a:lnTo>
                  <a:lnTo>
                    <a:pt x="78" y="565"/>
                  </a:lnTo>
                  <a:lnTo>
                    <a:pt x="50" y="325"/>
                  </a:lnTo>
                  <a:cubicBezTo>
                    <a:pt x="39" y="255"/>
                    <a:pt x="37" y="211"/>
                    <a:pt x="33" y="208"/>
                  </a:cubicBezTo>
                  <a:lnTo>
                    <a:pt x="25" y="310"/>
                  </a:lnTo>
                  <a:cubicBezTo>
                    <a:pt x="22" y="336"/>
                    <a:pt x="16" y="366"/>
                    <a:pt x="12" y="365"/>
                  </a:cubicBezTo>
                  <a:cubicBezTo>
                    <a:pt x="4" y="365"/>
                    <a:pt x="2" y="335"/>
                    <a:pt x="1" y="305"/>
                  </a:cubicBezTo>
                  <a:cubicBezTo>
                    <a:pt x="0" y="275"/>
                    <a:pt x="3" y="212"/>
                    <a:pt x="7" y="184"/>
                  </a:cubicBezTo>
                  <a:cubicBezTo>
                    <a:pt x="12" y="157"/>
                    <a:pt x="7" y="150"/>
                    <a:pt x="23" y="140"/>
                  </a:cubicBezTo>
                  <a:cubicBezTo>
                    <a:pt x="39" y="131"/>
                    <a:pt x="89" y="131"/>
                    <a:pt x="102" y="124"/>
                  </a:cubicBezTo>
                  <a:cubicBezTo>
                    <a:pt x="106" y="120"/>
                    <a:pt x="108" y="108"/>
                    <a:pt x="103" y="101"/>
                  </a:cubicBezTo>
                  <a:close/>
                </a:path>
              </a:pathLst>
            </a:custGeom>
            <a:gradFill rotWithShape="1">
              <a:gsLst>
                <a:gs pos="0">
                  <a:srgbClr val="9C9C9C"/>
                </a:gs>
                <a:gs pos="100000">
                  <a:srgbClr val="EAEAEA"/>
                </a:gs>
              </a:gsLst>
              <a:lin ang="18900000" scaled="1"/>
            </a:gradFill>
            <a:ln w="9525">
              <a:miter lim="800000"/>
              <a:headEnd/>
              <a:tailEnd/>
            </a:ln>
            <a:scene3d>
              <a:camera prst="legacyPerspectiveTopLeft">
                <a:rot lat="0" lon="20099994" rev="0"/>
              </a:camera>
              <a:lightRig rig="legacyFlat3" dir="t"/>
            </a:scene3d>
            <a:sp3d extrusionH="36500" prstMaterial="legacyPlastic">
              <a:bevelT w="13500" h="13500" prst="angle"/>
              <a:bevelB w="13500" h="13500" prst="angle"/>
              <a:extrusionClr>
                <a:srgbClr val="5F5F5F"/>
              </a:extrusionClr>
            </a:sp3d>
          </p:spPr>
          <p:txBody>
            <a:bodyPr>
              <a:flatTx/>
            </a:bodyPr>
            <a:lstStyle/>
            <a:p>
              <a:endParaRPr lang="zh-CN" altLang="en-US"/>
            </a:p>
          </p:txBody>
        </p:sp>
      </p:grpSp>
      <p:grpSp>
        <p:nvGrpSpPr>
          <p:cNvPr id="5" name="Group 27"/>
          <p:cNvGrpSpPr>
            <a:grpSpLocks/>
          </p:cNvGrpSpPr>
          <p:nvPr/>
        </p:nvGrpSpPr>
        <p:grpSpPr bwMode="auto">
          <a:xfrm>
            <a:off x="827088" y="1633538"/>
            <a:ext cx="4051300" cy="914400"/>
            <a:chOff x="2728" y="983"/>
            <a:chExt cx="2552" cy="576"/>
          </a:xfrm>
        </p:grpSpPr>
        <p:sp>
          <p:nvSpPr>
            <p:cNvPr id="36883" name="Rectangle 28"/>
            <p:cNvSpPr>
              <a:spLocks noChangeArrowheads="1"/>
            </p:cNvSpPr>
            <p:nvPr/>
          </p:nvSpPr>
          <p:spPr bwMode="gray">
            <a:xfrm>
              <a:off x="2728" y="983"/>
              <a:ext cx="2552" cy="576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FFFFFF"/>
              </a:solidFill>
              <a:miter lim="800000"/>
              <a:headEnd/>
              <a:tailEnd/>
            </a:ln>
            <a:effectLst>
              <a:outerShdw dist="107763" dir="2700000" algn="ctr" rotWithShape="0">
                <a:schemeClr val="bg2">
                  <a:alpha val="50000"/>
                </a:schemeClr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37908" name="Rectangle 29"/>
            <p:cNvSpPr>
              <a:spLocks noChangeArrowheads="1"/>
            </p:cNvSpPr>
            <p:nvPr/>
          </p:nvSpPr>
          <p:spPr bwMode="gray">
            <a:xfrm>
              <a:off x="2741" y="989"/>
              <a:ext cx="2530" cy="262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0750" name="Rectangle 30"/>
            <p:cNvSpPr>
              <a:spLocks noChangeArrowheads="1"/>
            </p:cNvSpPr>
            <p:nvPr/>
          </p:nvSpPr>
          <p:spPr bwMode="gray">
            <a:xfrm>
              <a:off x="2736" y="1239"/>
              <a:ext cx="2535" cy="314"/>
            </a:xfrm>
            <a:prstGeom prst="rect">
              <a:avLst/>
            </a:prstGeom>
            <a:gradFill rotWithShape="1">
              <a:gsLst>
                <a:gs pos="0">
                  <a:schemeClr val="folHlink">
                    <a:gamma/>
                    <a:tint val="61176"/>
                    <a:invGamma/>
                  </a:schemeClr>
                </a:gs>
                <a:gs pos="100000">
                  <a:schemeClr val="folHlink"/>
                </a:gs>
              </a:gsLst>
              <a:lin ang="2700000" scaled="1"/>
            </a:gradFill>
            <a:ln>
              <a:noFill/>
            </a:ln>
            <a:effectLst/>
            <a:extLst/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</p:grpSp>
      <p:sp>
        <p:nvSpPr>
          <p:cNvPr id="37905" name="Text Box 31"/>
          <p:cNvSpPr txBox="1">
            <a:spLocks noChangeArrowheads="1"/>
          </p:cNvSpPr>
          <p:nvPr/>
        </p:nvSpPr>
        <p:spPr bwMode="gray">
          <a:xfrm>
            <a:off x="1208088" y="2155825"/>
            <a:ext cx="3289300" cy="304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1400">
                <a:solidFill>
                  <a:srgbClr val="000000"/>
                </a:solidFill>
                <a:ea typeface="宋体" charset="-122"/>
              </a:rPr>
              <a:t> Description of the sub contents</a:t>
            </a:r>
          </a:p>
        </p:txBody>
      </p:sp>
      <p:sp>
        <p:nvSpPr>
          <p:cNvPr id="37906" name="Text Box 32"/>
          <p:cNvSpPr txBox="1">
            <a:spLocks noChangeArrowheads="1"/>
          </p:cNvSpPr>
          <p:nvPr/>
        </p:nvSpPr>
        <p:spPr bwMode="gray">
          <a:xfrm>
            <a:off x="1684338" y="1606550"/>
            <a:ext cx="2432050" cy="4270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2200">
                <a:solidFill>
                  <a:srgbClr val="FFFFFF"/>
                </a:solidFill>
                <a:ea typeface="宋体" charset="-122"/>
              </a:rPr>
              <a:t>Title in here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 altLang="zh-CN" sz="3200" smtClean="0"/>
          </a:p>
        </p:txBody>
      </p:sp>
      <p:sp>
        <p:nvSpPr>
          <p:cNvPr id="65539" name="Freeform 3"/>
          <p:cNvSpPr>
            <a:spLocks/>
          </p:cNvSpPr>
          <p:nvPr/>
        </p:nvSpPr>
        <p:spPr bwMode="gray">
          <a:xfrm>
            <a:off x="1187450" y="4622800"/>
            <a:ext cx="2019300" cy="962025"/>
          </a:xfrm>
          <a:custGeom>
            <a:avLst/>
            <a:gdLst>
              <a:gd name="T0" fmla="*/ 88 w 2320"/>
              <a:gd name="T1" fmla="*/ 696 h 792"/>
              <a:gd name="T2" fmla="*/ 88 w 2320"/>
              <a:gd name="T3" fmla="*/ 0 h 792"/>
              <a:gd name="T4" fmla="*/ 0 w 2320"/>
              <a:gd name="T5" fmla="*/ 0 h 792"/>
              <a:gd name="T6" fmla="*/ 0 w 2320"/>
              <a:gd name="T7" fmla="*/ 792 h 792"/>
              <a:gd name="T8" fmla="*/ 2320 w 2320"/>
              <a:gd name="T9" fmla="*/ 792 h 792"/>
              <a:gd name="T10" fmla="*/ 2320 w 2320"/>
              <a:gd name="T11" fmla="*/ 696 h 792"/>
              <a:gd name="T12" fmla="*/ 88 w 2320"/>
              <a:gd name="T13" fmla="*/ 696 h 7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320" h="792">
                <a:moveTo>
                  <a:pt x="88" y="696"/>
                </a:moveTo>
                <a:lnTo>
                  <a:pt x="88" y="0"/>
                </a:lnTo>
                <a:lnTo>
                  <a:pt x="0" y="0"/>
                </a:lnTo>
                <a:lnTo>
                  <a:pt x="0" y="792"/>
                </a:lnTo>
                <a:lnTo>
                  <a:pt x="2320" y="792"/>
                </a:lnTo>
                <a:lnTo>
                  <a:pt x="2320" y="696"/>
                </a:lnTo>
                <a:lnTo>
                  <a:pt x="88" y="696"/>
                </a:lnTo>
                <a:close/>
              </a:path>
            </a:pathLst>
          </a:custGeom>
          <a:solidFill>
            <a:schemeClr val="accent1">
              <a:lumMod val="50000"/>
              <a:alpha val="68000"/>
            </a:schemeClr>
          </a:solidFill>
          <a:ln>
            <a:noFill/>
          </a:ln>
        </p:spPr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65540" name="Freeform 4"/>
          <p:cNvSpPr>
            <a:spLocks/>
          </p:cNvSpPr>
          <p:nvPr/>
        </p:nvSpPr>
        <p:spPr bwMode="gray">
          <a:xfrm rot="10800000">
            <a:off x="6273800" y="3700463"/>
            <a:ext cx="1924050" cy="962025"/>
          </a:xfrm>
          <a:custGeom>
            <a:avLst/>
            <a:gdLst>
              <a:gd name="T0" fmla="*/ 88 w 2320"/>
              <a:gd name="T1" fmla="*/ 696 h 792"/>
              <a:gd name="T2" fmla="*/ 88 w 2320"/>
              <a:gd name="T3" fmla="*/ 0 h 792"/>
              <a:gd name="T4" fmla="*/ 0 w 2320"/>
              <a:gd name="T5" fmla="*/ 0 h 792"/>
              <a:gd name="T6" fmla="*/ 0 w 2320"/>
              <a:gd name="T7" fmla="*/ 792 h 792"/>
              <a:gd name="T8" fmla="*/ 2320 w 2320"/>
              <a:gd name="T9" fmla="*/ 792 h 792"/>
              <a:gd name="T10" fmla="*/ 2320 w 2320"/>
              <a:gd name="T11" fmla="*/ 696 h 792"/>
              <a:gd name="T12" fmla="*/ 88 w 2320"/>
              <a:gd name="T13" fmla="*/ 696 h 7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320" h="792">
                <a:moveTo>
                  <a:pt x="88" y="696"/>
                </a:moveTo>
                <a:lnTo>
                  <a:pt x="88" y="0"/>
                </a:lnTo>
                <a:lnTo>
                  <a:pt x="0" y="0"/>
                </a:lnTo>
                <a:lnTo>
                  <a:pt x="0" y="792"/>
                </a:lnTo>
                <a:lnTo>
                  <a:pt x="2320" y="792"/>
                </a:lnTo>
                <a:lnTo>
                  <a:pt x="2320" y="696"/>
                </a:lnTo>
                <a:lnTo>
                  <a:pt x="88" y="696"/>
                </a:lnTo>
                <a:close/>
              </a:path>
            </a:pathLst>
          </a:custGeom>
          <a:solidFill>
            <a:schemeClr val="accent1">
              <a:lumMod val="50000"/>
              <a:alpha val="68000"/>
            </a:schemeClr>
          </a:solidFill>
          <a:ln>
            <a:noFill/>
          </a:ln>
        </p:spPr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9221" name="Rectangle 5"/>
          <p:cNvSpPr>
            <a:spLocks noChangeArrowheads="1"/>
          </p:cNvSpPr>
          <p:nvPr/>
        </p:nvSpPr>
        <p:spPr bwMode="gray">
          <a:xfrm>
            <a:off x="1752600" y="1341438"/>
            <a:ext cx="2613025" cy="366712"/>
          </a:xfrm>
          <a:prstGeom prst="rect">
            <a:avLst/>
          </a:prstGeom>
          <a:noFill/>
          <a:ln>
            <a:noFill/>
          </a:ln>
          <a:extLst/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  <a:buClr>
                <a:srgbClr val="1F3F5F"/>
              </a:buClr>
              <a:buFontTx/>
              <a:buChar char="•"/>
              <a:defRPr/>
            </a:pPr>
            <a:r>
              <a:rPr lang="en-US" altLang="zh-CN" dirty="0">
                <a:solidFill>
                  <a:schemeClr val="bg1">
                    <a:lumMod val="90000"/>
                    <a:lumOff val="10000"/>
                  </a:schemeClr>
                </a:solidFill>
              </a:rPr>
              <a:t> Add your title in here</a:t>
            </a:r>
          </a:p>
        </p:txBody>
      </p:sp>
      <p:sp>
        <p:nvSpPr>
          <p:cNvPr id="9222" name="Rectangle 6"/>
          <p:cNvSpPr>
            <a:spLocks noChangeArrowheads="1"/>
          </p:cNvSpPr>
          <p:nvPr/>
        </p:nvSpPr>
        <p:spPr bwMode="gray">
          <a:xfrm>
            <a:off x="1339850" y="3570288"/>
            <a:ext cx="2613025" cy="366712"/>
          </a:xfrm>
          <a:prstGeom prst="rect">
            <a:avLst/>
          </a:prstGeom>
          <a:noFill/>
          <a:ln>
            <a:noFill/>
          </a:ln>
          <a:extLst/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  <a:buClr>
                <a:srgbClr val="1F3F5F"/>
              </a:buClr>
              <a:buFontTx/>
              <a:buChar char="•"/>
              <a:defRPr/>
            </a:pPr>
            <a:r>
              <a:rPr lang="en-US" altLang="zh-CN">
                <a:solidFill>
                  <a:schemeClr val="bg1">
                    <a:lumMod val="90000"/>
                    <a:lumOff val="10000"/>
                  </a:schemeClr>
                </a:solidFill>
              </a:rPr>
              <a:t> Add your title in here</a:t>
            </a:r>
          </a:p>
        </p:txBody>
      </p:sp>
      <p:sp>
        <p:nvSpPr>
          <p:cNvPr id="65543" name="Freeform 7"/>
          <p:cNvSpPr>
            <a:spLocks/>
          </p:cNvSpPr>
          <p:nvPr/>
        </p:nvSpPr>
        <p:spPr bwMode="gray">
          <a:xfrm>
            <a:off x="1187450" y="2365375"/>
            <a:ext cx="2019300" cy="962025"/>
          </a:xfrm>
          <a:custGeom>
            <a:avLst/>
            <a:gdLst>
              <a:gd name="T0" fmla="*/ 88 w 2320"/>
              <a:gd name="T1" fmla="*/ 696 h 792"/>
              <a:gd name="T2" fmla="*/ 88 w 2320"/>
              <a:gd name="T3" fmla="*/ 0 h 792"/>
              <a:gd name="T4" fmla="*/ 0 w 2320"/>
              <a:gd name="T5" fmla="*/ 0 h 792"/>
              <a:gd name="T6" fmla="*/ 0 w 2320"/>
              <a:gd name="T7" fmla="*/ 792 h 792"/>
              <a:gd name="T8" fmla="*/ 2320 w 2320"/>
              <a:gd name="T9" fmla="*/ 792 h 792"/>
              <a:gd name="T10" fmla="*/ 2320 w 2320"/>
              <a:gd name="T11" fmla="*/ 696 h 792"/>
              <a:gd name="T12" fmla="*/ 88 w 2320"/>
              <a:gd name="T13" fmla="*/ 696 h 7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320" h="792">
                <a:moveTo>
                  <a:pt x="88" y="696"/>
                </a:moveTo>
                <a:lnTo>
                  <a:pt x="88" y="0"/>
                </a:lnTo>
                <a:lnTo>
                  <a:pt x="0" y="0"/>
                </a:lnTo>
                <a:lnTo>
                  <a:pt x="0" y="792"/>
                </a:lnTo>
                <a:lnTo>
                  <a:pt x="2320" y="792"/>
                </a:lnTo>
                <a:lnTo>
                  <a:pt x="2320" y="696"/>
                </a:lnTo>
                <a:lnTo>
                  <a:pt x="88" y="696"/>
                </a:lnTo>
                <a:close/>
              </a:path>
            </a:pathLst>
          </a:custGeom>
          <a:solidFill>
            <a:schemeClr val="accent6">
              <a:lumMod val="50000"/>
              <a:alpha val="50000"/>
            </a:schemeClr>
          </a:solidFill>
          <a:ln>
            <a:noFill/>
          </a:ln>
        </p:spPr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65544" name="Freeform 8"/>
          <p:cNvSpPr>
            <a:spLocks/>
          </p:cNvSpPr>
          <p:nvPr/>
        </p:nvSpPr>
        <p:spPr bwMode="gray">
          <a:xfrm rot="10800000">
            <a:off x="6235700" y="1412875"/>
            <a:ext cx="1924050" cy="962025"/>
          </a:xfrm>
          <a:custGeom>
            <a:avLst/>
            <a:gdLst>
              <a:gd name="T0" fmla="*/ 88 w 2320"/>
              <a:gd name="T1" fmla="*/ 696 h 792"/>
              <a:gd name="T2" fmla="*/ 88 w 2320"/>
              <a:gd name="T3" fmla="*/ 0 h 792"/>
              <a:gd name="T4" fmla="*/ 0 w 2320"/>
              <a:gd name="T5" fmla="*/ 0 h 792"/>
              <a:gd name="T6" fmla="*/ 0 w 2320"/>
              <a:gd name="T7" fmla="*/ 792 h 792"/>
              <a:gd name="T8" fmla="*/ 2320 w 2320"/>
              <a:gd name="T9" fmla="*/ 792 h 792"/>
              <a:gd name="T10" fmla="*/ 2320 w 2320"/>
              <a:gd name="T11" fmla="*/ 696 h 792"/>
              <a:gd name="T12" fmla="*/ 88 w 2320"/>
              <a:gd name="T13" fmla="*/ 696 h 7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320" h="792">
                <a:moveTo>
                  <a:pt x="88" y="696"/>
                </a:moveTo>
                <a:lnTo>
                  <a:pt x="88" y="0"/>
                </a:lnTo>
                <a:lnTo>
                  <a:pt x="0" y="0"/>
                </a:lnTo>
                <a:lnTo>
                  <a:pt x="0" y="792"/>
                </a:lnTo>
                <a:lnTo>
                  <a:pt x="2320" y="792"/>
                </a:lnTo>
                <a:lnTo>
                  <a:pt x="2320" y="696"/>
                </a:lnTo>
                <a:lnTo>
                  <a:pt x="88" y="696"/>
                </a:lnTo>
                <a:close/>
              </a:path>
            </a:pathLst>
          </a:custGeom>
          <a:solidFill>
            <a:schemeClr val="accent6">
              <a:lumMod val="50000"/>
              <a:alpha val="50000"/>
            </a:schemeClr>
          </a:solidFill>
          <a:ln>
            <a:noFill/>
          </a:ln>
        </p:spPr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65545" name="AutoShape 9"/>
          <p:cNvSpPr>
            <a:spLocks noChangeArrowheads="1"/>
          </p:cNvSpPr>
          <p:nvPr/>
        </p:nvSpPr>
        <p:spPr bwMode="gray">
          <a:xfrm>
            <a:off x="1387475" y="1803400"/>
            <a:ext cx="6429375" cy="12954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chemeClr val="accent6"/>
              </a:gs>
              <a:gs pos="100000">
                <a:schemeClr val="accent6">
                  <a:lumMod val="90000"/>
                </a:schemeClr>
              </a:gs>
            </a:gsLst>
            <a:lin ang="18900000" scaled="1"/>
          </a:gradFill>
          <a:ln>
            <a:noFill/>
          </a:ln>
          <a:effectLst/>
          <a:scene3d>
            <a:camera prst="legacyObliqueTopRight"/>
            <a:lightRig rig="legacyFlat3" dir="b"/>
          </a:scene3d>
          <a:sp3d extrusionH="303200" prstMaterial="legacyMatte">
            <a:bevelT w="13500" h="13500" prst="angle"/>
            <a:bevelB w="13500" h="13500" prst="angle"/>
            <a:extrusionClr>
              <a:schemeClr val="accent6">
                <a:lumMod val="75000"/>
              </a:schemeClr>
            </a:extrusionClr>
          </a:sp3d>
        </p:spPr>
        <p:txBody>
          <a:bodyPr wrap="none" anchor="ctr">
            <a:flatTx/>
          </a:bodyPr>
          <a:lstStyle/>
          <a:p>
            <a:pPr algn="ctr" eaLnBrk="0" hangingPunct="0">
              <a:defRPr/>
            </a:pPr>
            <a:r>
              <a:rPr lang="en-US" altLang="zh-CN" sz="1600" dirty="0" err="1"/>
              <a:t>ThemeGallery</a:t>
            </a:r>
            <a:r>
              <a:rPr lang="en-US" altLang="zh-CN" sz="1600" dirty="0"/>
              <a:t> is a Design Digital Content &amp; Contents mall </a:t>
            </a:r>
          </a:p>
          <a:p>
            <a:pPr algn="ctr" eaLnBrk="0" hangingPunct="0">
              <a:defRPr/>
            </a:pPr>
            <a:r>
              <a:rPr lang="en-US" altLang="zh-CN" sz="1600" dirty="0"/>
              <a:t>developed by Guild Design Inc.</a:t>
            </a:r>
          </a:p>
        </p:txBody>
      </p:sp>
      <p:sp>
        <p:nvSpPr>
          <p:cNvPr id="65546" name="AutoShape 10"/>
          <p:cNvSpPr>
            <a:spLocks noChangeArrowheads="1"/>
          </p:cNvSpPr>
          <p:nvPr/>
        </p:nvSpPr>
        <p:spPr bwMode="gray">
          <a:xfrm>
            <a:off x="1463675" y="4089400"/>
            <a:ext cx="6429375" cy="12954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chemeClr val="accent1">
                  <a:gamma/>
                  <a:tint val="75686"/>
                  <a:invGamma/>
                </a:schemeClr>
              </a:gs>
              <a:gs pos="50000">
                <a:schemeClr val="accent1"/>
              </a:gs>
              <a:gs pos="100000">
                <a:schemeClr val="accent1">
                  <a:gamma/>
                  <a:tint val="75686"/>
                  <a:invGamma/>
                </a:schemeClr>
              </a:gs>
            </a:gsLst>
            <a:lin ang="18900000" scaled="1"/>
          </a:gradFill>
          <a:ln>
            <a:noFill/>
          </a:ln>
          <a:effectLst/>
          <a:scene3d>
            <a:camera prst="legacyObliqueTopRight"/>
            <a:lightRig rig="legacyFlat3" dir="b"/>
          </a:scene3d>
          <a:sp3d extrusionH="303200" prstMaterial="legacyMatte">
            <a:bevelT w="13500" h="13500" prst="angle"/>
            <a:bevelB w="13500" h="13500" prst="angle"/>
            <a:extrusionClr>
              <a:schemeClr val="accent1"/>
            </a:extrusionClr>
          </a:sp3d>
          <a:extLst/>
        </p:spPr>
        <p:txBody>
          <a:bodyPr wrap="none" anchor="ctr">
            <a:flatTx/>
          </a:bodyPr>
          <a:lstStyle/>
          <a:p>
            <a:pPr algn="ctr" eaLnBrk="0" hangingPunct="0">
              <a:defRPr/>
            </a:pPr>
            <a:r>
              <a:rPr lang="en-US" altLang="zh-CN" sz="1600"/>
              <a:t>ThemeGallery is a Design Digital Content &amp; Contents mall </a:t>
            </a:r>
          </a:p>
          <a:p>
            <a:pPr algn="ctr" eaLnBrk="0" hangingPunct="0">
              <a:defRPr/>
            </a:pPr>
            <a:r>
              <a:rPr lang="en-US" altLang="zh-CN" sz="1600"/>
              <a:t>developed by Guild Design Inc.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Freeform 2"/>
          <p:cNvSpPr>
            <a:spLocks/>
          </p:cNvSpPr>
          <p:nvPr/>
        </p:nvSpPr>
        <p:spPr bwMode="gray">
          <a:xfrm>
            <a:off x="827088" y="3597275"/>
            <a:ext cx="7015162" cy="1785938"/>
          </a:xfrm>
          <a:custGeom>
            <a:avLst/>
            <a:gdLst>
              <a:gd name="T0" fmla="*/ 2147483647 w 4419"/>
              <a:gd name="T1" fmla="*/ 2147483647 h 1125"/>
              <a:gd name="T2" fmla="*/ 2147483647 w 4419"/>
              <a:gd name="T3" fmla="*/ 2147483647 h 1125"/>
              <a:gd name="T4" fmla="*/ 2147483647 w 4419"/>
              <a:gd name="T5" fmla="*/ 2147483647 h 1125"/>
              <a:gd name="T6" fmla="*/ 2147483647 w 4419"/>
              <a:gd name="T7" fmla="*/ 2147483647 h 1125"/>
              <a:gd name="T8" fmla="*/ 2147483647 w 4419"/>
              <a:gd name="T9" fmla="*/ 2147483647 h 1125"/>
              <a:gd name="T10" fmla="*/ 2147483647 w 4419"/>
              <a:gd name="T11" fmla="*/ 2147483647 h 1125"/>
              <a:gd name="T12" fmla="*/ 2147483647 w 4419"/>
              <a:gd name="T13" fmla="*/ 2147483647 h 1125"/>
              <a:gd name="T14" fmla="*/ 2147483647 w 4419"/>
              <a:gd name="T15" fmla="*/ 2147483647 h 1125"/>
              <a:gd name="T16" fmla="*/ 2147483647 w 4419"/>
              <a:gd name="T17" fmla="*/ 2147483647 h 1125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4419"/>
              <a:gd name="T28" fmla="*/ 0 h 1125"/>
              <a:gd name="T29" fmla="*/ 4419 w 4419"/>
              <a:gd name="T30" fmla="*/ 1125 h 1125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4419" h="1125">
                <a:moveTo>
                  <a:pt x="2216" y="584"/>
                </a:moveTo>
                <a:cubicBezTo>
                  <a:pt x="1769" y="582"/>
                  <a:pt x="1490" y="244"/>
                  <a:pt x="963" y="122"/>
                </a:cubicBezTo>
                <a:cubicBezTo>
                  <a:pt x="437" y="0"/>
                  <a:pt x="0" y="204"/>
                  <a:pt x="1" y="550"/>
                </a:cubicBezTo>
                <a:cubicBezTo>
                  <a:pt x="2" y="896"/>
                  <a:pt x="389" y="1066"/>
                  <a:pt x="888" y="1038"/>
                </a:cubicBezTo>
                <a:cubicBezTo>
                  <a:pt x="1387" y="1010"/>
                  <a:pt x="1756" y="644"/>
                  <a:pt x="2216" y="645"/>
                </a:cubicBezTo>
                <a:cubicBezTo>
                  <a:pt x="2676" y="646"/>
                  <a:pt x="2908" y="989"/>
                  <a:pt x="3443" y="1057"/>
                </a:cubicBezTo>
                <a:cubicBezTo>
                  <a:pt x="3978" y="1125"/>
                  <a:pt x="4391" y="936"/>
                  <a:pt x="4405" y="590"/>
                </a:cubicBezTo>
                <a:cubicBezTo>
                  <a:pt x="4419" y="244"/>
                  <a:pt x="3937" y="34"/>
                  <a:pt x="3497" y="129"/>
                </a:cubicBezTo>
                <a:cubicBezTo>
                  <a:pt x="3057" y="224"/>
                  <a:pt x="2663" y="586"/>
                  <a:pt x="2216" y="584"/>
                </a:cubicBezTo>
                <a:close/>
              </a:path>
            </a:pathLst>
          </a:custGeom>
          <a:gradFill rotWithShape="1">
            <a:gsLst>
              <a:gs pos="0">
                <a:srgbClr val="A8A8A8"/>
              </a:gs>
              <a:gs pos="50000">
                <a:srgbClr val="DDDDDD"/>
              </a:gs>
              <a:gs pos="100000">
                <a:srgbClr val="A8A8A8"/>
              </a:gs>
            </a:gsLst>
            <a:lin ang="5400000" scaled="1"/>
          </a:gradFill>
          <a:ln w="9525">
            <a:miter lim="800000"/>
            <a:headEnd/>
            <a:tailEnd/>
          </a:ln>
          <a:scene3d>
            <a:camera prst="legacyObliqueBottom">
              <a:rot lat="18900000" lon="0" rev="0"/>
            </a:camera>
            <a:lightRig rig="legacyNormal2" dir="b"/>
          </a:scene3d>
          <a:sp3d extrusionH="430200" prstMaterial="legacyMetal">
            <a:bevelT w="13500" h="13500" prst="angle"/>
            <a:bevelB w="13500" h="13500" prst="angle"/>
            <a:extrusionClr>
              <a:srgbClr val="DDDDDD"/>
            </a:extrusionClr>
          </a:sp3d>
        </p:spPr>
        <p:txBody>
          <a:bodyPr>
            <a:flatTx/>
          </a:bodyPr>
          <a:lstStyle/>
          <a:p>
            <a:endParaRPr lang="zh-CN" altLang="en-US"/>
          </a:p>
        </p:txBody>
      </p:sp>
      <p:sp>
        <p:nvSpPr>
          <p:cNvPr id="39939" name="Oval 3"/>
          <p:cNvSpPr>
            <a:spLocks noChangeArrowheads="1"/>
          </p:cNvSpPr>
          <p:nvPr/>
        </p:nvSpPr>
        <p:spPr bwMode="gray">
          <a:xfrm>
            <a:off x="2451100" y="4391025"/>
            <a:ext cx="504825" cy="249238"/>
          </a:xfrm>
          <a:prstGeom prst="ellipse">
            <a:avLst/>
          </a:prstGeom>
          <a:solidFill>
            <a:srgbClr val="161614">
              <a:alpha val="50195"/>
            </a:srgbClr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9940" name="Oval 4"/>
          <p:cNvSpPr>
            <a:spLocks noChangeArrowheads="1"/>
          </p:cNvSpPr>
          <p:nvPr/>
        </p:nvSpPr>
        <p:spPr bwMode="gray">
          <a:xfrm>
            <a:off x="2466975" y="3975100"/>
            <a:ext cx="463550" cy="193675"/>
          </a:xfrm>
          <a:prstGeom prst="ellipse">
            <a:avLst/>
          </a:prstGeom>
          <a:solidFill>
            <a:schemeClr val="accent1"/>
          </a:solidFill>
          <a:ln w="9525">
            <a:round/>
            <a:headEnd/>
            <a:tailEnd/>
          </a:ln>
          <a:scene3d>
            <a:camera prst="legacyObliqueBottom"/>
            <a:lightRig rig="legacyNormal3" dir="l"/>
          </a:scene3d>
          <a:sp3d extrusionH="887400" prstMaterial="legacyPlastic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 wrap="none" anchor="ctr">
            <a:flatTx/>
          </a:bodyPr>
          <a:lstStyle/>
          <a:p>
            <a:endParaRPr lang="zh-CN" altLang="en-US"/>
          </a:p>
        </p:txBody>
      </p:sp>
      <p:sp>
        <p:nvSpPr>
          <p:cNvPr id="39941" name="Oval 5"/>
          <p:cNvSpPr>
            <a:spLocks noChangeArrowheads="1"/>
          </p:cNvSpPr>
          <p:nvPr/>
        </p:nvSpPr>
        <p:spPr bwMode="gray">
          <a:xfrm>
            <a:off x="1797050" y="4278313"/>
            <a:ext cx="504825" cy="217487"/>
          </a:xfrm>
          <a:prstGeom prst="ellipse">
            <a:avLst/>
          </a:prstGeom>
          <a:solidFill>
            <a:srgbClr val="161614">
              <a:alpha val="50195"/>
            </a:srgbClr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9942" name="Oval 6"/>
          <p:cNvSpPr>
            <a:spLocks noChangeArrowheads="1"/>
          </p:cNvSpPr>
          <p:nvPr/>
        </p:nvSpPr>
        <p:spPr bwMode="ltGray">
          <a:xfrm>
            <a:off x="1820863" y="1760538"/>
            <a:ext cx="463550" cy="193675"/>
          </a:xfrm>
          <a:prstGeom prst="ellipse">
            <a:avLst/>
          </a:prstGeom>
          <a:solidFill>
            <a:schemeClr val="folHlink"/>
          </a:solidFill>
          <a:ln w="9525">
            <a:round/>
            <a:headEnd/>
            <a:tailEnd/>
          </a:ln>
          <a:scene3d>
            <a:camera prst="legacyObliqueBottom"/>
            <a:lightRig rig="legacyNormal3" dir="l"/>
          </a:scene3d>
          <a:sp3d extrusionH="5053000" prstMaterial="legacyPlastic">
            <a:bevelT w="13500" h="13500" prst="angle"/>
            <a:bevelB w="13500" h="13500" prst="angle"/>
            <a:extrusionClr>
              <a:schemeClr val="folHlink"/>
            </a:extrusionClr>
          </a:sp3d>
        </p:spPr>
        <p:txBody>
          <a:bodyPr wrap="none" anchor="ctr">
            <a:flatTx/>
          </a:bodyPr>
          <a:lstStyle/>
          <a:p>
            <a:endParaRPr lang="zh-CN" altLang="en-US"/>
          </a:p>
        </p:txBody>
      </p:sp>
      <p:sp>
        <p:nvSpPr>
          <p:cNvPr id="39943" name="Oval 7"/>
          <p:cNvSpPr>
            <a:spLocks noChangeArrowheads="1"/>
          </p:cNvSpPr>
          <p:nvPr/>
        </p:nvSpPr>
        <p:spPr bwMode="gray">
          <a:xfrm>
            <a:off x="1150938" y="4340225"/>
            <a:ext cx="504825" cy="249238"/>
          </a:xfrm>
          <a:prstGeom prst="ellipse">
            <a:avLst/>
          </a:prstGeom>
          <a:solidFill>
            <a:srgbClr val="161614">
              <a:alpha val="50195"/>
            </a:srgbClr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9944" name="Oval 8"/>
          <p:cNvSpPr>
            <a:spLocks noChangeArrowheads="1"/>
          </p:cNvSpPr>
          <p:nvPr/>
        </p:nvSpPr>
        <p:spPr bwMode="gray">
          <a:xfrm>
            <a:off x="1174750" y="3427413"/>
            <a:ext cx="463550" cy="193675"/>
          </a:xfrm>
          <a:prstGeom prst="ellipse">
            <a:avLst/>
          </a:prstGeom>
          <a:solidFill>
            <a:schemeClr val="hlink"/>
          </a:solidFill>
          <a:ln w="9525">
            <a:round/>
            <a:headEnd/>
            <a:tailEnd/>
          </a:ln>
          <a:scene3d>
            <a:camera prst="legacyObliqueBottom"/>
            <a:lightRig rig="legacyNormal3" dir="l"/>
          </a:scene3d>
          <a:sp3d extrusionH="1878000" prstMaterial="legacyPlastic">
            <a:bevelT w="13500" h="13500" prst="angle"/>
            <a:bevelB w="13500" h="13500" prst="angle"/>
            <a:extrusionClr>
              <a:schemeClr val="hlink"/>
            </a:extrusionClr>
          </a:sp3d>
        </p:spPr>
        <p:txBody>
          <a:bodyPr wrap="none" anchor="ctr">
            <a:flatTx/>
          </a:bodyPr>
          <a:lstStyle/>
          <a:p>
            <a:endParaRPr lang="zh-CN" altLang="en-US"/>
          </a:p>
        </p:txBody>
      </p:sp>
      <p:sp>
        <p:nvSpPr>
          <p:cNvPr id="39945" name="Oval 9"/>
          <p:cNvSpPr>
            <a:spLocks noChangeArrowheads="1"/>
          </p:cNvSpPr>
          <p:nvPr/>
        </p:nvSpPr>
        <p:spPr bwMode="gray">
          <a:xfrm>
            <a:off x="7029450" y="4368800"/>
            <a:ext cx="504825" cy="249238"/>
          </a:xfrm>
          <a:prstGeom prst="ellipse">
            <a:avLst/>
          </a:prstGeom>
          <a:solidFill>
            <a:srgbClr val="161614">
              <a:alpha val="50195"/>
            </a:srgbClr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9946" name="Oval 10"/>
          <p:cNvSpPr>
            <a:spLocks noChangeArrowheads="1"/>
          </p:cNvSpPr>
          <p:nvPr/>
        </p:nvSpPr>
        <p:spPr bwMode="gray">
          <a:xfrm>
            <a:off x="7056438" y="3148013"/>
            <a:ext cx="463550" cy="193675"/>
          </a:xfrm>
          <a:prstGeom prst="ellipse">
            <a:avLst/>
          </a:prstGeom>
          <a:solidFill>
            <a:schemeClr val="accent1"/>
          </a:solidFill>
          <a:ln w="9525">
            <a:round/>
            <a:headEnd/>
            <a:tailEnd/>
          </a:ln>
          <a:scene3d>
            <a:camera prst="legacyObliqueBottom"/>
            <a:lightRig rig="legacyNormal3" dir="l"/>
          </a:scene3d>
          <a:sp3d extrusionH="2513000" prstMaterial="legacyPlastic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 wrap="none" anchor="ctr">
            <a:flatTx/>
          </a:bodyPr>
          <a:lstStyle/>
          <a:p>
            <a:endParaRPr lang="zh-CN" altLang="en-US"/>
          </a:p>
        </p:txBody>
      </p:sp>
      <p:sp>
        <p:nvSpPr>
          <p:cNvPr id="39947" name="Oval 11"/>
          <p:cNvSpPr>
            <a:spLocks noChangeArrowheads="1"/>
          </p:cNvSpPr>
          <p:nvPr/>
        </p:nvSpPr>
        <p:spPr bwMode="gray">
          <a:xfrm>
            <a:off x="6375400" y="4224338"/>
            <a:ext cx="504825" cy="249237"/>
          </a:xfrm>
          <a:prstGeom prst="ellipse">
            <a:avLst/>
          </a:prstGeom>
          <a:solidFill>
            <a:srgbClr val="161614">
              <a:alpha val="50195"/>
            </a:srgbClr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9948" name="Oval 12"/>
          <p:cNvSpPr>
            <a:spLocks noChangeArrowheads="1"/>
          </p:cNvSpPr>
          <p:nvPr/>
        </p:nvSpPr>
        <p:spPr bwMode="ltGray">
          <a:xfrm>
            <a:off x="6399213" y="3354388"/>
            <a:ext cx="463550" cy="193675"/>
          </a:xfrm>
          <a:prstGeom prst="ellipse">
            <a:avLst/>
          </a:prstGeom>
          <a:solidFill>
            <a:schemeClr val="folHlink"/>
          </a:solidFill>
          <a:ln w="9525">
            <a:round/>
            <a:headEnd/>
            <a:tailEnd/>
          </a:ln>
          <a:scene3d>
            <a:camera prst="legacyObliqueBottom"/>
            <a:lightRig rig="legacyNormal3" dir="l"/>
          </a:scene3d>
          <a:sp3d extrusionH="1801800" prstMaterial="legacyPlastic">
            <a:bevelT w="13500" h="13500" prst="angle"/>
            <a:bevelB w="13500" h="13500" prst="angle"/>
            <a:extrusionClr>
              <a:schemeClr val="folHlink"/>
            </a:extrusionClr>
          </a:sp3d>
        </p:spPr>
        <p:txBody>
          <a:bodyPr wrap="none" anchor="ctr">
            <a:flatTx/>
          </a:bodyPr>
          <a:lstStyle/>
          <a:p>
            <a:endParaRPr lang="zh-CN" altLang="en-US"/>
          </a:p>
        </p:txBody>
      </p:sp>
      <p:sp>
        <p:nvSpPr>
          <p:cNvPr id="39949" name="Oval 13"/>
          <p:cNvSpPr>
            <a:spLocks noChangeArrowheads="1"/>
          </p:cNvSpPr>
          <p:nvPr/>
        </p:nvSpPr>
        <p:spPr bwMode="gray">
          <a:xfrm>
            <a:off x="5729288" y="4318000"/>
            <a:ext cx="504825" cy="249238"/>
          </a:xfrm>
          <a:prstGeom prst="ellipse">
            <a:avLst/>
          </a:prstGeom>
          <a:solidFill>
            <a:srgbClr val="161614">
              <a:alpha val="50195"/>
            </a:srgbClr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9950" name="Oval 14"/>
          <p:cNvSpPr>
            <a:spLocks noChangeArrowheads="1"/>
          </p:cNvSpPr>
          <p:nvPr/>
        </p:nvSpPr>
        <p:spPr bwMode="gray">
          <a:xfrm>
            <a:off x="5751513" y="4129088"/>
            <a:ext cx="463550" cy="193675"/>
          </a:xfrm>
          <a:prstGeom prst="ellipse">
            <a:avLst/>
          </a:prstGeom>
          <a:solidFill>
            <a:schemeClr val="hlink"/>
          </a:solidFill>
          <a:ln w="9525">
            <a:round/>
            <a:headEnd/>
            <a:tailEnd/>
          </a:ln>
          <a:scene3d>
            <a:camera prst="legacyObliqueBottom"/>
            <a:lightRig rig="legacyNormal3" dir="l"/>
          </a:scene3d>
          <a:sp3d extrusionH="430200" prstMaterial="legacyPlastic">
            <a:bevelT w="13500" h="13500" prst="angle"/>
            <a:bevelB w="13500" h="13500" prst="angle"/>
            <a:extrusionClr>
              <a:schemeClr val="hlink"/>
            </a:extrusionClr>
          </a:sp3d>
        </p:spPr>
        <p:txBody>
          <a:bodyPr wrap="none" anchor="ctr">
            <a:flatTx/>
          </a:bodyPr>
          <a:lstStyle/>
          <a:p>
            <a:endParaRPr lang="zh-CN" altLang="en-US"/>
          </a:p>
        </p:txBody>
      </p:sp>
      <p:sp>
        <p:nvSpPr>
          <p:cNvPr id="38927" name="Text Box 15"/>
          <p:cNvSpPr txBox="1">
            <a:spLocks noChangeArrowheads="1"/>
          </p:cNvSpPr>
          <p:nvPr/>
        </p:nvSpPr>
        <p:spPr bwMode="gray">
          <a:xfrm>
            <a:off x="1119188" y="4784725"/>
            <a:ext cx="18573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080808"/>
            </a:outerShdw>
          </a:effec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altLang="zh-CN">
                <a:solidFill>
                  <a:srgbClr val="F8F8F8"/>
                </a:solidFill>
                <a:ea typeface="宋体" pitchFamily="2" charset="-122"/>
              </a:rPr>
              <a:t>Title in here</a:t>
            </a:r>
          </a:p>
        </p:txBody>
      </p:sp>
      <p:sp>
        <p:nvSpPr>
          <p:cNvPr id="38928" name="Text Box 16"/>
          <p:cNvSpPr txBox="1">
            <a:spLocks noChangeArrowheads="1"/>
          </p:cNvSpPr>
          <p:nvPr/>
        </p:nvSpPr>
        <p:spPr bwMode="gray">
          <a:xfrm>
            <a:off x="5726113" y="4806950"/>
            <a:ext cx="18573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080808"/>
            </a:outerShdw>
          </a:effec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altLang="zh-CN">
                <a:solidFill>
                  <a:srgbClr val="F8F8F8"/>
                </a:solidFill>
                <a:ea typeface="宋体" pitchFamily="2" charset="-122"/>
              </a:rPr>
              <a:t>Title in here</a:t>
            </a:r>
          </a:p>
        </p:txBody>
      </p:sp>
      <p:sp>
        <p:nvSpPr>
          <p:cNvPr id="39953" name="Text Box 17"/>
          <p:cNvSpPr txBox="1">
            <a:spLocks noChangeArrowheads="1"/>
          </p:cNvSpPr>
          <p:nvPr/>
        </p:nvSpPr>
        <p:spPr bwMode="auto">
          <a:xfrm>
            <a:off x="1039813" y="3073400"/>
            <a:ext cx="6540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>
                <a:solidFill>
                  <a:srgbClr val="161614"/>
                </a:solidFill>
                <a:ea typeface="宋体" charset="-122"/>
              </a:rPr>
              <a:t>$40</a:t>
            </a:r>
          </a:p>
        </p:txBody>
      </p:sp>
      <p:sp>
        <p:nvSpPr>
          <p:cNvPr id="39954" name="Text Box 18"/>
          <p:cNvSpPr txBox="1">
            <a:spLocks noChangeArrowheads="1"/>
          </p:cNvSpPr>
          <p:nvPr/>
        </p:nvSpPr>
        <p:spPr bwMode="auto">
          <a:xfrm>
            <a:off x="1646238" y="1412875"/>
            <a:ext cx="827087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>
                <a:solidFill>
                  <a:srgbClr val="161614"/>
                </a:solidFill>
                <a:ea typeface="宋体" charset="-122"/>
              </a:rPr>
              <a:t>$100</a:t>
            </a:r>
          </a:p>
        </p:txBody>
      </p:sp>
      <p:sp>
        <p:nvSpPr>
          <p:cNvPr id="39955" name="Text Box 19"/>
          <p:cNvSpPr txBox="1">
            <a:spLocks noChangeArrowheads="1"/>
          </p:cNvSpPr>
          <p:nvPr/>
        </p:nvSpPr>
        <p:spPr bwMode="auto">
          <a:xfrm>
            <a:off x="2376488" y="3619500"/>
            <a:ext cx="6540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>
                <a:solidFill>
                  <a:srgbClr val="161614"/>
                </a:solidFill>
                <a:ea typeface="宋体" charset="-122"/>
              </a:rPr>
              <a:t>$25</a:t>
            </a:r>
          </a:p>
        </p:txBody>
      </p:sp>
      <p:sp>
        <p:nvSpPr>
          <p:cNvPr id="39956" name="Text Box 20"/>
          <p:cNvSpPr txBox="1">
            <a:spLocks noChangeArrowheads="1"/>
          </p:cNvSpPr>
          <p:nvPr/>
        </p:nvSpPr>
        <p:spPr bwMode="auto">
          <a:xfrm>
            <a:off x="5635625" y="3805238"/>
            <a:ext cx="6540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>
                <a:solidFill>
                  <a:srgbClr val="161614"/>
                </a:solidFill>
                <a:ea typeface="宋体" charset="-122"/>
              </a:rPr>
              <a:t>$10</a:t>
            </a:r>
          </a:p>
        </p:txBody>
      </p:sp>
      <p:sp>
        <p:nvSpPr>
          <p:cNvPr id="39957" name="Text Box 21"/>
          <p:cNvSpPr txBox="1">
            <a:spLocks noChangeArrowheads="1"/>
          </p:cNvSpPr>
          <p:nvPr/>
        </p:nvSpPr>
        <p:spPr bwMode="auto">
          <a:xfrm>
            <a:off x="6262688" y="3006725"/>
            <a:ext cx="6540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>
                <a:solidFill>
                  <a:srgbClr val="161614"/>
                </a:solidFill>
                <a:ea typeface="宋体" charset="-122"/>
              </a:rPr>
              <a:t>$45</a:t>
            </a:r>
          </a:p>
        </p:txBody>
      </p:sp>
      <p:sp>
        <p:nvSpPr>
          <p:cNvPr id="39958" name="Text Box 22"/>
          <p:cNvSpPr txBox="1">
            <a:spLocks noChangeArrowheads="1"/>
          </p:cNvSpPr>
          <p:nvPr/>
        </p:nvSpPr>
        <p:spPr bwMode="auto">
          <a:xfrm>
            <a:off x="6931025" y="2805113"/>
            <a:ext cx="6540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>
                <a:solidFill>
                  <a:srgbClr val="161614"/>
                </a:solidFill>
                <a:ea typeface="宋体" charset="-122"/>
              </a:rPr>
              <a:t>$55</a:t>
            </a:r>
          </a:p>
        </p:txBody>
      </p:sp>
      <p:sp>
        <p:nvSpPr>
          <p:cNvPr id="39959" name="Rectangle 23"/>
          <p:cNvSpPr>
            <a:spLocks noChangeArrowheads="1"/>
          </p:cNvSpPr>
          <p:nvPr/>
        </p:nvSpPr>
        <p:spPr bwMode="black">
          <a:xfrm>
            <a:off x="1038225" y="5356225"/>
            <a:ext cx="6489700" cy="665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</a:pPr>
            <a:r>
              <a:rPr lang="en-US" altLang="zh-CN">
                <a:solidFill>
                  <a:schemeClr val="bg1"/>
                </a:solidFill>
                <a:ea typeface="宋体" charset="-122"/>
              </a:rPr>
              <a:t>ThemeGallery  is a Design Digital Content &amp; Contents mall developed by Guild Design Inc.</a:t>
            </a:r>
          </a:p>
        </p:txBody>
      </p:sp>
      <p:sp>
        <p:nvSpPr>
          <p:cNvPr id="39960" name="Freeform 24"/>
          <p:cNvSpPr>
            <a:spLocks/>
          </p:cNvSpPr>
          <p:nvPr/>
        </p:nvSpPr>
        <p:spPr bwMode="gray">
          <a:xfrm>
            <a:off x="3355975" y="1643063"/>
            <a:ext cx="2097088" cy="1250950"/>
          </a:xfrm>
          <a:custGeom>
            <a:avLst/>
            <a:gdLst>
              <a:gd name="T0" fmla="*/ 2147483647 w 1321"/>
              <a:gd name="T1" fmla="*/ 2147483647 h 788"/>
              <a:gd name="T2" fmla="*/ 2147483647 w 1321"/>
              <a:gd name="T3" fmla="*/ 2147483647 h 788"/>
              <a:gd name="T4" fmla="*/ 2147483647 w 1321"/>
              <a:gd name="T5" fmla="*/ 2147483647 h 788"/>
              <a:gd name="T6" fmla="*/ 2147483647 w 1321"/>
              <a:gd name="T7" fmla="*/ 2147483647 h 788"/>
              <a:gd name="T8" fmla="*/ 2147483647 w 1321"/>
              <a:gd name="T9" fmla="*/ 0 h 788"/>
              <a:gd name="T10" fmla="*/ 2147483647 w 1321"/>
              <a:gd name="T11" fmla="*/ 2147483647 h 788"/>
              <a:gd name="T12" fmla="*/ 2147483647 w 1321"/>
              <a:gd name="T13" fmla="*/ 2147483647 h 788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1321"/>
              <a:gd name="T22" fmla="*/ 0 h 788"/>
              <a:gd name="T23" fmla="*/ 1321 w 1321"/>
              <a:gd name="T24" fmla="*/ 788 h 788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1321" h="788">
                <a:moveTo>
                  <a:pt x="4" y="391"/>
                </a:moveTo>
                <a:cubicBezTo>
                  <a:pt x="5" y="589"/>
                  <a:pt x="6" y="788"/>
                  <a:pt x="6" y="788"/>
                </a:cubicBezTo>
                <a:lnTo>
                  <a:pt x="1098" y="782"/>
                </a:lnTo>
                <a:cubicBezTo>
                  <a:pt x="1321" y="782"/>
                  <a:pt x="1315" y="667"/>
                  <a:pt x="1314" y="388"/>
                </a:cubicBezTo>
                <a:cubicBezTo>
                  <a:pt x="1314" y="193"/>
                  <a:pt x="1315" y="0"/>
                  <a:pt x="1315" y="0"/>
                </a:cubicBezTo>
                <a:lnTo>
                  <a:pt x="244" y="3"/>
                </a:lnTo>
                <a:cubicBezTo>
                  <a:pt x="0" y="3"/>
                  <a:pt x="5" y="138"/>
                  <a:pt x="4" y="391"/>
                </a:cubicBezTo>
                <a:close/>
              </a:path>
            </a:pathLst>
          </a:custGeom>
          <a:solidFill>
            <a:srgbClr val="DDDDDD"/>
          </a:solidFill>
          <a:ln w="9525">
            <a:noFill/>
            <a:round/>
            <a:headEnd/>
            <a:tailEnd/>
          </a:ln>
          <a:effectLst>
            <a:prstShdw prst="shdw17" dist="17961" dir="2700000">
              <a:srgbClr val="858585"/>
            </a:prstShdw>
          </a:effectLst>
        </p:spPr>
        <p:txBody>
          <a:bodyPr/>
          <a:lstStyle/>
          <a:p>
            <a:endParaRPr lang="zh-CN" altLang="en-US"/>
          </a:p>
        </p:txBody>
      </p:sp>
      <p:sp>
        <p:nvSpPr>
          <p:cNvPr id="39961" name="Oval 25"/>
          <p:cNvSpPr>
            <a:spLocks noChangeArrowheads="1"/>
          </p:cNvSpPr>
          <p:nvPr/>
        </p:nvSpPr>
        <p:spPr bwMode="gray">
          <a:xfrm>
            <a:off x="3681413" y="1755775"/>
            <a:ext cx="225425" cy="225425"/>
          </a:xfrm>
          <a:prstGeom prst="ellipse">
            <a:avLst/>
          </a:prstGeom>
          <a:solidFill>
            <a:schemeClr val="hlink"/>
          </a:solidFill>
          <a:ln w="12700">
            <a:solidFill>
              <a:srgbClr val="FFFF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9962" name="Oval 26"/>
          <p:cNvSpPr>
            <a:spLocks noChangeArrowheads="1"/>
          </p:cNvSpPr>
          <p:nvPr/>
        </p:nvSpPr>
        <p:spPr bwMode="gray">
          <a:xfrm>
            <a:off x="3681413" y="2138363"/>
            <a:ext cx="225425" cy="225425"/>
          </a:xfrm>
          <a:prstGeom prst="ellipse">
            <a:avLst/>
          </a:prstGeom>
          <a:solidFill>
            <a:schemeClr val="folHlink"/>
          </a:solidFill>
          <a:ln w="12700">
            <a:solidFill>
              <a:srgbClr val="FFFF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9963" name="Oval 27"/>
          <p:cNvSpPr>
            <a:spLocks noChangeArrowheads="1"/>
          </p:cNvSpPr>
          <p:nvPr/>
        </p:nvSpPr>
        <p:spPr bwMode="gray">
          <a:xfrm>
            <a:off x="3681413" y="2532063"/>
            <a:ext cx="225425" cy="225425"/>
          </a:xfrm>
          <a:prstGeom prst="ellipse">
            <a:avLst/>
          </a:prstGeom>
          <a:solidFill>
            <a:schemeClr val="accent1"/>
          </a:solidFill>
          <a:ln w="12700">
            <a:solidFill>
              <a:srgbClr val="FFFF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9964" name="Text Box 28"/>
          <p:cNvSpPr txBox="1">
            <a:spLocks noChangeArrowheads="1"/>
          </p:cNvSpPr>
          <p:nvPr/>
        </p:nvSpPr>
        <p:spPr bwMode="auto">
          <a:xfrm>
            <a:off x="3992563" y="1711325"/>
            <a:ext cx="150177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400">
                <a:solidFill>
                  <a:srgbClr val="161614"/>
                </a:solidFill>
                <a:ea typeface="宋体" charset="-122"/>
              </a:rPr>
              <a:t>Text in here</a:t>
            </a:r>
          </a:p>
        </p:txBody>
      </p:sp>
      <p:sp>
        <p:nvSpPr>
          <p:cNvPr id="39965" name="Text Box 29"/>
          <p:cNvSpPr txBox="1">
            <a:spLocks noChangeArrowheads="1"/>
          </p:cNvSpPr>
          <p:nvPr/>
        </p:nvSpPr>
        <p:spPr bwMode="auto">
          <a:xfrm>
            <a:off x="3992563" y="2093913"/>
            <a:ext cx="150177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400">
                <a:solidFill>
                  <a:srgbClr val="161614"/>
                </a:solidFill>
                <a:ea typeface="宋体" charset="-122"/>
              </a:rPr>
              <a:t>Text in here</a:t>
            </a:r>
          </a:p>
        </p:txBody>
      </p:sp>
      <p:sp>
        <p:nvSpPr>
          <p:cNvPr id="39966" name="Text Box 30"/>
          <p:cNvSpPr txBox="1">
            <a:spLocks noChangeArrowheads="1"/>
          </p:cNvSpPr>
          <p:nvPr/>
        </p:nvSpPr>
        <p:spPr bwMode="auto">
          <a:xfrm>
            <a:off x="3992563" y="2498725"/>
            <a:ext cx="150177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400">
                <a:solidFill>
                  <a:srgbClr val="161614"/>
                </a:solidFill>
                <a:ea typeface="宋体" charset="-122"/>
              </a:rPr>
              <a:t>Text in here</a:t>
            </a:r>
          </a:p>
        </p:txBody>
      </p:sp>
      <p:sp>
        <p:nvSpPr>
          <p:cNvPr id="39967" name="AutoShape 31"/>
          <p:cNvSpPr>
            <a:spLocks/>
          </p:cNvSpPr>
          <p:nvPr/>
        </p:nvSpPr>
        <p:spPr bwMode="auto">
          <a:xfrm flipV="1">
            <a:off x="3343275" y="3765550"/>
            <a:ext cx="2259013" cy="252413"/>
          </a:xfrm>
          <a:prstGeom prst="accentCallout1">
            <a:avLst>
              <a:gd name="adj1" fmla="val 54713"/>
              <a:gd name="adj2" fmla="val -3375"/>
              <a:gd name="adj3" fmla="val -3778"/>
              <a:gd name="adj4" fmla="val -13565"/>
            </a:avLst>
          </a:prstGeom>
          <a:noFill/>
          <a:ln w="9525">
            <a:solidFill>
              <a:srgbClr val="1C1C1C"/>
            </a:solidFill>
            <a:miter lim="800000"/>
            <a:headEnd/>
            <a:tailEnd/>
          </a:ln>
        </p:spPr>
        <p:txBody>
          <a:bodyPr rot="10800000"/>
          <a:lstStyle/>
          <a:p>
            <a:r>
              <a:rPr lang="en-US" altLang="zh-CN" sz="1000">
                <a:solidFill>
                  <a:srgbClr val="1C1C1C"/>
                </a:solidFill>
                <a:ea typeface="宋体" charset="-122"/>
              </a:rPr>
              <a:t>Coordinate Depth in 3-D Settings.</a:t>
            </a:r>
          </a:p>
        </p:txBody>
      </p:sp>
      <p:sp>
        <p:nvSpPr>
          <p:cNvPr id="39968" name="Rectangle 3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 altLang="zh-CN" smtClean="0">
              <a:ea typeface="宋体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Line 7"/>
          <p:cNvSpPr>
            <a:spLocks noChangeShapeType="1"/>
          </p:cNvSpPr>
          <p:nvPr/>
        </p:nvSpPr>
        <p:spPr bwMode="gray">
          <a:xfrm>
            <a:off x="395288" y="2665413"/>
            <a:ext cx="8294687" cy="0"/>
          </a:xfrm>
          <a:prstGeom prst="line">
            <a:avLst/>
          </a:prstGeom>
          <a:noFill/>
          <a:ln w="9525" cap="rnd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0963" name="Line 8"/>
          <p:cNvSpPr>
            <a:spLocks noChangeShapeType="1"/>
          </p:cNvSpPr>
          <p:nvPr/>
        </p:nvSpPr>
        <p:spPr bwMode="gray">
          <a:xfrm>
            <a:off x="395288" y="3255963"/>
            <a:ext cx="8294687" cy="0"/>
          </a:xfrm>
          <a:prstGeom prst="line">
            <a:avLst/>
          </a:prstGeom>
          <a:noFill/>
          <a:ln w="9525" cap="rnd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0964" name="Line 9"/>
          <p:cNvSpPr>
            <a:spLocks noChangeShapeType="1"/>
          </p:cNvSpPr>
          <p:nvPr/>
        </p:nvSpPr>
        <p:spPr bwMode="gray">
          <a:xfrm>
            <a:off x="395288" y="3932238"/>
            <a:ext cx="8294687" cy="0"/>
          </a:xfrm>
          <a:prstGeom prst="line">
            <a:avLst/>
          </a:prstGeom>
          <a:noFill/>
          <a:ln w="9525" cap="rnd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0965" name="Line 10"/>
          <p:cNvSpPr>
            <a:spLocks noChangeShapeType="1"/>
          </p:cNvSpPr>
          <p:nvPr/>
        </p:nvSpPr>
        <p:spPr bwMode="gray">
          <a:xfrm>
            <a:off x="395288" y="4635500"/>
            <a:ext cx="8294687" cy="0"/>
          </a:xfrm>
          <a:prstGeom prst="line">
            <a:avLst/>
          </a:prstGeom>
          <a:noFill/>
          <a:ln w="9525" cap="rnd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grpSp>
        <p:nvGrpSpPr>
          <p:cNvPr id="2" name="Group 11"/>
          <p:cNvGrpSpPr>
            <a:grpSpLocks/>
          </p:cNvGrpSpPr>
          <p:nvPr/>
        </p:nvGrpSpPr>
        <p:grpSpPr bwMode="auto">
          <a:xfrm>
            <a:off x="2835275" y="4179888"/>
            <a:ext cx="3455988" cy="1239837"/>
            <a:chOff x="171" y="2983"/>
            <a:chExt cx="2836" cy="1018"/>
          </a:xfrm>
        </p:grpSpPr>
        <p:sp>
          <p:nvSpPr>
            <p:cNvPr id="67596" name="AutoShape 12"/>
            <p:cNvSpPr>
              <a:spLocks noChangeArrowheads="1"/>
            </p:cNvSpPr>
            <p:nvPr/>
          </p:nvSpPr>
          <p:spPr bwMode="gray">
            <a:xfrm>
              <a:off x="171" y="2983"/>
              <a:ext cx="2829" cy="1018"/>
            </a:xfrm>
            <a:prstGeom prst="can">
              <a:avLst>
                <a:gd name="adj" fmla="val 50000"/>
              </a:avLst>
            </a:prstGeom>
            <a:gradFill rotWithShape="1">
              <a:gsLst>
                <a:gs pos="0">
                  <a:schemeClr val="accent1">
                    <a:gamma/>
                    <a:shade val="36078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36078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/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67597" name="Oval 13"/>
            <p:cNvSpPr>
              <a:spLocks noChangeArrowheads="1"/>
            </p:cNvSpPr>
            <p:nvPr/>
          </p:nvSpPr>
          <p:spPr bwMode="gray">
            <a:xfrm>
              <a:off x="171" y="2990"/>
              <a:ext cx="2836" cy="503"/>
            </a:xfrm>
            <a:prstGeom prst="ellipse">
              <a:avLst/>
            </a:prstGeom>
            <a:gradFill rotWithShape="1">
              <a:gsLst>
                <a:gs pos="0">
                  <a:schemeClr val="accent1">
                    <a:gamma/>
                    <a:shade val="49804"/>
                    <a:invGamma/>
                  </a:schemeClr>
                </a:gs>
                <a:gs pos="100000">
                  <a:schemeClr val="accent1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/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</p:grpSp>
      <p:grpSp>
        <p:nvGrpSpPr>
          <p:cNvPr id="3" name="Group 14"/>
          <p:cNvGrpSpPr>
            <a:grpSpLocks/>
          </p:cNvGrpSpPr>
          <p:nvPr/>
        </p:nvGrpSpPr>
        <p:grpSpPr bwMode="auto">
          <a:xfrm>
            <a:off x="3122613" y="3511550"/>
            <a:ext cx="2860675" cy="1062038"/>
            <a:chOff x="394" y="2571"/>
            <a:chExt cx="2347" cy="871"/>
          </a:xfrm>
        </p:grpSpPr>
        <p:sp>
          <p:nvSpPr>
            <p:cNvPr id="67599" name="AutoShape 15"/>
            <p:cNvSpPr>
              <a:spLocks noChangeArrowheads="1"/>
            </p:cNvSpPr>
            <p:nvPr/>
          </p:nvSpPr>
          <p:spPr bwMode="gray">
            <a:xfrm>
              <a:off x="394" y="2571"/>
              <a:ext cx="2347" cy="871"/>
            </a:xfrm>
            <a:prstGeom prst="can">
              <a:avLst>
                <a:gd name="adj" fmla="val 50000"/>
              </a:avLst>
            </a:prstGeom>
            <a:gradFill rotWithShape="1">
              <a:gsLst>
                <a:gs pos="0">
                  <a:schemeClr val="folHlink">
                    <a:gamma/>
                    <a:shade val="56078"/>
                    <a:invGamma/>
                  </a:schemeClr>
                </a:gs>
                <a:gs pos="50000">
                  <a:schemeClr val="folHlink"/>
                </a:gs>
                <a:gs pos="100000">
                  <a:schemeClr val="folHlink">
                    <a:gamma/>
                    <a:shade val="56078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/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67600" name="Oval 16"/>
            <p:cNvSpPr>
              <a:spLocks noChangeArrowheads="1"/>
            </p:cNvSpPr>
            <p:nvPr/>
          </p:nvSpPr>
          <p:spPr bwMode="gray">
            <a:xfrm>
              <a:off x="394" y="2576"/>
              <a:ext cx="2347" cy="431"/>
            </a:xfrm>
            <a:prstGeom prst="ellipse">
              <a:avLst/>
            </a:prstGeom>
            <a:gradFill rotWithShape="1">
              <a:gsLst>
                <a:gs pos="0">
                  <a:schemeClr val="folHlink">
                    <a:gamma/>
                    <a:shade val="56078"/>
                    <a:invGamma/>
                  </a:schemeClr>
                </a:gs>
                <a:gs pos="100000">
                  <a:schemeClr val="folHlink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/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</p:grpSp>
      <p:grpSp>
        <p:nvGrpSpPr>
          <p:cNvPr id="4" name="Group 17"/>
          <p:cNvGrpSpPr>
            <a:grpSpLocks/>
          </p:cNvGrpSpPr>
          <p:nvPr/>
        </p:nvGrpSpPr>
        <p:grpSpPr bwMode="auto">
          <a:xfrm>
            <a:off x="3349625" y="2868613"/>
            <a:ext cx="2363788" cy="1003300"/>
            <a:chOff x="593" y="2111"/>
            <a:chExt cx="1940" cy="823"/>
          </a:xfrm>
        </p:grpSpPr>
        <p:sp>
          <p:nvSpPr>
            <p:cNvPr id="67602" name="AutoShape 18"/>
            <p:cNvSpPr>
              <a:spLocks noChangeArrowheads="1"/>
            </p:cNvSpPr>
            <p:nvPr/>
          </p:nvSpPr>
          <p:spPr bwMode="gray">
            <a:xfrm>
              <a:off x="597" y="2111"/>
              <a:ext cx="1936" cy="823"/>
            </a:xfrm>
            <a:prstGeom prst="can">
              <a:avLst>
                <a:gd name="adj" fmla="val 47144"/>
              </a:avLst>
            </a:prstGeom>
            <a:gradFill rotWithShape="1">
              <a:gsLst>
                <a:gs pos="0">
                  <a:schemeClr val="accent1">
                    <a:gamma/>
                    <a:shade val="56078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56078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/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67603" name="Oval 19"/>
            <p:cNvSpPr>
              <a:spLocks noChangeArrowheads="1"/>
            </p:cNvSpPr>
            <p:nvPr/>
          </p:nvSpPr>
          <p:spPr bwMode="gray">
            <a:xfrm>
              <a:off x="593" y="2115"/>
              <a:ext cx="1940" cy="383"/>
            </a:xfrm>
            <a:prstGeom prst="ellipse">
              <a:avLst/>
            </a:prstGeom>
            <a:gradFill rotWithShape="1">
              <a:gsLst>
                <a:gs pos="0">
                  <a:schemeClr val="accent1">
                    <a:gamma/>
                    <a:shade val="56078"/>
                    <a:invGamma/>
                  </a:schemeClr>
                </a:gs>
                <a:gs pos="100000">
                  <a:schemeClr val="accent1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/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</p:grpSp>
      <p:grpSp>
        <p:nvGrpSpPr>
          <p:cNvPr id="5" name="Group 20"/>
          <p:cNvGrpSpPr>
            <a:grpSpLocks/>
          </p:cNvGrpSpPr>
          <p:nvPr/>
        </p:nvGrpSpPr>
        <p:grpSpPr bwMode="auto">
          <a:xfrm>
            <a:off x="3602038" y="2320925"/>
            <a:ext cx="1885950" cy="822325"/>
            <a:chOff x="800" y="1773"/>
            <a:chExt cx="1548" cy="675"/>
          </a:xfrm>
        </p:grpSpPr>
        <p:sp>
          <p:nvSpPr>
            <p:cNvPr id="67605" name="AutoShape 21"/>
            <p:cNvSpPr>
              <a:spLocks noChangeArrowheads="1"/>
            </p:cNvSpPr>
            <p:nvPr/>
          </p:nvSpPr>
          <p:spPr bwMode="gray">
            <a:xfrm>
              <a:off x="800" y="1773"/>
              <a:ext cx="1548" cy="675"/>
            </a:xfrm>
            <a:prstGeom prst="can">
              <a:avLst>
                <a:gd name="adj" fmla="val 40000"/>
              </a:avLst>
            </a:prstGeom>
            <a:gradFill rotWithShape="1">
              <a:gsLst>
                <a:gs pos="0">
                  <a:schemeClr val="folHlink">
                    <a:gamma/>
                    <a:shade val="65882"/>
                    <a:invGamma/>
                  </a:schemeClr>
                </a:gs>
                <a:gs pos="50000">
                  <a:schemeClr val="folHlink"/>
                </a:gs>
                <a:gs pos="100000">
                  <a:schemeClr val="folHlink">
                    <a:gamma/>
                    <a:shade val="65882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/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67606" name="Oval 22"/>
            <p:cNvSpPr>
              <a:spLocks noChangeArrowheads="1"/>
            </p:cNvSpPr>
            <p:nvPr/>
          </p:nvSpPr>
          <p:spPr bwMode="gray">
            <a:xfrm>
              <a:off x="807" y="1773"/>
              <a:ext cx="1541" cy="270"/>
            </a:xfrm>
            <a:prstGeom prst="ellipse">
              <a:avLst/>
            </a:prstGeom>
            <a:gradFill rotWithShape="1">
              <a:gsLst>
                <a:gs pos="0">
                  <a:schemeClr val="folHlink">
                    <a:gamma/>
                    <a:shade val="76471"/>
                    <a:invGamma/>
                  </a:schemeClr>
                </a:gs>
                <a:gs pos="100000">
                  <a:schemeClr val="folHlink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/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</p:grpSp>
      <p:sp>
        <p:nvSpPr>
          <p:cNvPr id="40970" name="AutoShape 23"/>
          <p:cNvSpPr>
            <a:spLocks noChangeArrowheads="1"/>
          </p:cNvSpPr>
          <p:nvPr/>
        </p:nvSpPr>
        <p:spPr bwMode="gray">
          <a:xfrm>
            <a:off x="3838575" y="1911350"/>
            <a:ext cx="1473200" cy="560388"/>
          </a:xfrm>
          <a:prstGeom prst="can">
            <a:avLst>
              <a:gd name="adj" fmla="val 36644"/>
            </a:avLst>
          </a:pr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0971" name="Rectangle 24"/>
          <p:cNvSpPr>
            <a:spLocks noChangeArrowheads="1"/>
          </p:cNvSpPr>
          <p:nvPr/>
        </p:nvSpPr>
        <p:spPr bwMode="gray">
          <a:xfrm>
            <a:off x="3748088" y="2752725"/>
            <a:ext cx="1635125" cy="2746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en-US" altLang="zh-CN" sz="1200">
                <a:solidFill>
                  <a:srgbClr val="FFFFFF"/>
                </a:solidFill>
              </a:rPr>
              <a:t>Your text in here</a:t>
            </a:r>
          </a:p>
        </p:txBody>
      </p:sp>
      <p:sp>
        <p:nvSpPr>
          <p:cNvPr id="40972" name="Rectangle 25"/>
          <p:cNvSpPr>
            <a:spLocks noChangeArrowheads="1"/>
          </p:cNvSpPr>
          <p:nvPr/>
        </p:nvSpPr>
        <p:spPr bwMode="gray">
          <a:xfrm>
            <a:off x="3748088" y="3427413"/>
            <a:ext cx="1635125" cy="304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en-US" altLang="zh-CN" sz="1400">
                <a:solidFill>
                  <a:srgbClr val="FFFFFF"/>
                </a:solidFill>
              </a:rPr>
              <a:t>Your text in here</a:t>
            </a:r>
          </a:p>
        </p:txBody>
      </p:sp>
      <p:sp>
        <p:nvSpPr>
          <p:cNvPr id="40973" name="Rectangle 26"/>
          <p:cNvSpPr>
            <a:spLocks noChangeArrowheads="1"/>
          </p:cNvSpPr>
          <p:nvPr/>
        </p:nvSpPr>
        <p:spPr bwMode="gray">
          <a:xfrm>
            <a:off x="3748088" y="4117975"/>
            <a:ext cx="1635125" cy="304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en-US" altLang="zh-CN" sz="1400">
                <a:solidFill>
                  <a:srgbClr val="FFFFFF"/>
                </a:solidFill>
              </a:rPr>
              <a:t>Your text in here</a:t>
            </a:r>
          </a:p>
        </p:txBody>
      </p:sp>
      <p:sp>
        <p:nvSpPr>
          <p:cNvPr id="40974" name="Rectangle 27"/>
          <p:cNvSpPr>
            <a:spLocks noChangeArrowheads="1"/>
          </p:cNvSpPr>
          <p:nvPr/>
        </p:nvSpPr>
        <p:spPr bwMode="gray">
          <a:xfrm>
            <a:off x="3748088" y="5014913"/>
            <a:ext cx="1635125" cy="304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en-US" altLang="zh-CN" sz="1400">
                <a:solidFill>
                  <a:srgbClr val="FFFFFF"/>
                </a:solidFill>
              </a:rPr>
              <a:t>Your text in here</a:t>
            </a:r>
          </a:p>
        </p:txBody>
      </p:sp>
      <p:sp>
        <p:nvSpPr>
          <p:cNvPr id="40975" name="Rectangle 28"/>
          <p:cNvSpPr>
            <a:spLocks noChangeArrowheads="1"/>
          </p:cNvSpPr>
          <p:nvPr/>
        </p:nvSpPr>
        <p:spPr bwMode="gray">
          <a:xfrm>
            <a:off x="3748088" y="2154238"/>
            <a:ext cx="1635125" cy="2746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en-US" altLang="zh-CN" sz="1200">
                <a:solidFill>
                  <a:srgbClr val="FFFFFF"/>
                </a:solidFill>
              </a:rPr>
              <a:t>Your text in here</a:t>
            </a:r>
          </a:p>
        </p:txBody>
      </p:sp>
      <p:sp>
        <p:nvSpPr>
          <p:cNvPr id="40976" name="Text Box 29"/>
          <p:cNvSpPr txBox="1">
            <a:spLocks noChangeArrowheads="1"/>
          </p:cNvSpPr>
          <p:nvPr/>
        </p:nvSpPr>
        <p:spPr bwMode="gray">
          <a:xfrm>
            <a:off x="1966913" y="1987550"/>
            <a:ext cx="1404937" cy="2746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>
              <a:buFontTx/>
              <a:buChar char="•"/>
            </a:pPr>
            <a:r>
              <a:rPr lang="en-US" altLang="zh-CN" sz="1200">
                <a:solidFill>
                  <a:srgbClr val="1C1C1C"/>
                </a:solidFill>
              </a:rPr>
              <a:t> Click to add Title</a:t>
            </a:r>
          </a:p>
        </p:txBody>
      </p:sp>
      <p:sp>
        <p:nvSpPr>
          <p:cNvPr id="40977" name="Text Box 30"/>
          <p:cNvSpPr txBox="1">
            <a:spLocks noChangeArrowheads="1"/>
          </p:cNvSpPr>
          <p:nvPr/>
        </p:nvSpPr>
        <p:spPr bwMode="gray">
          <a:xfrm>
            <a:off x="1743075" y="2520950"/>
            <a:ext cx="1404938" cy="2746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>
              <a:buFontTx/>
              <a:buChar char="•"/>
            </a:pPr>
            <a:r>
              <a:rPr lang="en-US" altLang="zh-CN" sz="1200">
                <a:solidFill>
                  <a:srgbClr val="1C1C1C"/>
                </a:solidFill>
              </a:rPr>
              <a:t> Click to add Title</a:t>
            </a:r>
          </a:p>
        </p:txBody>
      </p:sp>
      <p:sp>
        <p:nvSpPr>
          <p:cNvPr id="40978" name="Text Box 31"/>
          <p:cNvSpPr txBox="1">
            <a:spLocks noChangeArrowheads="1"/>
          </p:cNvSpPr>
          <p:nvPr/>
        </p:nvSpPr>
        <p:spPr bwMode="gray">
          <a:xfrm>
            <a:off x="1528763" y="3140075"/>
            <a:ext cx="1404937" cy="2746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>
              <a:buFontTx/>
              <a:buChar char="•"/>
            </a:pPr>
            <a:r>
              <a:rPr lang="en-US" altLang="zh-CN" sz="1200">
                <a:solidFill>
                  <a:srgbClr val="1C1C1C"/>
                </a:solidFill>
              </a:rPr>
              <a:t> Click to add Title</a:t>
            </a:r>
          </a:p>
        </p:txBody>
      </p:sp>
      <p:sp>
        <p:nvSpPr>
          <p:cNvPr id="40979" name="Text Box 32"/>
          <p:cNvSpPr txBox="1">
            <a:spLocks noChangeArrowheads="1"/>
          </p:cNvSpPr>
          <p:nvPr/>
        </p:nvSpPr>
        <p:spPr bwMode="gray">
          <a:xfrm>
            <a:off x="1374775" y="3884613"/>
            <a:ext cx="1404938" cy="2746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>
              <a:buFontTx/>
              <a:buChar char="•"/>
            </a:pPr>
            <a:r>
              <a:rPr lang="en-US" altLang="zh-CN" sz="1200">
                <a:solidFill>
                  <a:srgbClr val="1C1C1C"/>
                </a:solidFill>
              </a:rPr>
              <a:t> Click to add Title</a:t>
            </a:r>
          </a:p>
        </p:txBody>
      </p:sp>
      <p:sp>
        <p:nvSpPr>
          <p:cNvPr id="40980" name="Text Box 33"/>
          <p:cNvSpPr txBox="1">
            <a:spLocks noChangeArrowheads="1"/>
          </p:cNvSpPr>
          <p:nvPr/>
        </p:nvSpPr>
        <p:spPr bwMode="gray">
          <a:xfrm>
            <a:off x="1258888" y="4652963"/>
            <a:ext cx="1404937" cy="2746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>
              <a:buFontTx/>
              <a:buChar char="•"/>
            </a:pPr>
            <a:r>
              <a:rPr lang="en-US" altLang="zh-CN" sz="1200">
                <a:solidFill>
                  <a:srgbClr val="1C1C1C"/>
                </a:solidFill>
              </a:rPr>
              <a:t> Click to add Title</a:t>
            </a:r>
          </a:p>
        </p:txBody>
      </p:sp>
      <p:sp>
        <p:nvSpPr>
          <p:cNvPr id="40981" name="Text Box 34"/>
          <p:cNvSpPr txBox="1">
            <a:spLocks noChangeArrowheads="1"/>
          </p:cNvSpPr>
          <p:nvPr/>
        </p:nvSpPr>
        <p:spPr bwMode="gray">
          <a:xfrm>
            <a:off x="5586413" y="1987550"/>
            <a:ext cx="1404937" cy="2746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>
              <a:buFontTx/>
              <a:buChar char="•"/>
            </a:pPr>
            <a:r>
              <a:rPr lang="en-US" altLang="zh-CN" sz="1200">
                <a:solidFill>
                  <a:srgbClr val="1C1C1C"/>
                </a:solidFill>
              </a:rPr>
              <a:t> Click to add Title</a:t>
            </a:r>
          </a:p>
        </p:txBody>
      </p:sp>
      <p:sp>
        <p:nvSpPr>
          <p:cNvPr id="40982" name="Text Box 35"/>
          <p:cNvSpPr txBox="1">
            <a:spLocks noChangeArrowheads="1"/>
          </p:cNvSpPr>
          <p:nvPr/>
        </p:nvSpPr>
        <p:spPr bwMode="gray">
          <a:xfrm>
            <a:off x="5867400" y="2520950"/>
            <a:ext cx="1404938" cy="2746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>
              <a:buFontTx/>
              <a:buChar char="•"/>
            </a:pPr>
            <a:r>
              <a:rPr lang="en-US" altLang="zh-CN" sz="1200">
                <a:solidFill>
                  <a:srgbClr val="1C1C1C"/>
                </a:solidFill>
              </a:rPr>
              <a:t> Click to add Title</a:t>
            </a:r>
          </a:p>
        </p:txBody>
      </p:sp>
      <p:sp>
        <p:nvSpPr>
          <p:cNvPr id="40983" name="Text Box 36"/>
          <p:cNvSpPr txBox="1">
            <a:spLocks noChangeArrowheads="1"/>
          </p:cNvSpPr>
          <p:nvPr/>
        </p:nvSpPr>
        <p:spPr bwMode="gray">
          <a:xfrm>
            <a:off x="6176963" y="3140075"/>
            <a:ext cx="1404937" cy="2746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>
              <a:buFontTx/>
              <a:buChar char="•"/>
            </a:pPr>
            <a:r>
              <a:rPr lang="en-US" altLang="zh-CN" sz="1200">
                <a:solidFill>
                  <a:srgbClr val="1C1C1C"/>
                </a:solidFill>
              </a:rPr>
              <a:t> Click to add Title</a:t>
            </a:r>
          </a:p>
        </p:txBody>
      </p:sp>
      <p:sp>
        <p:nvSpPr>
          <p:cNvPr id="40984" name="Text Box 37"/>
          <p:cNvSpPr txBox="1">
            <a:spLocks noChangeArrowheads="1"/>
          </p:cNvSpPr>
          <p:nvPr/>
        </p:nvSpPr>
        <p:spPr bwMode="gray">
          <a:xfrm>
            <a:off x="6413500" y="3884613"/>
            <a:ext cx="1404938" cy="2746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>
              <a:buFontTx/>
              <a:buChar char="•"/>
            </a:pPr>
            <a:r>
              <a:rPr lang="en-US" altLang="zh-CN" sz="1200">
                <a:solidFill>
                  <a:srgbClr val="1C1C1C"/>
                </a:solidFill>
              </a:rPr>
              <a:t> Click to add Title</a:t>
            </a:r>
          </a:p>
        </p:txBody>
      </p:sp>
      <p:sp>
        <p:nvSpPr>
          <p:cNvPr id="40985" name="Text Box 38"/>
          <p:cNvSpPr txBox="1">
            <a:spLocks noChangeArrowheads="1"/>
          </p:cNvSpPr>
          <p:nvPr/>
        </p:nvSpPr>
        <p:spPr bwMode="gray">
          <a:xfrm>
            <a:off x="6669088" y="4652963"/>
            <a:ext cx="1404937" cy="2746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>
              <a:buFontTx/>
              <a:buChar char="•"/>
            </a:pPr>
            <a:r>
              <a:rPr lang="en-US" altLang="zh-CN" sz="1200">
                <a:solidFill>
                  <a:srgbClr val="1C1C1C"/>
                </a:solidFill>
              </a:rPr>
              <a:t> Click to add Title</a:t>
            </a:r>
          </a:p>
        </p:txBody>
      </p:sp>
      <p:sp>
        <p:nvSpPr>
          <p:cNvPr id="40986" name="Rectangle 39"/>
          <p:cNvSpPr>
            <a:spLocks noChangeArrowheads="1"/>
          </p:cNvSpPr>
          <p:nvPr/>
        </p:nvSpPr>
        <p:spPr bwMode="auto">
          <a:xfrm>
            <a:off x="2670175" y="1268413"/>
            <a:ext cx="4332288" cy="5175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buFont typeface="Wingdings" pitchFamily="2" charset="2"/>
              <a:buNone/>
            </a:pPr>
            <a:r>
              <a:rPr lang="en-US" altLang="zh-CN" sz="1400">
                <a:solidFill>
                  <a:srgbClr val="1C1C1C"/>
                </a:solidFill>
              </a:rPr>
              <a:t> ThemeGallery is a Design Digital Content &amp; Contents mall developed by Guild Design Inc.</a:t>
            </a:r>
          </a:p>
        </p:txBody>
      </p:sp>
      <p:sp>
        <p:nvSpPr>
          <p:cNvPr id="40987" name="Rectangle 40"/>
          <p:cNvSpPr>
            <a:spLocks noGrp="1" noChangeArrowheads="1"/>
          </p:cNvSpPr>
          <p:nvPr>
            <p:ph type="title"/>
          </p:nvPr>
        </p:nvSpPr>
        <p:spPr bwMode="gray"/>
        <p:txBody>
          <a:bodyPr/>
          <a:lstStyle/>
          <a:p>
            <a:pPr eaLnBrk="1" hangingPunct="1"/>
            <a:endParaRPr lang="en-US" altLang="zh-CN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 altLang="zh-CN" smtClean="0">
              <a:ea typeface="宋体" charset="-122"/>
            </a:endParaRPr>
          </a:p>
        </p:txBody>
      </p:sp>
      <p:sp>
        <p:nvSpPr>
          <p:cNvPr id="41987" name="Freeform 3"/>
          <p:cNvSpPr>
            <a:spLocks/>
          </p:cNvSpPr>
          <p:nvPr/>
        </p:nvSpPr>
        <p:spPr bwMode="gray">
          <a:xfrm>
            <a:off x="2384425" y="2395538"/>
            <a:ext cx="1900238" cy="1376362"/>
          </a:xfrm>
          <a:custGeom>
            <a:avLst/>
            <a:gdLst>
              <a:gd name="T0" fmla="*/ 0 w 735"/>
              <a:gd name="T1" fmla="*/ 0 h 532"/>
              <a:gd name="T2" fmla="*/ 2147483647 w 735"/>
              <a:gd name="T3" fmla="*/ 2147483647 h 532"/>
              <a:gd name="T4" fmla="*/ 2147483647 w 735"/>
              <a:gd name="T5" fmla="*/ 2147483647 h 532"/>
              <a:gd name="T6" fmla="*/ 2147483647 w 735"/>
              <a:gd name="T7" fmla="*/ 2147483647 h 532"/>
              <a:gd name="T8" fmla="*/ 2147483647 w 735"/>
              <a:gd name="T9" fmla="*/ 2147483647 h 532"/>
              <a:gd name="T10" fmla="*/ 2147483647 w 735"/>
              <a:gd name="T11" fmla="*/ 2147483647 h 532"/>
              <a:gd name="T12" fmla="*/ 2147483647 w 735"/>
              <a:gd name="T13" fmla="*/ 2147483647 h 532"/>
              <a:gd name="T14" fmla="*/ 2147483647 w 735"/>
              <a:gd name="T15" fmla="*/ 2147483647 h 532"/>
              <a:gd name="T16" fmla="*/ 2147483647 w 735"/>
              <a:gd name="T17" fmla="*/ 2147483647 h 532"/>
              <a:gd name="T18" fmla="*/ 2147483647 w 735"/>
              <a:gd name="T19" fmla="*/ 2147483647 h 532"/>
              <a:gd name="T20" fmla="*/ 2147483647 w 735"/>
              <a:gd name="T21" fmla="*/ 2147483647 h 532"/>
              <a:gd name="T22" fmla="*/ 2147483647 w 735"/>
              <a:gd name="T23" fmla="*/ 2147483647 h 532"/>
              <a:gd name="T24" fmla="*/ 2147483647 w 735"/>
              <a:gd name="T25" fmla="*/ 0 h 532"/>
              <a:gd name="T26" fmla="*/ 0 w 735"/>
              <a:gd name="T27" fmla="*/ 0 h 532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w 735"/>
              <a:gd name="T43" fmla="*/ 0 h 532"/>
              <a:gd name="T44" fmla="*/ 735 w 735"/>
              <a:gd name="T45" fmla="*/ 532 h 532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T42" t="T43" r="T44" b="T45"/>
            <a:pathLst>
              <a:path w="735" h="532">
                <a:moveTo>
                  <a:pt x="0" y="0"/>
                </a:moveTo>
                <a:cubicBezTo>
                  <a:pt x="0" y="0"/>
                  <a:pt x="85" y="216"/>
                  <a:pt x="382" y="202"/>
                </a:cubicBezTo>
                <a:cubicBezTo>
                  <a:pt x="479" y="202"/>
                  <a:pt x="577" y="202"/>
                  <a:pt x="577" y="202"/>
                </a:cubicBezTo>
                <a:cubicBezTo>
                  <a:pt x="577" y="202"/>
                  <a:pt x="639" y="201"/>
                  <a:pt x="637" y="249"/>
                </a:cubicBezTo>
                <a:cubicBezTo>
                  <a:pt x="638" y="325"/>
                  <a:pt x="639" y="402"/>
                  <a:pt x="639" y="402"/>
                </a:cubicBezTo>
                <a:lnTo>
                  <a:pt x="598" y="400"/>
                </a:lnTo>
                <a:lnTo>
                  <a:pt x="669" y="532"/>
                </a:lnTo>
                <a:lnTo>
                  <a:pt x="735" y="402"/>
                </a:lnTo>
                <a:lnTo>
                  <a:pt x="696" y="402"/>
                </a:lnTo>
                <a:cubicBezTo>
                  <a:pt x="696" y="402"/>
                  <a:pt x="695" y="314"/>
                  <a:pt x="694" y="226"/>
                </a:cubicBezTo>
                <a:cubicBezTo>
                  <a:pt x="687" y="160"/>
                  <a:pt x="616" y="150"/>
                  <a:pt x="616" y="150"/>
                </a:cubicBezTo>
                <a:cubicBezTo>
                  <a:pt x="556" y="137"/>
                  <a:pt x="473" y="153"/>
                  <a:pt x="335" y="149"/>
                </a:cubicBezTo>
                <a:cubicBezTo>
                  <a:pt x="110" y="126"/>
                  <a:pt x="69" y="0"/>
                  <a:pt x="69" y="0"/>
                </a:cubicBezTo>
                <a:lnTo>
                  <a:pt x="0" y="0"/>
                </a:lnTo>
                <a:close/>
              </a:path>
            </a:pathLst>
          </a:custGeom>
          <a:gradFill rotWithShape="1">
            <a:gsLst>
              <a:gs pos="0">
                <a:schemeClr val="bg1">
                  <a:alpha val="0"/>
                </a:schemeClr>
              </a:gs>
              <a:gs pos="100000">
                <a:srgbClr val="80808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1988" name="Freeform 4"/>
          <p:cNvSpPr>
            <a:spLocks/>
          </p:cNvSpPr>
          <p:nvPr/>
        </p:nvSpPr>
        <p:spPr bwMode="gray">
          <a:xfrm>
            <a:off x="4303713" y="2330450"/>
            <a:ext cx="366712" cy="1562100"/>
          </a:xfrm>
          <a:custGeom>
            <a:avLst/>
            <a:gdLst>
              <a:gd name="T0" fmla="*/ 2147483647 w 142"/>
              <a:gd name="T1" fmla="*/ 2147483647 h 604"/>
              <a:gd name="T2" fmla="*/ 2147483647 w 142"/>
              <a:gd name="T3" fmla="*/ 2147483647 h 604"/>
              <a:gd name="T4" fmla="*/ 0 w 142"/>
              <a:gd name="T5" fmla="*/ 2147483647 h 604"/>
              <a:gd name="T6" fmla="*/ 2147483647 w 142"/>
              <a:gd name="T7" fmla="*/ 2147483647 h 604"/>
              <a:gd name="T8" fmla="*/ 2147483647 w 142"/>
              <a:gd name="T9" fmla="*/ 2147483647 h 604"/>
              <a:gd name="T10" fmla="*/ 2147483647 w 142"/>
              <a:gd name="T11" fmla="*/ 2147483647 h 604"/>
              <a:gd name="T12" fmla="*/ 2147483647 w 142"/>
              <a:gd name="T13" fmla="*/ 0 h 604"/>
              <a:gd name="T14" fmla="*/ 2147483647 w 142"/>
              <a:gd name="T15" fmla="*/ 2147483647 h 604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142"/>
              <a:gd name="T25" fmla="*/ 0 h 604"/>
              <a:gd name="T26" fmla="*/ 142 w 142"/>
              <a:gd name="T27" fmla="*/ 604 h 604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142" h="604">
                <a:moveTo>
                  <a:pt x="37" y="1"/>
                </a:moveTo>
                <a:lnTo>
                  <a:pt x="45" y="472"/>
                </a:lnTo>
                <a:lnTo>
                  <a:pt x="0" y="474"/>
                </a:lnTo>
                <a:lnTo>
                  <a:pt x="72" y="604"/>
                </a:lnTo>
                <a:lnTo>
                  <a:pt x="142" y="474"/>
                </a:lnTo>
                <a:lnTo>
                  <a:pt x="100" y="474"/>
                </a:lnTo>
                <a:lnTo>
                  <a:pt x="99" y="0"/>
                </a:lnTo>
                <a:lnTo>
                  <a:pt x="37" y="1"/>
                </a:lnTo>
                <a:close/>
              </a:path>
            </a:pathLst>
          </a:custGeom>
          <a:gradFill rotWithShape="1">
            <a:gsLst>
              <a:gs pos="0">
                <a:schemeClr val="bg1">
                  <a:alpha val="0"/>
                </a:schemeClr>
              </a:gs>
              <a:gs pos="100000">
                <a:srgbClr val="80808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1989" name="Freeform 5"/>
          <p:cNvSpPr>
            <a:spLocks/>
          </p:cNvSpPr>
          <p:nvPr/>
        </p:nvSpPr>
        <p:spPr bwMode="gray">
          <a:xfrm flipH="1">
            <a:off x="4703763" y="2395538"/>
            <a:ext cx="1900237" cy="1376362"/>
          </a:xfrm>
          <a:custGeom>
            <a:avLst/>
            <a:gdLst>
              <a:gd name="T0" fmla="*/ 0 w 735"/>
              <a:gd name="T1" fmla="*/ 0 h 532"/>
              <a:gd name="T2" fmla="*/ 2147483647 w 735"/>
              <a:gd name="T3" fmla="*/ 2147483647 h 532"/>
              <a:gd name="T4" fmla="*/ 2147483647 w 735"/>
              <a:gd name="T5" fmla="*/ 2147483647 h 532"/>
              <a:gd name="T6" fmla="*/ 2147483647 w 735"/>
              <a:gd name="T7" fmla="*/ 2147483647 h 532"/>
              <a:gd name="T8" fmla="*/ 2147483647 w 735"/>
              <a:gd name="T9" fmla="*/ 2147483647 h 532"/>
              <a:gd name="T10" fmla="*/ 2147483647 w 735"/>
              <a:gd name="T11" fmla="*/ 2147483647 h 532"/>
              <a:gd name="T12" fmla="*/ 2147483647 w 735"/>
              <a:gd name="T13" fmla="*/ 2147483647 h 532"/>
              <a:gd name="T14" fmla="*/ 2147483647 w 735"/>
              <a:gd name="T15" fmla="*/ 2147483647 h 532"/>
              <a:gd name="T16" fmla="*/ 2147483647 w 735"/>
              <a:gd name="T17" fmla="*/ 2147483647 h 532"/>
              <a:gd name="T18" fmla="*/ 2147483647 w 735"/>
              <a:gd name="T19" fmla="*/ 2147483647 h 532"/>
              <a:gd name="T20" fmla="*/ 2147483647 w 735"/>
              <a:gd name="T21" fmla="*/ 2147483647 h 532"/>
              <a:gd name="T22" fmla="*/ 2147483647 w 735"/>
              <a:gd name="T23" fmla="*/ 2147483647 h 532"/>
              <a:gd name="T24" fmla="*/ 2147483647 w 735"/>
              <a:gd name="T25" fmla="*/ 0 h 532"/>
              <a:gd name="T26" fmla="*/ 0 w 735"/>
              <a:gd name="T27" fmla="*/ 0 h 532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w 735"/>
              <a:gd name="T43" fmla="*/ 0 h 532"/>
              <a:gd name="T44" fmla="*/ 735 w 735"/>
              <a:gd name="T45" fmla="*/ 532 h 532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T42" t="T43" r="T44" b="T45"/>
            <a:pathLst>
              <a:path w="735" h="532">
                <a:moveTo>
                  <a:pt x="0" y="0"/>
                </a:moveTo>
                <a:cubicBezTo>
                  <a:pt x="0" y="0"/>
                  <a:pt x="85" y="216"/>
                  <a:pt x="382" y="202"/>
                </a:cubicBezTo>
                <a:cubicBezTo>
                  <a:pt x="479" y="202"/>
                  <a:pt x="577" y="202"/>
                  <a:pt x="577" y="202"/>
                </a:cubicBezTo>
                <a:cubicBezTo>
                  <a:pt x="577" y="202"/>
                  <a:pt x="639" y="201"/>
                  <a:pt x="637" y="249"/>
                </a:cubicBezTo>
                <a:cubicBezTo>
                  <a:pt x="638" y="325"/>
                  <a:pt x="639" y="402"/>
                  <a:pt x="639" y="402"/>
                </a:cubicBezTo>
                <a:lnTo>
                  <a:pt x="598" y="400"/>
                </a:lnTo>
                <a:lnTo>
                  <a:pt x="669" y="532"/>
                </a:lnTo>
                <a:lnTo>
                  <a:pt x="735" y="402"/>
                </a:lnTo>
                <a:lnTo>
                  <a:pt x="696" y="402"/>
                </a:lnTo>
                <a:cubicBezTo>
                  <a:pt x="696" y="402"/>
                  <a:pt x="695" y="314"/>
                  <a:pt x="694" y="226"/>
                </a:cubicBezTo>
                <a:cubicBezTo>
                  <a:pt x="687" y="160"/>
                  <a:pt x="616" y="150"/>
                  <a:pt x="616" y="150"/>
                </a:cubicBezTo>
                <a:cubicBezTo>
                  <a:pt x="556" y="137"/>
                  <a:pt x="473" y="153"/>
                  <a:pt x="335" y="149"/>
                </a:cubicBezTo>
                <a:cubicBezTo>
                  <a:pt x="110" y="126"/>
                  <a:pt x="69" y="0"/>
                  <a:pt x="69" y="0"/>
                </a:cubicBezTo>
                <a:lnTo>
                  <a:pt x="0" y="0"/>
                </a:lnTo>
                <a:close/>
              </a:path>
            </a:pathLst>
          </a:custGeom>
          <a:gradFill rotWithShape="1">
            <a:gsLst>
              <a:gs pos="0">
                <a:schemeClr val="bg1">
                  <a:alpha val="0"/>
                </a:schemeClr>
              </a:gs>
              <a:gs pos="100000">
                <a:srgbClr val="80808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grpSp>
        <p:nvGrpSpPr>
          <p:cNvPr id="2" name="Group 6"/>
          <p:cNvGrpSpPr>
            <a:grpSpLocks/>
          </p:cNvGrpSpPr>
          <p:nvPr/>
        </p:nvGrpSpPr>
        <p:grpSpPr bwMode="auto">
          <a:xfrm>
            <a:off x="2022475" y="1196975"/>
            <a:ext cx="1362075" cy="1322388"/>
            <a:chOff x="4320" y="1152"/>
            <a:chExt cx="414" cy="402"/>
          </a:xfrm>
        </p:grpSpPr>
        <p:sp>
          <p:nvSpPr>
            <p:cNvPr id="16391" name="AutoShape 7"/>
            <p:cNvSpPr>
              <a:spLocks noChangeArrowheads="1"/>
            </p:cNvSpPr>
            <p:nvPr/>
          </p:nvSpPr>
          <p:spPr bwMode="gray">
            <a:xfrm>
              <a:off x="4320" y="1152"/>
              <a:ext cx="414" cy="402"/>
            </a:xfrm>
            <a:prstGeom prst="roundRect">
              <a:avLst>
                <a:gd name="adj" fmla="val 11921"/>
              </a:avLst>
            </a:pr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gamma/>
                    <a:shade val="69804"/>
                    <a:invGamma/>
                  </a:schemeClr>
                </a:gs>
              </a:gsLst>
              <a:lin ang="5400000" scaled="1"/>
            </a:gradFill>
            <a:ln w="25400">
              <a:solidFill>
                <a:srgbClr val="FFFFFF"/>
              </a:solidFill>
              <a:round/>
              <a:headEnd/>
              <a:tailEnd/>
            </a:ln>
            <a:effectLst>
              <a:outerShdw dist="53882" dir="2700000" algn="ctr" rotWithShape="0">
                <a:srgbClr val="00000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6392" name="Freeform 8"/>
            <p:cNvSpPr>
              <a:spLocks/>
            </p:cNvSpPr>
            <p:nvPr/>
          </p:nvSpPr>
          <p:spPr bwMode="gray">
            <a:xfrm>
              <a:off x="4346" y="1178"/>
              <a:ext cx="206" cy="201"/>
            </a:xfrm>
            <a:custGeom>
              <a:avLst/>
              <a:gdLst>
                <a:gd name="T0" fmla="*/ 118 w 596"/>
                <a:gd name="T1" fmla="*/ 0 h 598"/>
                <a:gd name="T2" fmla="*/ 0 w 596"/>
                <a:gd name="T3" fmla="*/ 118 h 598"/>
                <a:gd name="T4" fmla="*/ 0 w 596"/>
                <a:gd name="T5" fmla="*/ 589 h 598"/>
                <a:gd name="T6" fmla="*/ 161 w 596"/>
                <a:gd name="T7" fmla="*/ 174 h 598"/>
                <a:gd name="T8" fmla="*/ 589 w 596"/>
                <a:gd name="T9" fmla="*/ 0 h 598"/>
                <a:gd name="T10" fmla="*/ 118 w 596"/>
                <a:gd name="T11" fmla="*/ 0 h 5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96" h="598">
                  <a:moveTo>
                    <a:pt x="118" y="0"/>
                  </a:moveTo>
                  <a:cubicBezTo>
                    <a:pt x="53" y="0"/>
                    <a:pt x="0" y="53"/>
                    <a:pt x="0" y="118"/>
                  </a:cubicBezTo>
                  <a:lnTo>
                    <a:pt x="0" y="589"/>
                  </a:lnTo>
                  <a:cubicBezTo>
                    <a:pt x="27" y="598"/>
                    <a:pt x="12" y="309"/>
                    <a:pt x="161" y="174"/>
                  </a:cubicBezTo>
                  <a:cubicBezTo>
                    <a:pt x="310" y="39"/>
                    <a:pt x="596" y="29"/>
                    <a:pt x="589" y="0"/>
                  </a:cubicBezTo>
                  <a:lnTo>
                    <a:pt x="118" y="0"/>
                  </a:lnTo>
                  <a:close/>
                </a:path>
              </a:pathLst>
            </a:custGeom>
            <a:gradFill rotWithShape="1">
              <a:gsLst>
                <a:gs pos="0">
                  <a:schemeClr val="accent1">
                    <a:gamma/>
                    <a:tint val="48627"/>
                    <a:invGamma/>
                  </a:schemeClr>
                </a:gs>
                <a:gs pos="50000">
                  <a:schemeClr val="accent1">
                    <a:alpha val="0"/>
                  </a:schemeClr>
                </a:gs>
                <a:gs pos="100000">
                  <a:schemeClr val="accent1">
                    <a:gamma/>
                    <a:tint val="48627"/>
                    <a:invGamma/>
                  </a:schemeClr>
                </a:gs>
              </a:gsLst>
              <a:lin ang="2700000" scaled="1"/>
            </a:gradFill>
            <a:ln>
              <a:noFill/>
            </a:ln>
            <a:extLst/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</p:grpSp>
      <p:sp>
        <p:nvSpPr>
          <p:cNvPr id="41991" name="Rectangle 9"/>
          <p:cNvSpPr>
            <a:spLocks noChangeArrowheads="1"/>
          </p:cNvSpPr>
          <p:nvPr/>
        </p:nvSpPr>
        <p:spPr bwMode="gray">
          <a:xfrm>
            <a:off x="2236788" y="1544638"/>
            <a:ext cx="984250" cy="6413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altLang="zh-CN">
                <a:solidFill>
                  <a:srgbClr val="FFFFFF"/>
                </a:solidFill>
                <a:ea typeface="宋体" charset="-122"/>
                <a:cs typeface="Arial" charset="0"/>
              </a:rPr>
              <a:t>Text in </a:t>
            </a:r>
          </a:p>
          <a:p>
            <a:pPr algn="ctr"/>
            <a:r>
              <a:rPr lang="en-US" altLang="zh-CN">
                <a:solidFill>
                  <a:srgbClr val="FFFFFF"/>
                </a:solidFill>
                <a:ea typeface="宋体" charset="-122"/>
                <a:cs typeface="Arial" charset="0"/>
              </a:rPr>
              <a:t>here</a:t>
            </a:r>
          </a:p>
        </p:txBody>
      </p:sp>
      <p:grpSp>
        <p:nvGrpSpPr>
          <p:cNvPr id="3" name="Group 10"/>
          <p:cNvGrpSpPr>
            <a:grpSpLocks/>
          </p:cNvGrpSpPr>
          <p:nvPr/>
        </p:nvGrpSpPr>
        <p:grpSpPr bwMode="auto">
          <a:xfrm>
            <a:off x="3802063" y="1196975"/>
            <a:ext cx="1362075" cy="1322388"/>
            <a:chOff x="4320" y="1152"/>
            <a:chExt cx="414" cy="402"/>
          </a:xfrm>
        </p:grpSpPr>
        <p:sp>
          <p:nvSpPr>
            <p:cNvPr id="16395" name="AutoShape 11"/>
            <p:cNvSpPr>
              <a:spLocks noChangeArrowheads="1"/>
            </p:cNvSpPr>
            <p:nvPr/>
          </p:nvSpPr>
          <p:spPr bwMode="gray">
            <a:xfrm>
              <a:off x="4320" y="1152"/>
              <a:ext cx="414" cy="402"/>
            </a:xfrm>
            <a:prstGeom prst="roundRect">
              <a:avLst>
                <a:gd name="adj" fmla="val 11921"/>
              </a:avLst>
            </a:prstGeom>
            <a:gradFill rotWithShape="1">
              <a:gsLst>
                <a:gs pos="0">
                  <a:schemeClr val="accent2"/>
                </a:gs>
                <a:gs pos="100000">
                  <a:schemeClr val="accent2">
                    <a:gamma/>
                    <a:shade val="69804"/>
                    <a:invGamma/>
                  </a:schemeClr>
                </a:gs>
              </a:gsLst>
              <a:lin ang="5400000" scaled="1"/>
            </a:gradFill>
            <a:ln w="25400">
              <a:solidFill>
                <a:srgbClr val="FFFFFF"/>
              </a:solidFill>
              <a:round/>
              <a:headEnd/>
              <a:tailEnd/>
            </a:ln>
            <a:effectLst>
              <a:outerShdw dist="53882" dir="2700000" algn="ctr" rotWithShape="0">
                <a:srgbClr val="00000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6396" name="Freeform 12"/>
            <p:cNvSpPr>
              <a:spLocks/>
            </p:cNvSpPr>
            <p:nvPr/>
          </p:nvSpPr>
          <p:spPr bwMode="gray">
            <a:xfrm>
              <a:off x="4346" y="1178"/>
              <a:ext cx="206" cy="201"/>
            </a:xfrm>
            <a:custGeom>
              <a:avLst/>
              <a:gdLst>
                <a:gd name="T0" fmla="*/ 118 w 596"/>
                <a:gd name="T1" fmla="*/ 0 h 598"/>
                <a:gd name="T2" fmla="*/ 0 w 596"/>
                <a:gd name="T3" fmla="*/ 118 h 598"/>
                <a:gd name="T4" fmla="*/ 0 w 596"/>
                <a:gd name="T5" fmla="*/ 589 h 598"/>
                <a:gd name="T6" fmla="*/ 161 w 596"/>
                <a:gd name="T7" fmla="*/ 174 h 598"/>
                <a:gd name="T8" fmla="*/ 589 w 596"/>
                <a:gd name="T9" fmla="*/ 0 h 598"/>
                <a:gd name="T10" fmla="*/ 118 w 596"/>
                <a:gd name="T11" fmla="*/ 0 h 5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96" h="598">
                  <a:moveTo>
                    <a:pt x="118" y="0"/>
                  </a:moveTo>
                  <a:cubicBezTo>
                    <a:pt x="53" y="0"/>
                    <a:pt x="0" y="53"/>
                    <a:pt x="0" y="118"/>
                  </a:cubicBezTo>
                  <a:lnTo>
                    <a:pt x="0" y="589"/>
                  </a:lnTo>
                  <a:cubicBezTo>
                    <a:pt x="27" y="598"/>
                    <a:pt x="12" y="309"/>
                    <a:pt x="161" y="174"/>
                  </a:cubicBezTo>
                  <a:cubicBezTo>
                    <a:pt x="310" y="39"/>
                    <a:pt x="596" y="29"/>
                    <a:pt x="589" y="0"/>
                  </a:cubicBezTo>
                  <a:lnTo>
                    <a:pt x="118" y="0"/>
                  </a:lnTo>
                  <a:close/>
                </a:path>
              </a:pathLst>
            </a:custGeom>
            <a:gradFill rotWithShape="1">
              <a:gsLst>
                <a:gs pos="0">
                  <a:schemeClr val="accent2">
                    <a:gamma/>
                    <a:tint val="48627"/>
                    <a:invGamma/>
                  </a:schemeClr>
                </a:gs>
                <a:gs pos="50000">
                  <a:schemeClr val="accent2">
                    <a:alpha val="0"/>
                  </a:schemeClr>
                </a:gs>
                <a:gs pos="100000">
                  <a:schemeClr val="accent2">
                    <a:gamma/>
                    <a:tint val="48627"/>
                    <a:invGamma/>
                  </a:schemeClr>
                </a:gs>
              </a:gsLst>
              <a:lin ang="2700000" scaled="1"/>
            </a:gradFill>
            <a:ln>
              <a:noFill/>
            </a:ln>
            <a:extLst/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</p:grpSp>
      <p:grpSp>
        <p:nvGrpSpPr>
          <p:cNvPr id="4" name="Group 13"/>
          <p:cNvGrpSpPr>
            <a:grpSpLocks/>
          </p:cNvGrpSpPr>
          <p:nvPr/>
        </p:nvGrpSpPr>
        <p:grpSpPr bwMode="auto">
          <a:xfrm>
            <a:off x="5589588" y="1206500"/>
            <a:ext cx="1362075" cy="1322388"/>
            <a:chOff x="4320" y="1152"/>
            <a:chExt cx="414" cy="402"/>
          </a:xfrm>
        </p:grpSpPr>
        <p:sp>
          <p:nvSpPr>
            <p:cNvPr id="16398" name="AutoShape 14"/>
            <p:cNvSpPr>
              <a:spLocks noChangeArrowheads="1"/>
            </p:cNvSpPr>
            <p:nvPr/>
          </p:nvSpPr>
          <p:spPr bwMode="gray">
            <a:xfrm>
              <a:off x="4320" y="1152"/>
              <a:ext cx="414" cy="402"/>
            </a:xfrm>
            <a:prstGeom prst="roundRect">
              <a:avLst>
                <a:gd name="adj" fmla="val 11921"/>
              </a:avLst>
            </a:prstGeom>
            <a:gradFill rotWithShape="1">
              <a:gsLst>
                <a:gs pos="0">
                  <a:schemeClr val="hlink"/>
                </a:gs>
                <a:gs pos="100000">
                  <a:schemeClr val="hlink">
                    <a:gamma/>
                    <a:shade val="69804"/>
                    <a:invGamma/>
                  </a:schemeClr>
                </a:gs>
              </a:gsLst>
              <a:lin ang="5400000" scaled="1"/>
            </a:gradFill>
            <a:ln w="25400">
              <a:solidFill>
                <a:srgbClr val="FFFFFF"/>
              </a:solidFill>
              <a:round/>
              <a:headEnd/>
              <a:tailEnd/>
            </a:ln>
            <a:effectLst>
              <a:outerShdw dist="53882" dir="2700000" algn="ctr" rotWithShape="0">
                <a:srgbClr val="00000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6399" name="Freeform 15"/>
            <p:cNvSpPr>
              <a:spLocks/>
            </p:cNvSpPr>
            <p:nvPr/>
          </p:nvSpPr>
          <p:spPr bwMode="gray">
            <a:xfrm>
              <a:off x="4346" y="1178"/>
              <a:ext cx="206" cy="201"/>
            </a:xfrm>
            <a:custGeom>
              <a:avLst/>
              <a:gdLst>
                <a:gd name="T0" fmla="*/ 118 w 596"/>
                <a:gd name="T1" fmla="*/ 0 h 598"/>
                <a:gd name="T2" fmla="*/ 0 w 596"/>
                <a:gd name="T3" fmla="*/ 118 h 598"/>
                <a:gd name="T4" fmla="*/ 0 w 596"/>
                <a:gd name="T5" fmla="*/ 589 h 598"/>
                <a:gd name="T6" fmla="*/ 161 w 596"/>
                <a:gd name="T7" fmla="*/ 174 h 598"/>
                <a:gd name="T8" fmla="*/ 589 w 596"/>
                <a:gd name="T9" fmla="*/ 0 h 598"/>
                <a:gd name="T10" fmla="*/ 118 w 596"/>
                <a:gd name="T11" fmla="*/ 0 h 5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96" h="598">
                  <a:moveTo>
                    <a:pt x="118" y="0"/>
                  </a:moveTo>
                  <a:cubicBezTo>
                    <a:pt x="53" y="0"/>
                    <a:pt x="0" y="53"/>
                    <a:pt x="0" y="118"/>
                  </a:cubicBezTo>
                  <a:lnTo>
                    <a:pt x="0" y="589"/>
                  </a:lnTo>
                  <a:cubicBezTo>
                    <a:pt x="27" y="598"/>
                    <a:pt x="12" y="309"/>
                    <a:pt x="161" y="174"/>
                  </a:cubicBezTo>
                  <a:cubicBezTo>
                    <a:pt x="310" y="39"/>
                    <a:pt x="596" y="29"/>
                    <a:pt x="589" y="0"/>
                  </a:cubicBezTo>
                  <a:lnTo>
                    <a:pt x="118" y="0"/>
                  </a:lnTo>
                  <a:close/>
                </a:path>
              </a:pathLst>
            </a:custGeom>
            <a:gradFill rotWithShape="1">
              <a:gsLst>
                <a:gs pos="0">
                  <a:schemeClr val="hlink">
                    <a:gamma/>
                    <a:tint val="48627"/>
                    <a:invGamma/>
                  </a:schemeClr>
                </a:gs>
                <a:gs pos="50000">
                  <a:schemeClr val="hlink">
                    <a:alpha val="0"/>
                  </a:schemeClr>
                </a:gs>
                <a:gs pos="100000">
                  <a:schemeClr val="hlink">
                    <a:gamma/>
                    <a:tint val="48627"/>
                    <a:invGamma/>
                  </a:schemeClr>
                </a:gs>
              </a:gsLst>
              <a:lin ang="2700000" scaled="1"/>
            </a:gradFill>
            <a:ln>
              <a:noFill/>
            </a:ln>
            <a:extLst/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</p:grpSp>
      <p:sp>
        <p:nvSpPr>
          <p:cNvPr id="41994" name="Rectangle 16"/>
          <p:cNvSpPr>
            <a:spLocks noChangeArrowheads="1"/>
          </p:cNvSpPr>
          <p:nvPr/>
        </p:nvSpPr>
        <p:spPr bwMode="gray">
          <a:xfrm>
            <a:off x="3971925" y="1544638"/>
            <a:ext cx="984250" cy="6413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altLang="zh-CN">
                <a:solidFill>
                  <a:srgbClr val="FFFFFF"/>
                </a:solidFill>
                <a:ea typeface="宋体" charset="-122"/>
                <a:cs typeface="Arial" charset="0"/>
              </a:rPr>
              <a:t>Text in </a:t>
            </a:r>
          </a:p>
          <a:p>
            <a:pPr algn="ctr"/>
            <a:r>
              <a:rPr lang="en-US" altLang="zh-CN">
                <a:solidFill>
                  <a:srgbClr val="FFFFFF"/>
                </a:solidFill>
                <a:ea typeface="宋体" charset="-122"/>
                <a:cs typeface="Arial" charset="0"/>
              </a:rPr>
              <a:t>here</a:t>
            </a:r>
          </a:p>
        </p:txBody>
      </p:sp>
      <p:sp>
        <p:nvSpPr>
          <p:cNvPr id="41995" name="Rectangle 17"/>
          <p:cNvSpPr>
            <a:spLocks noChangeArrowheads="1"/>
          </p:cNvSpPr>
          <p:nvPr/>
        </p:nvSpPr>
        <p:spPr bwMode="gray">
          <a:xfrm>
            <a:off x="5789613" y="1554163"/>
            <a:ext cx="984250" cy="6413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altLang="zh-CN">
                <a:solidFill>
                  <a:srgbClr val="FFFFFF"/>
                </a:solidFill>
                <a:ea typeface="宋体" charset="-122"/>
                <a:cs typeface="Arial" charset="0"/>
              </a:rPr>
              <a:t>Text in </a:t>
            </a:r>
          </a:p>
          <a:p>
            <a:pPr algn="ctr"/>
            <a:r>
              <a:rPr lang="en-US" altLang="zh-CN">
                <a:solidFill>
                  <a:srgbClr val="FFFFFF"/>
                </a:solidFill>
                <a:ea typeface="宋体" charset="-122"/>
                <a:cs typeface="Arial" charset="0"/>
              </a:rPr>
              <a:t>here</a:t>
            </a:r>
          </a:p>
        </p:txBody>
      </p:sp>
      <p:sp>
        <p:nvSpPr>
          <p:cNvPr id="41996" name="AutoShape 19"/>
          <p:cNvSpPr>
            <a:spLocks noChangeArrowheads="1"/>
          </p:cNvSpPr>
          <p:nvPr/>
        </p:nvSpPr>
        <p:spPr bwMode="ltGray">
          <a:xfrm>
            <a:off x="2157413" y="3949700"/>
            <a:ext cx="5548312" cy="1241425"/>
          </a:xfrm>
          <a:prstGeom prst="roundRect">
            <a:avLst>
              <a:gd name="adj" fmla="val 16667"/>
            </a:avLst>
          </a:prstGeom>
          <a:noFill/>
          <a:ln w="57150" algn="ctr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1997" name="Rectangle 20"/>
          <p:cNvSpPr>
            <a:spLocks noChangeArrowheads="1"/>
          </p:cNvSpPr>
          <p:nvPr/>
        </p:nvSpPr>
        <p:spPr bwMode="auto">
          <a:xfrm>
            <a:off x="2676525" y="4090988"/>
            <a:ext cx="4700588" cy="64633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buClr>
                <a:srgbClr val="D7181F"/>
              </a:buClr>
              <a:buFont typeface="Wingdings" pitchFamily="2" charset="2"/>
              <a:buNone/>
            </a:pPr>
            <a:r>
              <a:rPr lang="en-US" altLang="zh-CN" dirty="0" err="1">
                <a:solidFill>
                  <a:schemeClr val="bg1"/>
                </a:solidFill>
                <a:ea typeface="宋体" charset="-122"/>
                <a:cs typeface="Arial" charset="0"/>
              </a:rPr>
              <a:t>ThemeGallery</a:t>
            </a:r>
            <a:r>
              <a:rPr lang="en-US" altLang="zh-CN" dirty="0">
                <a:solidFill>
                  <a:schemeClr val="bg1"/>
                </a:solidFill>
                <a:ea typeface="宋体" charset="-122"/>
                <a:cs typeface="Arial" charset="0"/>
              </a:rPr>
              <a:t> is a Design Digital Content &amp; Contents mall </a:t>
            </a:r>
            <a:r>
              <a:rPr lang="en-US" altLang="zh-CN" dirty="0">
                <a:ea typeface="宋体" charset="-122"/>
                <a:cs typeface="Arial" charset="0"/>
              </a:rPr>
              <a:t>developed</a:t>
            </a:r>
            <a:r>
              <a:rPr lang="en-US" altLang="zh-CN" dirty="0">
                <a:solidFill>
                  <a:schemeClr val="bg1"/>
                </a:solidFill>
                <a:ea typeface="宋体" charset="-122"/>
                <a:cs typeface="Arial" charset="0"/>
              </a:rPr>
              <a:t> by Guild Design Inc.</a:t>
            </a:r>
          </a:p>
        </p:txBody>
      </p:sp>
      <p:pic>
        <p:nvPicPr>
          <p:cNvPr id="41998" name="Picture 21" descr="YG_circle00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4213" y="3635375"/>
            <a:ext cx="1936750" cy="193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999" name="Text Box 22"/>
          <p:cNvSpPr txBox="1">
            <a:spLocks noChangeArrowheads="1"/>
          </p:cNvSpPr>
          <p:nvPr/>
        </p:nvSpPr>
        <p:spPr bwMode="gray">
          <a:xfrm>
            <a:off x="992188" y="4221163"/>
            <a:ext cx="1289050" cy="6461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en-US" altLang="zh-CN" dirty="0">
                <a:ea typeface="宋体" charset="-122"/>
                <a:cs typeface="Arial" charset="0"/>
              </a:rPr>
              <a:t>Click to add Text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 altLang="zh-CN" smtClean="0">
              <a:ea typeface="宋体" charset="-122"/>
            </a:endParaRPr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1573213" y="4059238"/>
            <a:ext cx="5492750" cy="400050"/>
            <a:chOff x="336" y="1735"/>
            <a:chExt cx="4806" cy="294"/>
          </a:xfrm>
        </p:grpSpPr>
        <p:sp>
          <p:nvSpPr>
            <p:cNvPr id="42041" name="AutoShape 4"/>
            <p:cNvSpPr>
              <a:spLocks noChangeArrowheads="1"/>
            </p:cNvSpPr>
            <p:nvPr/>
          </p:nvSpPr>
          <p:spPr bwMode="gray">
            <a:xfrm>
              <a:off x="336" y="1735"/>
              <a:ext cx="4806" cy="294"/>
            </a:xfrm>
            <a:prstGeom prst="roundRect">
              <a:avLst>
                <a:gd name="adj" fmla="val 50000"/>
              </a:avLst>
            </a:prstGeom>
            <a:solidFill>
              <a:schemeClr val="folHlink"/>
            </a:solidFill>
            <a:ln w="12700">
              <a:noFill/>
              <a:round/>
              <a:headEnd/>
              <a:tailEnd/>
            </a:ln>
            <a:effectLst>
              <a:outerShdw dist="50800" dir="54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20485" name="AutoShape 5"/>
            <p:cNvSpPr>
              <a:spLocks noChangeArrowheads="1"/>
            </p:cNvSpPr>
            <p:nvPr/>
          </p:nvSpPr>
          <p:spPr bwMode="gray">
            <a:xfrm flipH="1">
              <a:off x="4990" y="1741"/>
              <a:ext cx="140" cy="287"/>
            </a:xfrm>
            <a:prstGeom prst="moon">
              <a:avLst>
                <a:gd name="adj" fmla="val 16278"/>
              </a:avLst>
            </a:prstGeom>
            <a:gradFill rotWithShape="1">
              <a:gsLst>
                <a:gs pos="0">
                  <a:srgbClr val="FFFFFF">
                    <a:gamma/>
                    <a:shade val="46275"/>
                    <a:invGamma/>
                    <a:alpha val="0"/>
                  </a:srgbClr>
                </a:gs>
                <a:gs pos="50000">
                  <a:srgbClr val="FFFFFF">
                    <a:alpha val="84000"/>
                  </a:srgbClr>
                </a:gs>
                <a:gs pos="100000">
                  <a:srgbClr val="FFFFFF">
                    <a:gamma/>
                    <a:shade val="46275"/>
                    <a:invGamma/>
                    <a:alpha val="0"/>
                  </a:srgbClr>
                </a:gs>
              </a:gsLst>
              <a:lin ang="5400000" scaled="1"/>
            </a:gradFill>
            <a:ln>
              <a:noFill/>
            </a:ln>
            <a:effectLst/>
            <a:extLst/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20486" name="AutoShape 6"/>
            <p:cNvSpPr>
              <a:spLocks noChangeArrowheads="1"/>
            </p:cNvSpPr>
            <p:nvPr/>
          </p:nvSpPr>
          <p:spPr bwMode="gray">
            <a:xfrm>
              <a:off x="348" y="1761"/>
              <a:ext cx="93" cy="236"/>
            </a:xfrm>
            <a:prstGeom prst="moon">
              <a:avLst>
                <a:gd name="adj" fmla="val 22032"/>
              </a:avLst>
            </a:prstGeom>
            <a:gradFill rotWithShape="1">
              <a:gsLst>
                <a:gs pos="0">
                  <a:srgbClr val="FFFFFF">
                    <a:gamma/>
                    <a:shade val="46275"/>
                    <a:invGamma/>
                    <a:alpha val="0"/>
                  </a:srgbClr>
                </a:gs>
                <a:gs pos="50000">
                  <a:srgbClr val="FFFFFF">
                    <a:alpha val="84000"/>
                  </a:srgbClr>
                </a:gs>
                <a:gs pos="100000">
                  <a:srgbClr val="FFFFFF">
                    <a:gamma/>
                    <a:shade val="46275"/>
                    <a:invGamma/>
                    <a:alpha val="0"/>
                  </a:srgbClr>
                </a:gs>
              </a:gsLst>
              <a:lin ang="5400000" scaled="1"/>
            </a:gradFill>
            <a:ln>
              <a:noFill/>
            </a:ln>
            <a:effectLst/>
            <a:extLst/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43072" name="AutoShape 7"/>
            <p:cNvSpPr>
              <a:spLocks noChangeArrowheads="1"/>
            </p:cNvSpPr>
            <p:nvPr/>
          </p:nvSpPr>
          <p:spPr bwMode="gray">
            <a:xfrm>
              <a:off x="350" y="1740"/>
              <a:ext cx="4771" cy="228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FFFFFF">
                    <a:alpha val="50000"/>
                  </a:srgbClr>
                </a:gs>
                <a:gs pos="100000">
                  <a:schemeClr val="folHlink"/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</p:grpSp>
      <p:grpSp>
        <p:nvGrpSpPr>
          <p:cNvPr id="3" name="Group 8"/>
          <p:cNvGrpSpPr>
            <a:grpSpLocks/>
          </p:cNvGrpSpPr>
          <p:nvPr/>
        </p:nvGrpSpPr>
        <p:grpSpPr bwMode="auto">
          <a:xfrm>
            <a:off x="1123950" y="3513138"/>
            <a:ext cx="6391275" cy="396875"/>
            <a:chOff x="336" y="1735"/>
            <a:chExt cx="4806" cy="294"/>
          </a:xfrm>
        </p:grpSpPr>
        <p:sp>
          <p:nvSpPr>
            <p:cNvPr id="42033" name="AutoShape 9"/>
            <p:cNvSpPr>
              <a:spLocks noChangeArrowheads="1"/>
            </p:cNvSpPr>
            <p:nvPr/>
          </p:nvSpPr>
          <p:spPr bwMode="gray">
            <a:xfrm>
              <a:off x="336" y="1735"/>
              <a:ext cx="4806" cy="294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 w="12700">
              <a:noFill/>
              <a:round/>
              <a:headEnd/>
              <a:tailEnd/>
            </a:ln>
            <a:effectLst>
              <a:outerShdw dist="50800" dir="54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20490" name="AutoShape 10"/>
            <p:cNvSpPr>
              <a:spLocks noChangeArrowheads="1"/>
            </p:cNvSpPr>
            <p:nvPr/>
          </p:nvSpPr>
          <p:spPr bwMode="gray">
            <a:xfrm flipH="1">
              <a:off x="4990" y="1741"/>
              <a:ext cx="140" cy="287"/>
            </a:xfrm>
            <a:prstGeom prst="moon">
              <a:avLst>
                <a:gd name="adj" fmla="val 16278"/>
              </a:avLst>
            </a:prstGeom>
            <a:gradFill rotWithShape="1">
              <a:gsLst>
                <a:gs pos="0">
                  <a:srgbClr val="FFFFFF">
                    <a:gamma/>
                    <a:shade val="46275"/>
                    <a:invGamma/>
                    <a:alpha val="0"/>
                  </a:srgbClr>
                </a:gs>
                <a:gs pos="50000">
                  <a:srgbClr val="FFFFFF">
                    <a:alpha val="84000"/>
                  </a:srgbClr>
                </a:gs>
                <a:gs pos="100000">
                  <a:srgbClr val="FFFFFF">
                    <a:gamma/>
                    <a:shade val="46275"/>
                    <a:invGamma/>
                    <a:alpha val="0"/>
                  </a:srgbClr>
                </a:gs>
              </a:gsLst>
              <a:lin ang="5400000" scaled="1"/>
            </a:gradFill>
            <a:ln>
              <a:noFill/>
            </a:ln>
            <a:effectLst/>
            <a:extLst/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20491" name="AutoShape 11"/>
            <p:cNvSpPr>
              <a:spLocks noChangeArrowheads="1"/>
            </p:cNvSpPr>
            <p:nvPr/>
          </p:nvSpPr>
          <p:spPr bwMode="gray">
            <a:xfrm>
              <a:off x="348" y="1761"/>
              <a:ext cx="93" cy="236"/>
            </a:xfrm>
            <a:prstGeom prst="moon">
              <a:avLst>
                <a:gd name="adj" fmla="val 22032"/>
              </a:avLst>
            </a:prstGeom>
            <a:gradFill rotWithShape="1">
              <a:gsLst>
                <a:gs pos="0">
                  <a:srgbClr val="FFFFFF">
                    <a:gamma/>
                    <a:shade val="46275"/>
                    <a:invGamma/>
                    <a:alpha val="0"/>
                  </a:srgbClr>
                </a:gs>
                <a:gs pos="50000">
                  <a:srgbClr val="FFFFFF">
                    <a:alpha val="84000"/>
                  </a:srgbClr>
                </a:gs>
                <a:gs pos="100000">
                  <a:srgbClr val="FFFFFF">
                    <a:gamma/>
                    <a:shade val="46275"/>
                    <a:invGamma/>
                    <a:alpha val="0"/>
                  </a:srgbClr>
                </a:gs>
              </a:gsLst>
              <a:lin ang="5400000" scaled="1"/>
            </a:gradFill>
            <a:ln>
              <a:noFill/>
            </a:ln>
            <a:effectLst/>
            <a:extLst/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43064" name="AutoShape 12"/>
            <p:cNvSpPr>
              <a:spLocks noChangeArrowheads="1"/>
            </p:cNvSpPr>
            <p:nvPr/>
          </p:nvSpPr>
          <p:spPr bwMode="gray">
            <a:xfrm>
              <a:off x="350" y="1740"/>
              <a:ext cx="4771" cy="228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FFFFFF">
                    <a:alpha val="50000"/>
                  </a:srgbClr>
                </a:gs>
                <a:gs pos="100000">
                  <a:schemeClr val="accent1"/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</p:grpSp>
      <p:grpSp>
        <p:nvGrpSpPr>
          <p:cNvPr id="4" name="Group 13"/>
          <p:cNvGrpSpPr>
            <a:grpSpLocks/>
          </p:cNvGrpSpPr>
          <p:nvPr/>
        </p:nvGrpSpPr>
        <p:grpSpPr bwMode="auto">
          <a:xfrm>
            <a:off x="700088" y="2919413"/>
            <a:ext cx="7239000" cy="396875"/>
            <a:chOff x="336" y="1735"/>
            <a:chExt cx="4806" cy="294"/>
          </a:xfrm>
        </p:grpSpPr>
        <p:sp>
          <p:nvSpPr>
            <p:cNvPr id="42025" name="AutoShape 14"/>
            <p:cNvSpPr>
              <a:spLocks noChangeArrowheads="1"/>
            </p:cNvSpPr>
            <p:nvPr/>
          </p:nvSpPr>
          <p:spPr bwMode="gray">
            <a:xfrm>
              <a:off x="336" y="1735"/>
              <a:ext cx="4806" cy="294"/>
            </a:xfrm>
            <a:prstGeom prst="roundRect">
              <a:avLst>
                <a:gd name="adj" fmla="val 50000"/>
              </a:avLst>
            </a:prstGeom>
            <a:solidFill>
              <a:schemeClr val="hlink"/>
            </a:solidFill>
            <a:ln w="12700">
              <a:noFill/>
              <a:round/>
              <a:headEnd/>
              <a:tailEnd/>
            </a:ln>
            <a:effectLst>
              <a:outerShdw dist="50800" dir="54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20495" name="AutoShape 15"/>
            <p:cNvSpPr>
              <a:spLocks noChangeArrowheads="1"/>
            </p:cNvSpPr>
            <p:nvPr/>
          </p:nvSpPr>
          <p:spPr bwMode="gray">
            <a:xfrm flipH="1">
              <a:off x="4990" y="1741"/>
              <a:ext cx="140" cy="287"/>
            </a:xfrm>
            <a:prstGeom prst="moon">
              <a:avLst>
                <a:gd name="adj" fmla="val 16278"/>
              </a:avLst>
            </a:prstGeom>
            <a:gradFill rotWithShape="1">
              <a:gsLst>
                <a:gs pos="0">
                  <a:srgbClr val="FFFFFF">
                    <a:gamma/>
                    <a:shade val="46275"/>
                    <a:invGamma/>
                    <a:alpha val="0"/>
                  </a:srgbClr>
                </a:gs>
                <a:gs pos="50000">
                  <a:srgbClr val="FFFFFF">
                    <a:alpha val="84000"/>
                  </a:srgbClr>
                </a:gs>
                <a:gs pos="100000">
                  <a:srgbClr val="FFFFFF">
                    <a:gamma/>
                    <a:shade val="46275"/>
                    <a:invGamma/>
                    <a:alpha val="0"/>
                  </a:srgbClr>
                </a:gs>
              </a:gsLst>
              <a:lin ang="5400000" scaled="1"/>
            </a:gradFill>
            <a:ln>
              <a:noFill/>
            </a:ln>
            <a:effectLst/>
            <a:extLst/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20496" name="AutoShape 16"/>
            <p:cNvSpPr>
              <a:spLocks noChangeArrowheads="1"/>
            </p:cNvSpPr>
            <p:nvPr/>
          </p:nvSpPr>
          <p:spPr bwMode="gray">
            <a:xfrm>
              <a:off x="348" y="1761"/>
              <a:ext cx="93" cy="236"/>
            </a:xfrm>
            <a:prstGeom prst="moon">
              <a:avLst>
                <a:gd name="adj" fmla="val 22032"/>
              </a:avLst>
            </a:prstGeom>
            <a:gradFill rotWithShape="1">
              <a:gsLst>
                <a:gs pos="0">
                  <a:srgbClr val="FFFFFF">
                    <a:gamma/>
                    <a:shade val="46275"/>
                    <a:invGamma/>
                    <a:alpha val="0"/>
                  </a:srgbClr>
                </a:gs>
                <a:gs pos="50000">
                  <a:srgbClr val="FFFFFF">
                    <a:alpha val="84000"/>
                  </a:srgbClr>
                </a:gs>
                <a:gs pos="100000">
                  <a:srgbClr val="FFFFFF">
                    <a:gamma/>
                    <a:shade val="46275"/>
                    <a:invGamma/>
                    <a:alpha val="0"/>
                  </a:srgbClr>
                </a:gs>
              </a:gsLst>
              <a:lin ang="5400000" scaled="1"/>
            </a:gradFill>
            <a:ln>
              <a:noFill/>
            </a:ln>
            <a:effectLst/>
            <a:extLst/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43056" name="AutoShape 17"/>
            <p:cNvSpPr>
              <a:spLocks noChangeArrowheads="1"/>
            </p:cNvSpPr>
            <p:nvPr/>
          </p:nvSpPr>
          <p:spPr bwMode="gray">
            <a:xfrm>
              <a:off x="350" y="1740"/>
              <a:ext cx="4771" cy="228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FFFFFF">
                    <a:alpha val="50000"/>
                  </a:srgbClr>
                </a:gs>
                <a:gs pos="100000">
                  <a:schemeClr val="hlink"/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</p:grpSp>
      <p:grpSp>
        <p:nvGrpSpPr>
          <p:cNvPr id="5" name="Group 18"/>
          <p:cNvGrpSpPr>
            <a:grpSpLocks/>
          </p:cNvGrpSpPr>
          <p:nvPr/>
        </p:nvGrpSpPr>
        <p:grpSpPr bwMode="auto">
          <a:xfrm>
            <a:off x="395288" y="2259013"/>
            <a:ext cx="7848600" cy="438150"/>
            <a:chOff x="336" y="1735"/>
            <a:chExt cx="4806" cy="294"/>
          </a:xfrm>
        </p:grpSpPr>
        <p:sp>
          <p:nvSpPr>
            <p:cNvPr id="42017" name="AutoShape 19"/>
            <p:cNvSpPr>
              <a:spLocks noChangeArrowheads="1"/>
            </p:cNvSpPr>
            <p:nvPr/>
          </p:nvSpPr>
          <p:spPr bwMode="gray">
            <a:xfrm>
              <a:off x="336" y="1735"/>
              <a:ext cx="4806" cy="294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 w="12700">
              <a:solidFill>
                <a:schemeClr val="accent2"/>
              </a:solidFill>
              <a:round/>
              <a:headEnd/>
              <a:tailEnd/>
            </a:ln>
            <a:effectLst>
              <a:outerShdw dist="63500" dir="54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20500" name="AutoShape 20"/>
            <p:cNvSpPr>
              <a:spLocks noChangeArrowheads="1"/>
            </p:cNvSpPr>
            <p:nvPr/>
          </p:nvSpPr>
          <p:spPr bwMode="gray">
            <a:xfrm flipH="1">
              <a:off x="4990" y="1741"/>
              <a:ext cx="140" cy="287"/>
            </a:xfrm>
            <a:prstGeom prst="moon">
              <a:avLst>
                <a:gd name="adj" fmla="val 16278"/>
              </a:avLst>
            </a:prstGeom>
            <a:gradFill rotWithShape="1">
              <a:gsLst>
                <a:gs pos="0">
                  <a:srgbClr val="FFFFFF">
                    <a:gamma/>
                    <a:shade val="46275"/>
                    <a:invGamma/>
                    <a:alpha val="0"/>
                  </a:srgbClr>
                </a:gs>
                <a:gs pos="50000">
                  <a:srgbClr val="FFFFFF">
                    <a:alpha val="84000"/>
                  </a:srgbClr>
                </a:gs>
                <a:gs pos="100000">
                  <a:srgbClr val="FFFFFF">
                    <a:gamma/>
                    <a:shade val="46275"/>
                    <a:invGamma/>
                    <a:alpha val="0"/>
                  </a:srgbClr>
                </a:gs>
              </a:gsLst>
              <a:lin ang="5400000" scaled="1"/>
            </a:gradFill>
            <a:ln>
              <a:noFill/>
            </a:ln>
            <a:effectLst/>
            <a:extLst/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20501" name="AutoShape 21"/>
            <p:cNvSpPr>
              <a:spLocks noChangeArrowheads="1"/>
            </p:cNvSpPr>
            <p:nvPr/>
          </p:nvSpPr>
          <p:spPr bwMode="gray">
            <a:xfrm>
              <a:off x="348" y="1761"/>
              <a:ext cx="93" cy="236"/>
            </a:xfrm>
            <a:prstGeom prst="moon">
              <a:avLst>
                <a:gd name="adj" fmla="val 22032"/>
              </a:avLst>
            </a:prstGeom>
            <a:gradFill rotWithShape="1">
              <a:gsLst>
                <a:gs pos="0">
                  <a:srgbClr val="FFFFFF">
                    <a:gamma/>
                    <a:shade val="46275"/>
                    <a:invGamma/>
                    <a:alpha val="0"/>
                  </a:srgbClr>
                </a:gs>
                <a:gs pos="50000">
                  <a:srgbClr val="FFFFFF">
                    <a:alpha val="84000"/>
                  </a:srgbClr>
                </a:gs>
                <a:gs pos="100000">
                  <a:srgbClr val="FFFFFF">
                    <a:gamma/>
                    <a:shade val="46275"/>
                    <a:invGamma/>
                    <a:alpha val="0"/>
                  </a:srgbClr>
                </a:gs>
              </a:gsLst>
              <a:lin ang="5400000" scaled="1"/>
            </a:gradFill>
            <a:ln>
              <a:noFill/>
            </a:ln>
            <a:effectLst/>
            <a:extLst/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43048" name="AutoShape 22"/>
            <p:cNvSpPr>
              <a:spLocks noChangeArrowheads="1"/>
            </p:cNvSpPr>
            <p:nvPr/>
          </p:nvSpPr>
          <p:spPr bwMode="gray">
            <a:xfrm>
              <a:off x="350" y="1740"/>
              <a:ext cx="4771" cy="228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FFFFFF">
                    <a:alpha val="70000"/>
                  </a:srgbClr>
                </a:gs>
                <a:gs pos="100000">
                  <a:schemeClr val="accent2"/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</p:grpSp>
      <p:sp>
        <p:nvSpPr>
          <p:cNvPr id="43015" name="AutoShape 23"/>
          <p:cNvSpPr>
            <a:spLocks noChangeArrowheads="1"/>
          </p:cNvSpPr>
          <p:nvPr/>
        </p:nvSpPr>
        <p:spPr bwMode="gray">
          <a:xfrm>
            <a:off x="3290888" y="3652838"/>
            <a:ext cx="2057400" cy="1143000"/>
          </a:xfrm>
          <a:prstGeom prst="can">
            <a:avLst>
              <a:gd name="adj" fmla="val 50000"/>
            </a:avLst>
          </a:prstGeom>
          <a:gradFill rotWithShape="1">
            <a:gsLst>
              <a:gs pos="0">
                <a:srgbClr val="4C5464"/>
              </a:gs>
              <a:gs pos="50000">
                <a:srgbClr val="FFFFFF"/>
              </a:gs>
              <a:gs pos="100000">
                <a:srgbClr val="4C5464"/>
              </a:gs>
            </a:gsLst>
            <a:lin ang="0" scaled="1"/>
          </a:gradFill>
          <a:ln w="9525">
            <a:solidFill>
              <a:srgbClr val="6F7A91">
                <a:alpha val="50195"/>
              </a:srgbClr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3016" name="AutoShape 24"/>
          <p:cNvSpPr>
            <a:spLocks noChangeArrowheads="1"/>
          </p:cNvSpPr>
          <p:nvPr/>
        </p:nvSpPr>
        <p:spPr bwMode="gray">
          <a:xfrm>
            <a:off x="3290888" y="3059113"/>
            <a:ext cx="2057400" cy="1143000"/>
          </a:xfrm>
          <a:prstGeom prst="can">
            <a:avLst>
              <a:gd name="adj" fmla="val 50000"/>
            </a:avLst>
          </a:prstGeom>
          <a:gradFill rotWithShape="1">
            <a:gsLst>
              <a:gs pos="0">
                <a:srgbClr val="5A6376"/>
              </a:gs>
              <a:gs pos="50000">
                <a:srgbClr val="FFFFFF"/>
              </a:gs>
              <a:gs pos="100000">
                <a:srgbClr val="5A6376"/>
              </a:gs>
            </a:gsLst>
            <a:lin ang="0" scaled="1"/>
          </a:gradFill>
          <a:ln w="9525">
            <a:solidFill>
              <a:srgbClr val="6F7A91">
                <a:alpha val="50195"/>
              </a:srgbClr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3017" name="AutoShape 25"/>
          <p:cNvSpPr>
            <a:spLocks noChangeArrowheads="1"/>
          </p:cNvSpPr>
          <p:nvPr/>
        </p:nvSpPr>
        <p:spPr bwMode="gray">
          <a:xfrm>
            <a:off x="3290888" y="2465388"/>
            <a:ext cx="2057400" cy="1143000"/>
          </a:xfrm>
          <a:prstGeom prst="can">
            <a:avLst>
              <a:gd name="adj" fmla="val 50000"/>
            </a:avLst>
          </a:prstGeom>
          <a:gradFill rotWithShape="1">
            <a:gsLst>
              <a:gs pos="0">
                <a:srgbClr val="6B768B"/>
              </a:gs>
              <a:gs pos="50000">
                <a:srgbClr val="FFFFFF"/>
              </a:gs>
              <a:gs pos="100000">
                <a:srgbClr val="6B768B"/>
              </a:gs>
            </a:gsLst>
            <a:lin ang="0" scaled="1"/>
          </a:gradFill>
          <a:ln w="9525">
            <a:solidFill>
              <a:srgbClr val="6F7A91">
                <a:alpha val="50195"/>
              </a:srgbClr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3018" name="AutoShape 26"/>
          <p:cNvSpPr>
            <a:spLocks noChangeArrowheads="1"/>
          </p:cNvSpPr>
          <p:nvPr/>
        </p:nvSpPr>
        <p:spPr bwMode="gray">
          <a:xfrm>
            <a:off x="3290888" y="1871663"/>
            <a:ext cx="2057400" cy="1143000"/>
          </a:xfrm>
          <a:prstGeom prst="can">
            <a:avLst>
              <a:gd name="adj" fmla="val 50000"/>
            </a:avLst>
          </a:prstGeom>
          <a:gradFill rotWithShape="1">
            <a:gsLst>
              <a:gs pos="0">
                <a:srgbClr val="7F899D"/>
              </a:gs>
              <a:gs pos="50000">
                <a:srgbClr val="FFFFFF"/>
              </a:gs>
              <a:gs pos="100000">
                <a:srgbClr val="7F899D"/>
              </a:gs>
            </a:gsLst>
            <a:lin ang="0" scaled="1"/>
          </a:gradFill>
          <a:ln w="9525">
            <a:solidFill>
              <a:srgbClr val="6F7A91">
                <a:alpha val="50195"/>
              </a:srgbClr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3019" name="Text Box 27"/>
          <p:cNvSpPr txBox="1">
            <a:spLocks noChangeArrowheads="1"/>
          </p:cNvSpPr>
          <p:nvPr/>
        </p:nvSpPr>
        <p:spPr bwMode="black">
          <a:xfrm>
            <a:off x="5414963" y="2341563"/>
            <a:ext cx="2514600" cy="2857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70000"/>
              </a:lnSpc>
              <a:spcBef>
                <a:spcPct val="50000"/>
              </a:spcBef>
            </a:pPr>
            <a:r>
              <a:rPr lang="en-US" altLang="zh-CN">
                <a:solidFill>
                  <a:srgbClr val="000000"/>
                </a:solidFill>
                <a:ea typeface="宋体" charset="-122"/>
                <a:cs typeface="Arial" charset="0"/>
              </a:rPr>
              <a:t>Text in here</a:t>
            </a:r>
          </a:p>
        </p:txBody>
      </p:sp>
      <p:sp>
        <p:nvSpPr>
          <p:cNvPr id="43020" name="Text Box 28"/>
          <p:cNvSpPr txBox="1">
            <a:spLocks noChangeArrowheads="1"/>
          </p:cNvSpPr>
          <p:nvPr/>
        </p:nvSpPr>
        <p:spPr bwMode="black">
          <a:xfrm>
            <a:off x="569913" y="2341563"/>
            <a:ext cx="2514600" cy="2857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70000"/>
              </a:lnSpc>
              <a:spcBef>
                <a:spcPct val="50000"/>
              </a:spcBef>
            </a:pPr>
            <a:r>
              <a:rPr lang="en-US" altLang="zh-CN">
                <a:solidFill>
                  <a:srgbClr val="000000"/>
                </a:solidFill>
                <a:ea typeface="宋体" charset="-122"/>
                <a:cs typeface="Arial" charset="0"/>
              </a:rPr>
              <a:t>Text in here</a:t>
            </a:r>
          </a:p>
        </p:txBody>
      </p:sp>
      <p:sp>
        <p:nvSpPr>
          <p:cNvPr id="43021" name="Text Box 29"/>
          <p:cNvSpPr txBox="1">
            <a:spLocks noChangeArrowheads="1"/>
          </p:cNvSpPr>
          <p:nvPr/>
        </p:nvSpPr>
        <p:spPr bwMode="black">
          <a:xfrm>
            <a:off x="5424488" y="2982913"/>
            <a:ext cx="2371725" cy="2857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70000"/>
              </a:lnSpc>
              <a:spcBef>
                <a:spcPct val="50000"/>
              </a:spcBef>
            </a:pPr>
            <a:r>
              <a:rPr lang="en-US" altLang="zh-CN">
                <a:solidFill>
                  <a:srgbClr val="000000"/>
                </a:solidFill>
                <a:ea typeface="宋体" charset="-122"/>
                <a:cs typeface="Arial" charset="0"/>
              </a:rPr>
              <a:t>Text in here</a:t>
            </a:r>
          </a:p>
        </p:txBody>
      </p:sp>
      <p:sp>
        <p:nvSpPr>
          <p:cNvPr id="43022" name="Text Box 30"/>
          <p:cNvSpPr txBox="1">
            <a:spLocks noChangeArrowheads="1"/>
          </p:cNvSpPr>
          <p:nvPr/>
        </p:nvSpPr>
        <p:spPr bwMode="black">
          <a:xfrm>
            <a:off x="862013" y="2982913"/>
            <a:ext cx="2232025" cy="2857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70000"/>
              </a:lnSpc>
              <a:spcBef>
                <a:spcPct val="50000"/>
              </a:spcBef>
            </a:pPr>
            <a:r>
              <a:rPr lang="en-US" altLang="zh-CN">
                <a:solidFill>
                  <a:srgbClr val="000000"/>
                </a:solidFill>
                <a:ea typeface="宋体" charset="-122"/>
                <a:cs typeface="Arial" charset="0"/>
              </a:rPr>
              <a:t>Text in here</a:t>
            </a:r>
          </a:p>
        </p:txBody>
      </p:sp>
      <p:sp>
        <p:nvSpPr>
          <p:cNvPr id="43023" name="Text Box 31"/>
          <p:cNvSpPr txBox="1">
            <a:spLocks noChangeArrowheads="1"/>
          </p:cNvSpPr>
          <p:nvPr/>
        </p:nvSpPr>
        <p:spPr bwMode="black">
          <a:xfrm>
            <a:off x="5414963" y="3567113"/>
            <a:ext cx="1914525" cy="2857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70000"/>
              </a:lnSpc>
              <a:spcBef>
                <a:spcPct val="50000"/>
              </a:spcBef>
            </a:pPr>
            <a:r>
              <a:rPr lang="en-US" altLang="zh-CN">
                <a:solidFill>
                  <a:srgbClr val="000000"/>
                </a:solidFill>
                <a:ea typeface="宋体" charset="-122"/>
                <a:cs typeface="Arial" charset="0"/>
              </a:rPr>
              <a:t>Text in here</a:t>
            </a:r>
          </a:p>
        </p:txBody>
      </p:sp>
      <p:sp>
        <p:nvSpPr>
          <p:cNvPr id="43024" name="Text Box 32"/>
          <p:cNvSpPr txBox="1">
            <a:spLocks noChangeArrowheads="1"/>
          </p:cNvSpPr>
          <p:nvPr/>
        </p:nvSpPr>
        <p:spPr bwMode="black">
          <a:xfrm>
            <a:off x="1309688" y="3567113"/>
            <a:ext cx="1774825" cy="2857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70000"/>
              </a:lnSpc>
              <a:spcBef>
                <a:spcPct val="50000"/>
              </a:spcBef>
            </a:pPr>
            <a:r>
              <a:rPr lang="en-US" altLang="zh-CN">
                <a:solidFill>
                  <a:srgbClr val="000000"/>
                </a:solidFill>
                <a:ea typeface="宋体" charset="-122"/>
                <a:cs typeface="Arial" charset="0"/>
              </a:rPr>
              <a:t>Text in here</a:t>
            </a:r>
          </a:p>
        </p:txBody>
      </p:sp>
      <p:sp>
        <p:nvSpPr>
          <p:cNvPr id="43025" name="Text Box 33"/>
          <p:cNvSpPr txBox="1">
            <a:spLocks noChangeArrowheads="1"/>
          </p:cNvSpPr>
          <p:nvPr/>
        </p:nvSpPr>
        <p:spPr bwMode="black">
          <a:xfrm>
            <a:off x="5414963" y="4122738"/>
            <a:ext cx="1533525" cy="2857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70000"/>
              </a:lnSpc>
              <a:spcBef>
                <a:spcPct val="50000"/>
              </a:spcBef>
            </a:pPr>
            <a:r>
              <a:rPr lang="en-US" altLang="zh-CN">
                <a:solidFill>
                  <a:srgbClr val="000000"/>
                </a:solidFill>
                <a:ea typeface="宋体" charset="-122"/>
                <a:cs typeface="Arial" charset="0"/>
              </a:rPr>
              <a:t>Text in here</a:t>
            </a:r>
          </a:p>
        </p:txBody>
      </p:sp>
      <p:sp>
        <p:nvSpPr>
          <p:cNvPr id="43026" name="Text Box 34"/>
          <p:cNvSpPr txBox="1">
            <a:spLocks noChangeArrowheads="1"/>
          </p:cNvSpPr>
          <p:nvPr/>
        </p:nvSpPr>
        <p:spPr bwMode="black">
          <a:xfrm>
            <a:off x="1682750" y="4110038"/>
            <a:ext cx="1590675" cy="2857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70000"/>
              </a:lnSpc>
              <a:spcBef>
                <a:spcPct val="50000"/>
              </a:spcBef>
            </a:pPr>
            <a:r>
              <a:rPr lang="en-US" altLang="zh-CN">
                <a:solidFill>
                  <a:srgbClr val="000000"/>
                </a:solidFill>
                <a:ea typeface="宋体" charset="-122"/>
                <a:cs typeface="Arial" charset="0"/>
              </a:rPr>
              <a:t>Text in here</a:t>
            </a:r>
          </a:p>
        </p:txBody>
      </p:sp>
      <p:sp>
        <p:nvSpPr>
          <p:cNvPr id="43027" name="Text Box 18"/>
          <p:cNvSpPr txBox="1">
            <a:spLocks noChangeArrowheads="1"/>
          </p:cNvSpPr>
          <p:nvPr/>
        </p:nvSpPr>
        <p:spPr bwMode="gray">
          <a:xfrm>
            <a:off x="3451225" y="4306888"/>
            <a:ext cx="1651000" cy="336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1600">
                <a:solidFill>
                  <a:srgbClr val="000000"/>
                </a:solidFill>
                <a:latin typeface="Arial" charset="0"/>
                <a:ea typeface="宋体" charset="-122"/>
                <a:cs typeface="Arial" charset="0"/>
              </a:rPr>
              <a:t>Contents</a:t>
            </a:r>
          </a:p>
        </p:txBody>
      </p:sp>
      <p:sp>
        <p:nvSpPr>
          <p:cNvPr id="43028" name="Text Box 18"/>
          <p:cNvSpPr txBox="1">
            <a:spLocks noChangeArrowheads="1"/>
          </p:cNvSpPr>
          <p:nvPr/>
        </p:nvSpPr>
        <p:spPr bwMode="gray">
          <a:xfrm>
            <a:off x="3451225" y="3729038"/>
            <a:ext cx="1651000" cy="336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1600">
                <a:solidFill>
                  <a:srgbClr val="000000"/>
                </a:solidFill>
                <a:latin typeface="Arial" charset="0"/>
                <a:ea typeface="宋体" charset="-122"/>
                <a:cs typeface="Arial" charset="0"/>
              </a:rPr>
              <a:t>Contents</a:t>
            </a:r>
          </a:p>
        </p:txBody>
      </p:sp>
      <p:sp>
        <p:nvSpPr>
          <p:cNvPr id="43029" name="Text Box 18"/>
          <p:cNvSpPr txBox="1">
            <a:spLocks noChangeArrowheads="1"/>
          </p:cNvSpPr>
          <p:nvPr/>
        </p:nvSpPr>
        <p:spPr bwMode="gray">
          <a:xfrm>
            <a:off x="3451225" y="3109913"/>
            <a:ext cx="1651000" cy="336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1600">
                <a:solidFill>
                  <a:srgbClr val="000000"/>
                </a:solidFill>
                <a:latin typeface="Arial" charset="0"/>
                <a:ea typeface="宋体" charset="-122"/>
                <a:cs typeface="Arial" charset="0"/>
              </a:rPr>
              <a:t>Contents</a:t>
            </a:r>
          </a:p>
        </p:txBody>
      </p:sp>
      <p:sp>
        <p:nvSpPr>
          <p:cNvPr id="43030" name="Text Box 18"/>
          <p:cNvSpPr txBox="1">
            <a:spLocks noChangeArrowheads="1"/>
          </p:cNvSpPr>
          <p:nvPr/>
        </p:nvSpPr>
        <p:spPr bwMode="gray">
          <a:xfrm>
            <a:off x="3451225" y="2544763"/>
            <a:ext cx="1651000" cy="336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1600">
                <a:solidFill>
                  <a:srgbClr val="000000"/>
                </a:solidFill>
                <a:latin typeface="Arial" charset="0"/>
                <a:ea typeface="宋体" charset="-122"/>
                <a:cs typeface="Arial" charset="0"/>
              </a:rPr>
              <a:t>Contents</a:t>
            </a:r>
          </a:p>
        </p:txBody>
      </p:sp>
      <p:grpSp>
        <p:nvGrpSpPr>
          <p:cNvPr id="6" name="Group 39"/>
          <p:cNvGrpSpPr>
            <a:grpSpLocks/>
          </p:cNvGrpSpPr>
          <p:nvPr/>
        </p:nvGrpSpPr>
        <p:grpSpPr bwMode="auto">
          <a:xfrm>
            <a:off x="3725863" y="1125538"/>
            <a:ext cx="1162050" cy="1231900"/>
            <a:chOff x="192" y="1917"/>
            <a:chExt cx="1042" cy="1102"/>
          </a:xfrm>
        </p:grpSpPr>
        <p:grpSp>
          <p:nvGrpSpPr>
            <p:cNvPr id="7" name="Group 40"/>
            <p:cNvGrpSpPr>
              <a:grpSpLocks/>
            </p:cNvGrpSpPr>
            <p:nvPr/>
          </p:nvGrpSpPr>
          <p:grpSpPr bwMode="auto">
            <a:xfrm>
              <a:off x="192" y="1917"/>
              <a:ext cx="1042" cy="1102"/>
              <a:chOff x="192" y="1917"/>
              <a:chExt cx="1042" cy="1102"/>
            </a:xfrm>
          </p:grpSpPr>
          <p:pic>
            <p:nvPicPr>
              <p:cNvPr id="43036" name="Picture 41" descr="light_shadow"/>
              <p:cNvPicPr>
                <a:picLocks noChangeAspect="1" noChangeArrowheads="1"/>
              </p:cNvPicPr>
              <p:nvPr/>
            </p:nvPicPr>
            <p:blipFill>
              <a:blip r:embed="rId2" cstate="print">
                <a:lum bright="-78000" contrast="-78000"/>
              </a:blip>
              <a:srcRect/>
              <a:stretch>
                <a:fillRect/>
              </a:stretch>
            </p:blipFill>
            <p:spPr bwMode="gray">
              <a:xfrm>
                <a:off x="291" y="2781"/>
                <a:ext cx="858" cy="23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43037" name="Picture 42" descr="circuler_1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gray">
              <a:xfrm>
                <a:off x="192" y="1917"/>
                <a:ext cx="1042" cy="101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20523" name="Oval 43"/>
              <p:cNvSpPr>
                <a:spLocks noChangeArrowheads="1"/>
              </p:cNvSpPr>
              <p:nvPr/>
            </p:nvSpPr>
            <p:spPr bwMode="gray">
              <a:xfrm>
                <a:off x="192" y="1917"/>
                <a:ext cx="1035" cy="1019"/>
              </a:xfrm>
              <a:prstGeom prst="ellipse">
                <a:avLst/>
              </a:prstGeom>
              <a:gradFill rotWithShape="1">
                <a:gsLst>
                  <a:gs pos="0">
                    <a:srgbClr val="E4DF1B">
                      <a:gamma/>
                      <a:shade val="46275"/>
                      <a:invGamma/>
                      <a:alpha val="89999"/>
                    </a:srgbClr>
                  </a:gs>
                  <a:gs pos="50000">
                    <a:srgbClr val="E4DF1B">
                      <a:alpha val="55000"/>
                    </a:srgbClr>
                  </a:gs>
                  <a:gs pos="100000">
                    <a:srgbClr val="E4DF1B">
                      <a:gamma/>
                      <a:shade val="46275"/>
                      <a:invGamma/>
                      <a:alpha val="89999"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/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</p:grpSp>
        <p:pic>
          <p:nvPicPr>
            <p:cNvPr id="43035" name="Picture 44" descr="Picture2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gray">
            <a:xfrm>
              <a:off x="296" y="1927"/>
              <a:ext cx="823" cy="3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43032" name="Rectangle 45"/>
          <p:cNvSpPr>
            <a:spLocks noChangeArrowheads="1"/>
          </p:cNvSpPr>
          <p:nvPr/>
        </p:nvSpPr>
        <p:spPr bwMode="gray">
          <a:xfrm>
            <a:off x="3716338" y="1481138"/>
            <a:ext cx="117475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Clr>
                <a:srgbClr val="FF0066"/>
              </a:buClr>
              <a:buSzPct val="75000"/>
              <a:buFont typeface="Arial" charset="0"/>
              <a:buNone/>
            </a:pPr>
            <a:r>
              <a:rPr lang="en-US" altLang="zh-CN">
                <a:solidFill>
                  <a:srgbClr val="080808"/>
                </a:solidFill>
                <a:ea typeface="宋体" charset="-122"/>
                <a:cs typeface="Arial" charset="0"/>
              </a:rPr>
              <a:t>Contents</a:t>
            </a:r>
          </a:p>
        </p:txBody>
      </p:sp>
      <p:sp>
        <p:nvSpPr>
          <p:cNvPr id="43033" name="Rectangle 46"/>
          <p:cNvSpPr>
            <a:spLocks noChangeArrowheads="1"/>
          </p:cNvSpPr>
          <p:nvPr/>
        </p:nvSpPr>
        <p:spPr bwMode="auto">
          <a:xfrm>
            <a:off x="1319213" y="4859338"/>
            <a:ext cx="601027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zh-CN">
                <a:solidFill>
                  <a:schemeClr val="bg1"/>
                </a:solidFill>
                <a:ea typeface="宋体" charset="-122"/>
                <a:cs typeface="Arial" charset="0"/>
              </a:rPr>
              <a:t>ThemeGallery is a Design Digital Content &amp; Contents mall developed by Guild Design Inc.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 altLang="zh-CN" smtClean="0">
              <a:ea typeface="宋体" charset="-122"/>
            </a:endParaRPr>
          </a:p>
        </p:txBody>
      </p:sp>
      <p:sp>
        <p:nvSpPr>
          <p:cNvPr id="44035" name="Rectangle 12"/>
          <p:cNvSpPr>
            <a:spLocks noChangeArrowheads="1"/>
          </p:cNvSpPr>
          <p:nvPr/>
        </p:nvSpPr>
        <p:spPr bwMode="gray">
          <a:xfrm>
            <a:off x="1331913" y="1196975"/>
            <a:ext cx="6096000" cy="695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lnSpc>
                <a:spcPct val="110000"/>
              </a:lnSpc>
            </a:pPr>
            <a:r>
              <a:rPr lang="en-US" altLang="zh-CN">
                <a:solidFill>
                  <a:srgbClr val="000000"/>
                </a:solidFill>
                <a:ea typeface="宋体" charset="-122"/>
                <a:cs typeface="Arial" charset="0"/>
              </a:rPr>
              <a:t>ThemeGallery  is a Design Digital Content &amp; Contents mall developed by Guild Design Inc.</a:t>
            </a:r>
          </a:p>
        </p:txBody>
      </p:sp>
      <p:sp>
        <p:nvSpPr>
          <p:cNvPr id="44036" name="AutoShape 2"/>
          <p:cNvSpPr>
            <a:spLocks noChangeArrowheads="1"/>
          </p:cNvSpPr>
          <p:nvPr/>
        </p:nvSpPr>
        <p:spPr bwMode="ltGray">
          <a:xfrm>
            <a:off x="3449638" y="2430463"/>
            <a:ext cx="4122737" cy="1003300"/>
          </a:xfrm>
          <a:prstGeom prst="roundRect">
            <a:avLst>
              <a:gd name="adj" fmla="val 11505"/>
            </a:avLst>
          </a:prstGeom>
          <a:gradFill rotWithShape="1">
            <a:gsLst>
              <a:gs pos="0">
                <a:schemeClr val="accent2"/>
              </a:gs>
              <a:gs pos="100000">
                <a:schemeClr val="bg1">
                  <a:alpha val="0"/>
                </a:schemeClr>
              </a:gs>
            </a:gsLst>
            <a:lin ang="0" scaled="1"/>
          </a:gradFill>
          <a:ln w="6350" algn="ctr">
            <a:noFill/>
            <a:prstDash val="sysDot"/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4037" name="AutoShape 3"/>
          <p:cNvSpPr>
            <a:spLocks noChangeArrowheads="1"/>
          </p:cNvSpPr>
          <p:nvPr/>
        </p:nvSpPr>
        <p:spPr bwMode="ltGray">
          <a:xfrm>
            <a:off x="3436938" y="3594100"/>
            <a:ext cx="4114800" cy="971550"/>
          </a:xfrm>
          <a:prstGeom prst="roundRect">
            <a:avLst>
              <a:gd name="adj" fmla="val 11505"/>
            </a:avLst>
          </a:prstGeom>
          <a:gradFill rotWithShape="1">
            <a:gsLst>
              <a:gs pos="0">
                <a:schemeClr val="folHlink"/>
              </a:gs>
              <a:gs pos="100000">
                <a:schemeClr val="bg1">
                  <a:alpha val="0"/>
                </a:schemeClr>
              </a:gs>
            </a:gsLst>
            <a:lin ang="0" scaled="1"/>
          </a:gradFill>
          <a:ln w="6350" algn="ctr">
            <a:noFill/>
            <a:prstDash val="sysDot"/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4038" name="AutoShape 4"/>
          <p:cNvSpPr>
            <a:spLocks noChangeArrowheads="1"/>
          </p:cNvSpPr>
          <p:nvPr/>
        </p:nvSpPr>
        <p:spPr bwMode="ltGray">
          <a:xfrm>
            <a:off x="3414713" y="4659313"/>
            <a:ext cx="4137025" cy="982662"/>
          </a:xfrm>
          <a:prstGeom prst="roundRect">
            <a:avLst>
              <a:gd name="adj" fmla="val 11505"/>
            </a:avLst>
          </a:prstGeom>
          <a:gradFill rotWithShape="1">
            <a:gsLst>
              <a:gs pos="0">
                <a:schemeClr val="accent1"/>
              </a:gs>
              <a:gs pos="100000">
                <a:schemeClr val="bg1">
                  <a:alpha val="0"/>
                </a:schemeClr>
              </a:gs>
            </a:gsLst>
            <a:lin ang="0" scaled="1"/>
          </a:gradFill>
          <a:ln w="6350" algn="ctr">
            <a:noFill/>
            <a:prstDash val="sysDot"/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4039" name="Text Box 6"/>
          <p:cNvSpPr txBox="1">
            <a:spLocks noChangeArrowheads="1"/>
          </p:cNvSpPr>
          <p:nvPr/>
        </p:nvSpPr>
        <p:spPr bwMode="gray">
          <a:xfrm>
            <a:off x="4127500" y="2589213"/>
            <a:ext cx="3490913" cy="70326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n-US" altLang="zh-CN" sz="1600">
                <a:solidFill>
                  <a:srgbClr val="000000"/>
                </a:solidFill>
                <a:ea typeface="宋体" charset="-122"/>
                <a:cs typeface="Arial" charset="0"/>
              </a:rPr>
              <a:t> Description of the contents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US" altLang="zh-CN" sz="1600">
                <a:solidFill>
                  <a:srgbClr val="000000"/>
                </a:solidFill>
                <a:ea typeface="宋体" charset="-122"/>
                <a:cs typeface="Arial" charset="0"/>
              </a:rPr>
              <a:t> Description of the contents</a:t>
            </a:r>
          </a:p>
        </p:txBody>
      </p:sp>
      <p:sp>
        <p:nvSpPr>
          <p:cNvPr id="44040" name="Text Box 7"/>
          <p:cNvSpPr txBox="1">
            <a:spLocks noChangeArrowheads="1"/>
          </p:cNvSpPr>
          <p:nvPr/>
        </p:nvSpPr>
        <p:spPr bwMode="gray">
          <a:xfrm>
            <a:off x="4135438" y="3749675"/>
            <a:ext cx="3511550" cy="7032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n-US" altLang="zh-CN" sz="1600">
                <a:solidFill>
                  <a:srgbClr val="000000"/>
                </a:solidFill>
                <a:ea typeface="宋体" charset="-122"/>
                <a:cs typeface="Arial" charset="0"/>
              </a:rPr>
              <a:t> Description of the contents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US" altLang="zh-CN" sz="1600">
                <a:solidFill>
                  <a:srgbClr val="000000"/>
                </a:solidFill>
                <a:ea typeface="宋体" charset="-122"/>
                <a:cs typeface="Arial" charset="0"/>
              </a:rPr>
              <a:t> Description of the contents</a:t>
            </a:r>
          </a:p>
        </p:txBody>
      </p:sp>
      <p:sp>
        <p:nvSpPr>
          <p:cNvPr id="44041" name="Text Box 8"/>
          <p:cNvSpPr txBox="1">
            <a:spLocks noChangeArrowheads="1"/>
          </p:cNvSpPr>
          <p:nvPr/>
        </p:nvSpPr>
        <p:spPr bwMode="gray">
          <a:xfrm>
            <a:off x="4125913" y="4802188"/>
            <a:ext cx="3419475" cy="70326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n-US" altLang="zh-CN" sz="1600">
                <a:solidFill>
                  <a:srgbClr val="000000"/>
                </a:solidFill>
                <a:ea typeface="宋体" charset="-122"/>
                <a:cs typeface="Arial" charset="0"/>
              </a:rPr>
              <a:t> Description of the contents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US" altLang="zh-CN" sz="1600">
                <a:solidFill>
                  <a:srgbClr val="000000"/>
                </a:solidFill>
                <a:ea typeface="宋体" charset="-122"/>
                <a:cs typeface="Arial" charset="0"/>
              </a:rPr>
              <a:t> Description of the contents</a:t>
            </a:r>
          </a:p>
        </p:txBody>
      </p:sp>
      <p:sp>
        <p:nvSpPr>
          <p:cNvPr id="44042" name="AutoShape 9"/>
          <p:cNvSpPr>
            <a:spLocks noChangeArrowheads="1"/>
          </p:cNvSpPr>
          <p:nvPr/>
        </p:nvSpPr>
        <p:spPr bwMode="gray">
          <a:xfrm>
            <a:off x="3557588" y="2782888"/>
            <a:ext cx="469900" cy="371475"/>
          </a:xfrm>
          <a:prstGeom prst="rightArrow">
            <a:avLst>
              <a:gd name="adj1" fmla="val 50000"/>
              <a:gd name="adj2" fmla="val 52707"/>
            </a:avLst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4043" name="AutoShape 10"/>
          <p:cNvSpPr>
            <a:spLocks noChangeArrowheads="1"/>
          </p:cNvSpPr>
          <p:nvPr/>
        </p:nvSpPr>
        <p:spPr bwMode="gray">
          <a:xfrm>
            <a:off x="3565525" y="3848100"/>
            <a:ext cx="469900" cy="371475"/>
          </a:xfrm>
          <a:prstGeom prst="rightArrow">
            <a:avLst>
              <a:gd name="adj1" fmla="val 50000"/>
              <a:gd name="adj2" fmla="val 52707"/>
            </a:avLst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4044" name="AutoShape 11"/>
          <p:cNvSpPr>
            <a:spLocks noChangeArrowheads="1"/>
          </p:cNvSpPr>
          <p:nvPr/>
        </p:nvSpPr>
        <p:spPr bwMode="gray">
          <a:xfrm>
            <a:off x="3556000" y="4962525"/>
            <a:ext cx="469900" cy="371475"/>
          </a:xfrm>
          <a:prstGeom prst="rightArrow">
            <a:avLst>
              <a:gd name="adj1" fmla="val 50000"/>
              <a:gd name="adj2" fmla="val 52707"/>
            </a:avLst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grpSp>
        <p:nvGrpSpPr>
          <p:cNvPr id="2" name="Group 13"/>
          <p:cNvGrpSpPr>
            <a:grpSpLocks/>
          </p:cNvGrpSpPr>
          <p:nvPr/>
        </p:nvGrpSpPr>
        <p:grpSpPr bwMode="auto">
          <a:xfrm>
            <a:off x="1331913" y="4429125"/>
            <a:ext cx="2238375" cy="1330325"/>
            <a:chOff x="471" y="272"/>
            <a:chExt cx="1161" cy="1539"/>
          </a:xfrm>
        </p:grpSpPr>
        <p:sp>
          <p:nvSpPr>
            <p:cNvPr id="44055" name="Oval 14"/>
            <p:cNvSpPr>
              <a:spLocks noChangeArrowheads="1"/>
            </p:cNvSpPr>
            <p:nvPr/>
          </p:nvSpPr>
          <p:spPr bwMode="ltGray">
            <a:xfrm>
              <a:off x="471" y="1438"/>
              <a:ext cx="1159" cy="362"/>
            </a:xfrm>
            <a:prstGeom prst="ellipse">
              <a:avLst/>
            </a:prstGeom>
            <a:gradFill rotWithShape="1">
              <a:gsLst>
                <a:gs pos="0">
                  <a:srgbClr val="C1CF9D"/>
                </a:gs>
                <a:gs pos="50000">
                  <a:srgbClr val="E5EBD5"/>
                </a:gs>
                <a:gs pos="100000">
                  <a:srgbClr val="C1CF9D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1519" name="AutoShape 15"/>
            <p:cNvSpPr>
              <a:spLocks noChangeArrowheads="1"/>
            </p:cNvSpPr>
            <p:nvPr/>
          </p:nvSpPr>
          <p:spPr bwMode="ltGray">
            <a:xfrm>
              <a:off x="473" y="272"/>
              <a:ext cx="1159" cy="1539"/>
            </a:xfrm>
            <a:prstGeom prst="can">
              <a:avLst>
                <a:gd name="adj" fmla="val 33197"/>
              </a:avLst>
            </a:prstGeom>
            <a:gradFill rotWithShape="1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>
                    <a:alpha val="50000"/>
                  </a:schemeClr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/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</p:grpSp>
      <p:grpSp>
        <p:nvGrpSpPr>
          <p:cNvPr id="3" name="Group 16"/>
          <p:cNvGrpSpPr>
            <a:grpSpLocks/>
          </p:cNvGrpSpPr>
          <p:nvPr/>
        </p:nvGrpSpPr>
        <p:grpSpPr bwMode="auto">
          <a:xfrm>
            <a:off x="1331913" y="3354388"/>
            <a:ext cx="2238375" cy="1330325"/>
            <a:chOff x="471" y="272"/>
            <a:chExt cx="1161" cy="1539"/>
          </a:xfrm>
        </p:grpSpPr>
        <p:sp>
          <p:nvSpPr>
            <p:cNvPr id="44053" name="Oval 17"/>
            <p:cNvSpPr>
              <a:spLocks noChangeArrowheads="1"/>
            </p:cNvSpPr>
            <p:nvPr/>
          </p:nvSpPr>
          <p:spPr bwMode="ltGray">
            <a:xfrm>
              <a:off x="471" y="1438"/>
              <a:ext cx="1159" cy="362"/>
            </a:xfrm>
            <a:prstGeom prst="ellipse">
              <a:avLst/>
            </a:prstGeom>
            <a:gradFill rotWithShape="1">
              <a:gsLst>
                <a:gs pos="0">
                  <a:srgbClr val="C1CF9D"/>
                </a:gs>
                <a:gs pos="50000">
                  <a:srgbClr val="E5EBD5"/>
                </a:gs>
                <a:gs pos="100000">
                  <a:srgbClr val="C1CF9D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1522" name="AutoShape 18"/>
            <p:cNvSpPr>
              <a:spLocks noChangeArrowheads="1"/>
            </p:cNvSpPr>
            <p:nvPr/>
          </p:nvSpPr>
          <p:spPr bwMode="ltGray">
            <a:xfrm>
              <a:off x="473" y="272"/>
              <a:ext cx="1159" cy="1539"/>
            </a:xfrm>
            <a:prstGeom prst="can">
              <a:avLst>
                <a:gd name="adj" fmla="val 33197"/>
              </a:avLst>
            </a:prstGeom>
            <a:gradFill rotWithShape="1">
              <a:gsLst>
                <a:gs pos="0">
                  <a:schemeClr val="folHlink">
                    <a:gamma/>
                    <a:shade val="46275"/>
                    <a:invGamma/>
                  </a:schemeClr>
                </a:gs>
                <a:gs pos="50000">
                  <a:schemeClr val="folHlink">
                    <a:alpha val="50000"/>
                  </a:schemeClr>
                </a:gs>
                <a:gs pos="100000">
                  <a:schemeClr val="folHlink">
                    <a:gamma/>
                    <a:shade val="46275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/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</p:grpSp>
      <p:grpSp>
        <p:nvGrpSpPr>
          <p:cNvPr id="4" name="Group 19"/>
          <p:cNvGrpSpPr>
            <a:grpSpLocks/>
          </p:cNvGrpSpPr>
          <p:nvPr/>
        </p:nvGrpSpPr>
        <p:grpSpPr bwMode="auto">
          <a:xfrm>
            <a:off x="1331913" y="2266950"/>
            <a:ext cx="2238375" cy="1330325"/>
            <a:chOff x="471" y="272"/>
            <a:chExt cx="1161" cy="1539"/>
          </a:xfrm>
        </p:grpSpPr>
        <p:sp>
          <p:nvSpPr>
            <p:cNvPr id="44051" name="Oval 20"/>
            <p:cNvSpPr>
              <a:spLocks noChangeArrowheads="1"/>
            </p:cNvSpPr>
            <p:nvPr/>
          </p:nvSpPr>
          <p:spPr bwMode="ltGray">
            <a:xfrm>
              <a:off x="471" y="1438"/>
              <a:ext cx="1159" cy="362"/>
            </a:xfrm>
            <a:prstGeom prst="ellipse">
              <a:avLst/>
            </a:prstGeom>
            <a:gradFill rotWithShape="1">
              <a:gsLst>
                <a:gs pos="0">
                  <a:srgbClr val="C1CF9D"/>
                </a:gs>
                <a:gs pos="50000">
                  <a:srgbClr val="E5EBD5"/>
                </a:gs>
                <a:gs pos="100000">
                  <a:srgbClr val="C1CF9D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1525" name="AutoShape 21"/>
            <p:cNvSpPr>
              <a:spLocks noChangeArrowheads="1"/>
            </p:cNvSpPr>
            <p:nvPr/>
          </p:nvSpPr>
          <p:spPr bwMode="ltGray">
            <a:xfrm>
              <a:off x="473" y="272"/>
              <a:ext cx="1159" cy="1539"/>
            </a:xfrm>
            <a:prstGeom prst="can">
              <a:avLst>
                <a:gd name="adj" fmla="val 33197"/>
              </a:avLst>
            </a:prstGeom>
            <a:gradFill rotWithShape="1">
              <a:gsLst>
                <a:gs pos="0">
                  <a:schemeClr val="accent2">
                    <a:gamma/>
                    <a:shade val="46275"/>
                    <a:invGamma/>
                  </a:schemeClr>
                </a:gs>
                <a:gs pos="50000">
                  <a:schemeClr val="accent2">
                    <a:alpha val="50000"/>
                  </a:schemeClr>
                </a:gs>
                <a:gs pos="100000">
                  <a:schemeClr val="accent2">
                    <a:gamma/>
                    <a:shade val="46275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/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</p:grpSp>
      <p:sp>
        <p:nvSpPr>
          <p:cNvPr id="43024" name="Text Box 22"/>
          <p:cNvSpPr txBox="1">
            <a:spLocks noChangeArrowheads="1"/>
          </p:cNvSpPr>
          <p:nvPr/>
        </p:nvSpPr>
        <p:spPr bwMode="black">
          <a:xfrm>
            <a:off x="1401763" y="2663825"/>
            <a:ext cx="2074862" cy="8223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17961" dir="2700000" algn="ctr" rotWithShape="0">
              <a:srgbClr val="003300">
                <a:alpha val="50000"/>
              </a:srgbClr>
            </a:outerShdw>
          </a:effec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altLang="zh-CN" sz="2400">
                <a:solidFill>
                  <a:srgbClr val="FFFFFF"/>
                </a:solidFill>
                <a:ea typeface="宋体" pitchFamily="2" charset="-122"/>
                <a:cs typeface="Arial" charset="0"/>
              </a:rPr>
              <a:t>  Content Title</a:t>
            </a:r>
          </a:p>
        </p:txBody>
      </p:sp>
      <p:sp>
        <p:nvSpPr>
          <p:cNvPr id="43025" name="Text Box 23"/>
          <p:cNvSpPr txBox="1">
            <a:spLocks noChangeArrowheads="1"/>
          </p:cNvSpPr>
          <p:nvPr/>
        </p:nvSpPr>
        <p:spPr bwMode="black">
          <a:xfrm>
            <a:off x="1401763" y="3778250"/>
            <a:ext cx="2074862" cy="8223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17961" dir="2700000" algn="ctr" rotWithShape="0">
              <a:srgbClr val="003300">
                <a:alpha val="50000"/>
              </a:srgbClr>
            </a:outerShdw>
          </a:effec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altLang="zh-CN" sz="2400">
                <a:solidFill>
                  <a:srgbClr val="FFFFFF"/>
                </a:solidFill>
                <a:ea typeface="宋体" pitchFamily="2" charset="-122"/>
                <a:cs typeface="Arial" charset="0"/>
              </a:rPr>
              <a:t>  Content Title</a:t>
            </a:r>
          </a:p>
        </p:txBody>
      </p:sp>
      <p:sp>
        <p:nvSpPr>
          <p:cNvPr id="43026" name="Text Box 24"/>
          <p:cNvSpPr txBox="1">
            <a:spLocks noChangeArrowheads="1"/>
          </p:cNvSpPr>
          <p:nvPr/>
        </p:nvSpPr>
        <p:spPr bwMode="black">
          <a:xfrm>
            <a:off x="1401763" y="4857750"/>
            <a:ext cx="2074862" cy="8223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17961" dir="2700000" algn="ctr" rotWithShape="0">
              <a:srgbClr val="003300">
                <a:alpha val="50000"/>
              </a:srgbClr>
            </a:outerShdw>
          </a:effec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altLang="zh-CN" sz="2400">
                <a:solidFill>
                  <a:srgbClr val="FFFFFF"/>
                </a:solidFill>
                <a:ea typeface="宋体" pitchFamily="2" charset="-122"/>
                <a:cs typeface="Arial" charset="0"/>
              </a:rPr>
              <a:t>  Content Title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ChangeArrowheads="1"/>
          </p:cNvSpPr>
          <p:nvPr/>
        </p:nvSpPr>
        <p:spPr bwMode="auto">
          <a:xfrm>
            <a:off x="3117850" y="1547813"/>
            <a:ext cx="5991225" cy="863600"/>
          </a:xfrm>
          <a:prstGeom prst="rect">
            <a:avLst/>
          </a:prstGeom>
          <a:gradFill rotWithShape="1">
            <a:gsLst>
              <a:gs pos="0">
                <a:srgbClr val="FF6600">
                  <a:alpha val="60001"/>
                </a:srgbClr>
              </a:gs>
              <a:gs pos="100000">
                <a:srgbClr val="762F00">
                  <a:alpha val="0"/>
                </a:srgbClr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9219" name="Rectangle 3"/>
          <p:cNvSpPr>
            <a:spLocks noChangeArrowheads="1"/>
          </p:cNvSpPr>
          <p:nvPr/>
        </p:nvSpPr>
        <p:spPr bwMode="auto">
          <a:xfrm>
            <a:off x="4957763" y="4246563"/>
            <a:ext cx="4151312" cy="1206500"/>
          </a:xfrm>
          <a:prstGeom prst="rect">
            <a:avLst/>
          </a:prstGeom>
          <a:gradFill rotWithShape="1">
            <a:gsLst>
              <a:gs pos="0">
                <a:srgbClr val="009999">
                  <a:alpha val="60001"/>
                </a:srgbClr>
              </a:gs>
              <a:gs pos="100000">
                <a:srgbClr val="004747">
                  <a:alpha val="0"/>
                </a:srgbClr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9220" name="Rectangle 4"/>
          <p:cNvSpPr>
            <a:spLocks noChangeArrowheads="1"/>
          </p:cNvSpPr>
          <p:nvPr/>
        </p:nvSpPr>
        <p:spPr bwMode="auto">
          <a:xfrm>
            <a:off x="3616325" y="2411413"/>
            <a:ext cx="5492750" cy="931862"/>
          </a:xfrm>
          <a:prstGeom prst="rect">
            <a:avLst/>
          </a:prstGeom>
          <a:gradFill rotWithShape="1">
            <a:gsLst>
              <a:gs pos="0">
                <a:srgbClr val="CC9900">
                  <a:alpha val="60001"/>
                </a:srgbClr>
              </a:gs>
              <a:gs pos="100000">
                <a:srgbClr val="5E4700">
                  <a:alpha val="0"/>
                </a:srgbClr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9221" name="Rectangle 5"/>
          <p:cNvSpPr>
            <a:spLocks noChangeArrowheads="1"/>
          </p:cNvSpPr>
          <p:nvPr/>
        </p:nvSpPr>
        <p:spPr bwMode="auto">
          <a:xfrm>
            <a:off x="4217988" y="3343275"/>
            <a:ext cx="4891087" cy="904875"/>
          </a:xfrm>
          <a:prstGeom prst="rect">
            <a:avLst/>
          </a:prstGeom>
          <a:gradFill rotWithShape="1">
            <a:gsLst>
              <a:gs pos="0">
                <a:srgbClr val="CCFF33">
                  <a:alpha val="60001"/>
                </a:srgbClr>
              </a:gs>
              <a:gs pos="100000">
                <a:srgbClr val="5E7618">
                  <a:alpha val="0"/>
                </a:srgbClr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9222" name="Line 6"/>
          <p:cNvSpPr>
            <a:spLocks noChangeShapeType="1"/>
          </p:cNvSpPr>
          <p:nvPr/>
        </p:nvSpPr>
        <p:spPr bwMode="auto">
          <a:xfrm>
            <a:off x="3449638" y="2411413"/>
            <a:ext cx="5659437" cy="0"/>
          </a:xfrm>
          <a:prstGeom prst="line">
            <a:avLst/>
          </a:prstGeom>
          <a:noFill/>
          <a:ln w="12700">
            <a:solidFill>
              <a:srgbClr val="FFFFFF">
                <a:alpha val="50195"/>
              </a:srgbClr>
            </a:solidFill>
            <a:prstDash val="sysDot"/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9223" name="Line 7"/>
          <p:cNvSpPr>
            <a:spLocks noChangeShapeType="1"/>
          </p:cNvSpPr>
          <p:nvPr/>
        </p:nvSpPr>
        <p:spPr bwMode="auto">
          <a:xfrm>
            <a:off x="4217988" y="3343275"/>
            <a:ext cx="4891087" cy="0"/>
          </a:xfrm>
          <a:prstGeom prst="line">
            <a:avLst/>
          </a:prstGeom>
          <a:noFill/>
          <a:ln w="12700">
            <a:solidFill>
              <a:srgbClr val="FFFFFF">
                <a:alpha val="50195"/>
              </a:srgbClr>
            </a:solidFill>
            <a:prstDash val="sysDot"/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9224" name="Line 8"/>
          <p:cNvSpPr>
            <a:spLocks noChangeShapeType="1"/>
          </p:cNvSpPr>
          <p:nvPr/>
        </p:nvSpPr>
        <p:spPr bwMode="auto">
          <a:xfrm>
            <a:off x="4806950" y="4248150"/>
            <a:ext cx="4302125" cy="0"/>
          </a:xfrm>
          <a:prstGeom prst="line">
            <a:avLst/>
          </a:prstGeom>
          <a:noFill/>
          <a:ln w="12700">
            <a:solidFill>
              <a:srgbClr val="FFFFFF">
                <a:alpha val="50195"/>
              </a:srgbClr>
            </a:solidFill>
            <a:prstDash val="sysDot"/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9225" name="Line 9"/>
          <p:cNvSpPr>
            <a:spLocks noChangeShapeType="1"/>
          </p:cNvSpPr>
          <p:nvPr/>
        </p:nvSpPr>
        <p:spPr bwMode="auto">
          <a:xfrm>
            <a:off x="1030288" y="5453063"/>
            <a:ext cx="8078787" cy="0"/>
          </a:xfrm>
          <a:prstGeom prst="line">
            <a:avLst/>
          </a:prstGeom>
          <a:noFill/>
          <a:ln w="12700">
            <a:solidFill>
              <a:srgbClr val="FFFFFF">
                <a:alpha val="50195"/>
              </a:srgbClr>
            </a:solidFill>
            <a:prstDash val="sysDot"/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grpSp>
        <p:nvGrpSpPr>
          <p:cNvPr id="3" name="Group 14"/>
          <p:cNvGrpSpPr>
            <a:grpSpLocks/>
          </p:cNvGrpSpPr>
          <p:nvPr/>
        </p:nvGrpSpPr>
        <p:grpSpPr bwMode="auto">
          <a:xfrm>
            <a:off x="1030288" y="981075"/>
            <a:ext cx="4678362" cy="4476750"/>
            <a:chOff x="-115" y="653"/>
            <a:chExt cx="3913" cy="3607"/>
          </a:xfrm>
        </p:grpSpPr>
        <p:grpSp>
          <p:nvGrpSpPr>
            <p:cNvPr id="4" name="Group 15"/>
            <p:cNvGrpSpPr>
              <a:grpSpLocks/>
            </p:cNvGrpSpPr>
            <p:nvPr/>
          </p:nvGrpSpPr>
          <p:grpSpPr bwMode="auto">
            <a:xfrm>
              <a:off x="-115" y="3047"/>
              <a:ext cx="3913" cy="1213"/>
              <a:chOff x="61" y="3086"/>
              <a:chExt cx="2912" cy="963"/>
            </a:xfrm>
          </p:grpSpPr>
          <p:sp>
            <p:nvSpPr>
              <p:cNvPr id="2" name="Freeform 16"/>
              <p:cNvSpPr>
                <a:spLocks/>
              </p:cNvSpPr>
              <p:nvPr/>
            </p:nvSpPr>
            <p:spPr bwMode="gray">
              <a:xfrm>
                <a:off x="351" y="3086"/>
                <a:ext cx="2242" cy="346"/>
              </a:xfrm>
              <a:custGeom>
                <a:avLst/>
                <a:gdLst>
                  <a:gd name="T0" fmla="*/ 0 w 2208"/>
                  <a:gd name="T1" fmla="*/ 443 h 303"/>
                  <a:gd name="T2" fmla="*/ 2071 w 2208"/>
                  <a:gd name="T3" fmla="*/ 450 h 303"/>
                  <a:gd name="T4" fmla="*/ 2311 w 2208"/>
                  <a:gd name="T5" fmla="*/ 0 h 303"/>
                  <a:gd name="T6" fmla="*/ 723 w 2208"/>
                  <a:gd name="T7" fmla="*/ 42 h 303"/>
                  <a:gd name="T8" fmla="*/ 0 w 2208"/>
                  <a:gd name="T9" fmla="*/ 443 h 30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208"/>
                  <a:gd name="T16" fmla="*/ 0 h 303"/>
                  <a:gd name="T17" fmla="*/ 2208 w 2208"/>
                  <a:gd name="T18" fmla="*/ 303 h 30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208" h="303">
                    <a:moveTo>
                      <a:pt x="0" y="298"/>
                    </a:moveTo>
                    <a:lnTo>
                      <a:pt x="1979" y="302"/>
                    </a:lnTo>
                    <a:lnTo>
                      <a:pt x="2207" y="0"/>
                    </a:lnTo>
                    <a:lnTo>
                      <a:pt x="690" y="28"/>
                    </a:lnTo>
                    <a:lnTo>
                      <a:pt x="0" y="298"/>
                    </a:lnTo>
                  </a:path>
                </a:pathLst>
              </a:custGeom>
              <a:gradFill rotWithShape="1">
                <a:gsLst>
                  <a:gs pos="0">
                    <a:schemeClr val="bg1">
                      <a:lumMod val="75000"/>
                      <a:lumOff val="25000"/>
                    </a:schemeClr>
                  </a:gs>
                  <a:gs pos="50000">
                    <a:schemeClr val="bg1">
                      <a:lumMod val="90000"/>
                      <a:lumOff val="10000"/>
                    </a:schemeClr>
                  </a:gs>
                  <a:gs pos="100000">
                    <a:schemeClr val="bg1">
                      <a:lumMod val="75000"/>
                      <a:lumOff val="25000"/>
                    </a:schemeClr>
                  </a:gs>
                </a:gsLst>
                <a:lin ang="2700000" scaled="1"/>
              </a:gradFill>
              <a:ln>
                <a:noFill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50193" name="Freeform 17"/>
              <p:cNvSpPr>
                <a:spLocks/>
              </p:cNvSpPr>
              <p:nvPr/>
            </p:nvSpPr>
            <p:spPr bwMode="gray">
              <a:xfrm>
                <a:off x="61" y="3436"/>
                <a:ext cx="2597" cy="610"/>
              </a:xfrm>
              <a:custGeom>
                <a:avLst/>
                <a:gdLst>
                  <a:gd name="T0" fmla="*/ 0 w 2557"/>
                  <a:gd name="T1" fmla="*/ 537 h 538"/>
                  <a:gd name="T2" fmla="*/ 2556 w 2557"/>
                  <a:gd name="T3" fmla="*/ 536 h 538"/>
                  <a:gd name="T4" fmla="*/ 2262 w 2557"/>
                  <a:gd name="T5" fmla="*/ 1 h 538"/>
                  <a:gd name="T6" fmla="*/ 288 w 2557"/>
                  <a:gd name="T7" fmla="*/ 0 h 538"/>
                  <a:gd name="T8" fmla="*/ 0 w 2557"/>
                  <a:gd name="T9" fmla="*/ 537 h 5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57" h="538">
                    <a:moveTo>
                      <a:pt x="0" y="537"/>
                    </a:moveTo>
                    <a:lnTo>
                      <a:pt x="2556" y="536"/>
                    </a:lnTo>
                    <a:lnTo>
                      <a:pt x="2262" y="1"/>
                    </a:lnTo>
                    <a:lnTo>
                      <a:pt x="288" y="0"/>
                    </a:lnTo>
                    <a:lnTo>
                      <a:pt x="0" y="537"/>
                    </a:lnTo>
                  </a:path>
                </a:pathLst>
              </a:custGeom>
              <a:gradFill rotWithShape="1">
                <a:gsLst>
                  <a:gs pos="0">
                    <a:schemeClr val="accent1">
                      <a:lumMod val="60000"/>
                      <a:lumOff val="40000"/>
                    </a:schemeClr>
                  </a:gs>
                  <a:gs pos="100000">
                    <a:schemeClr val="accent1">
                      <a:lumMod val="50000"/>
                    </a:schemeClr>
                  </a:gs>
                </a:gsLst>
                <a:lin ang="2700000" scaled="1"/>
              </a:gradFill>
              <a:ln>
                <a:noFill/>
              </a:ln>
              <a:effectLst/>
              <a:extLst/>
            </p:spPr>
            <p:txBody>
              <a:bodyPr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50194" name="Freeform 18"/>
              <p:cNvSpPr>
                <a:spLocks/>
              </p:cNvSpPr>
              <p:nvPr/>
            </p:nvSpPr>
            <p:spPr bwMode="gray">
              <a:xfrm>
                <a:off x="2352" y="3092"/>
                <a:ext cx="621" cy="957"/>
              </a:xfrm>
              <a:custGeom>
                <a:avLst/>
                <a:gdLst>
                  <a:gd name="T0" fmla="*/ 302 w 612"/>
                  <a:gd name="T1" fmla="*/ 835 h 836"/>
                  <a:gd name="T2" fmla="*/ 611 w 612"/>
                  <a:gd name="T3" fmla="*/ 476 h 836"/>
                  <a:gd name="T4" fmla="*/ 226 w 612"/>
                  <a:gd name="T5" fmla="*/ 0 h 836"/>
                  <a:gd name="T6" fmla="*/ 0 w 612"/>
                  <a:gd name="T7" fmla="*/ 302 h 836"/>
                  <a:gd name="T8" fmla="*/ 302 w 612"/>
                  <a:gd name="T9" fmla="*/ 835 h 8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12" h="836">
                    <a:moveTo>
                      <a:pt x="302" y="835"/>
                    </a:moveTo>
                    <a:lnTo>
                      <a:pt x="611" y="476"/>
                    </a:lnTo>
                    <a:lnTo>
                      <a:pt x="226" y="0"/>
                    </a:lnTo>
                    <a:lnTo>
                      <a:pt x="0" y="302"/>
                    </a:lnTo>
                    <a:lnTo>
                      <a:pt x="302" y="835"/>
                    </a:lnTo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>
                <a:noFill/>
              </a:ln>
              <a:effectLst/>
              <a:extLst/>
            </p:spPr>
            <p:txBody>
              <a:bodyPr/>
              <a:lstStyle/>
              <a:p>
                <a:pPr>
                  <a:defRPr/>
                </a:pPr>
                <a:endParaRPr lang="zh-CN" altLang="en-US"/>
              </a:p>
            </p:txBody>
          </p:sp>
        </p:grpSp>
        <p:grpSp>
          <p:nvGrpSpPr>
            <p:cNvPr id="5" name="Group 19"/>
            <p:cNvGrpSpPr>
              <a:grpSpLocks/>
            </p:cNvGrpSpPr>
            <p:nvPr/>
          </p:nvGrpSpPr>
          <p:grpSpPr bwMode="auto">
            <a:xfrm>
              <a:off x="305" y="2403"/>
              <a:ext cx="2912" cy="963"/>
              <a:chOff x="305" y="2403"/>
              <a:chExt cx="2912" cy="963"/>
            </a:xfrm>
          </p:grpSpPr>
          <p:sp>
            <p:nvSpPr>
              <p:cNvPr id="9249" name="Freeform 20"/>
              <p:cNvSpPr>
                <a:spLocks/>
              </p:cNvSpPr>
              <p:nvPr/>
            </p:nvSpPr>
            <p:spPr bwMode="gray">
              <a:xfrm>
                <a:off x="595" y="2403"/>
                <a:ext cx="2242" cy="346"/>
              </a:xfrm>
              <a:custGeom>
                <a:avLst/>
                <a:gdLst>
                  <a:gd name="T0" fmla="*/ 0 w 2208"/>
                  <a:gd name="T1" fmla="*/ 754 h 303"/>
                  <a:gd name="T2" fmla="*/ 2201 w 2208"/>
                  <a:gd name="T3" fmla="*/ 765 h 303"/>
                  <a:gd name="T4" fmla="*/ 2457 w 2208"/>
                  <a:gd name="T5" fmla="*/ 0 h 303"/>
                  <a:gd name="T6" fmla="*/ 768 w 2208"/>
                  <a:gd name="T7" fmla="*/ 72 h 303"/>
                  <a:gd name="T8" fmla="*/ 0 w 2208"/>
                  <a:gd name="T9" fmla="*/ 754 h 30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208"/>
                  <a:gd name="T16" fmla="*/ 0 h 303"/>
                  <a:gd name="T17" fmla="*/ 2208 w 2208"/>
                  <a:gd name="T18" fmla="*/ 303 h 30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208" h="303">
                    <a:moveTo>
                      <a:pt x="0" y="298"/>
                    </a:moveTo>
                    <a:lnTo>
                      <a:pt x="1979" y="302"/>
                    </a:lnTo>
                    <a:lnTo>
                      <a:pt x="2207" y="0"/>
                    </a:lnTo>
                    <a:lnTo>
                      <a:pt x="690" y="28"/>
                    </a:lnTo>
                    <a:lnTo>
                      <a:pt x="0" y="298"/>
                    </a:lnTo>
                  </a:path>
                </a:pathLst>
              </a:custGeom>
              <a:gradFill rotWithShape="1">
                <a:gsLst>
                  <a:gs pos="0">
                    <a:srgbClr val="558000"/>
                  </a:gs>
                  <a:gs pos="50000">
                    <a:srgbClr val="385500"/>
                  </a:gs>
                  <a:gs pos="100000">
                    <a:srgbClr val="558000"/>
                  </a:gs>
                </a:gsLst>
                <a:lin ang="2700000" scaled="1"/>
              </a:gradFill>
              <a:ln w="12700" cap="rnd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9250" name="Freeform 21"/>
              <p:cNvSpPr>
                <a:spLocks/>
              </p:cNvSpPr>
              <p:nvPr/>
            </p:nvSpPr>
            <p:spPr bwMode="gray">
              <a:xfrm>
                <a:off x="305" y="2746"/>
                <a:ext cx="2597" cy="618"/>
              </a:xfrm>
              <a:custGeom>
                <a:avLst/>
                <a:gdLst>
                  <a:gd name="T0" fmla="*/ 0 w 2557"/>
                  <a:gd name="T1" fmla="*/ 935 h 538"/>
                  <a:gd name="T2" fmla="*/ 2720 w 2557"/>
                  <a:gd name="T3" fmla="*/ 934 h 538"/>
                  <a:gd name="T4" fmla="*/ 2406 w 2557"/>
                  <a:gd name="T5" fmla="*/ 1 h 538"/>
                  <a:gd name="T6" fmla="*/ 308 w 2557"/>
                  <a:gd name="T7" fmla="*/ 0 h 538"/>
                  <a:gd name="T8" fmla="*/ 0 w 2557"/>
                  <a:gd name="T9" fmla="*/ 935 h 53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557"/>
                  <a:gd name="T16" fmla="*/ 0 h 538"/>
                  <a:gd name="T17" fmla="*/ 2557 w 2557"/>
                  <a:gd name="T18" fmla="*/ 538 h 53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557" h="538">
                    <a:moveTo>
                      <a:pt x="0" y="537"/>
                    </a:moveTo>
                    <a:lnTo>
                      <a:pt x="2556" y="536"/>
                    </a:lnTo>
                    <a:lnTo>
                      <a:pt x="2262" y="1"/>
                    </a:lnTo>
                    <a:lnTo>
                      <a:pt x="288" y="0"/>
                    </a:lnTo>
                    <a:lnTo>
                      <a:pt x="0" y="537"/>
                    </a:lnTo>
                  </a:path>
                </a:pathLst>
              </a:custGeom>
              <a:gradFill rotWithShape="1">
                <a:gsLst>
                  <a:gs pos="0">
                    <a:srgbClr val="92D050"/>
                  </a:gs>
                  <a:gs pos="100000">
                    <a:srgbClr val="00B050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9251" name="Freeform 22"/>
              <p:cNvSpPr>
                <a:spLocks/>
              </p:cNvSpPr>
              <p:nvPr/>
            </p:nvSpPr>
            <p:spPr bwMode="gray">
              <a:xfrm>
                <a:off x="2595" y="2409"/>
                <a:ext cx="619" cy="957"/>
              </a:xfrm>
              <a:custGeom>
                <a:avLst/>
                <a:gdLst>
                  <a:gd name="T0" fmla="*/ 316 w 612"/>
                  <a:gd name="T1" fmla="*/ 1433 h 836"/>
                  <a:gd name="T2" fmla="*/ 639 w 612"/>
                  <a:gd name="T3" fmla="*/ 817 h 836"/>
                  <a:gd name="T4" fmla="*/ 238 w 612"/>
                  <a:gd name="T5" fmla="*/ 0 h 836"/>
                  <a:gd name="T6" fmla="*/ 0 w 612"/>
                  <a:gd name="T7" fmla="*/ 519 h 836"/>
                  <a:gd name="T8" fmla="*/ 316 w 612"/>
                  <a:gd name="T9" fmla="*/ 1433 h 83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12"/>
                  <a:gd name="T16" fmla="*/ 0 h 836"/>
                  <a:gd name="T17" fmla="*/ 612 w 612"/>
                  <a:gd name="T18" fmla="*/ 836 h 8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12" h="836">
                    <a:moveTo>
                      <a:pt x="302" y="835"/>
                    </a:moveTo>
                    <a:lnTo>
                      <a:pt x="611" y="476"/>
                    </a:lnTo>
                    <a:lnTo>
                      <a:pt x="226" y="0"/>
                    </a:lnTo>
                    <a:lnTo>
                      <a:pt x="0" y="302"/>
                    </a:lnTo>
                    <a:lnTo>
                      <a:pt x="302" y="835"/>
                    </a:lnTo>
                  </a:path>
                </a:pathLst>
              </a:custGeom>
              <a:solidFill>
                <a:srgbClr val="679E2A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</p:grpSp>
        <p:grpSp>
          <p:nvGrpSpPr>
            <p:cNvPr id="6" name="Group 23"/>
            <p:cNvGrpSpPr>
              <a:grpSpLocks/>
            </p:cNvGrpSpPr>
            <p:nvPr/>
          </p:nvGrpSpPr>
          <p:grpSpPr bwMode="auto">
            <a:xfrm>
              <a:off x="635" y="1825"/>
              <a:ext cx="2150" cy="838"/>
              <a:chOff x="635" y="1825"/>
              <a:chExt cx="2150" cy="838"/>
            </a:xfrm>
          </p:grpSpPr>
          <p:sp>
            <p:nvSpPr>
              <p:cNvPr id="9246" name="Freeform 24"/>
              <p:cNvSpPr>
                <a:spLocks/>
              </p:cNvSpPr>
              <p:nvPr/>
            </p:nvSpPr>
            <p:spPr bwMode="gray">
              <a:xfrm>
                <a:off x="2261" y="1825"/>
                <a:ext cx="524" cy="838"/>
              </a:xfrm>
              <a:custGeom>
                <a:avLst/>
                <a:gdLst>
                  <a:gd name="T0" fmla="*/ 0 w 516"/>
                  <a:gd name="T1" fmla="*/ 517 h 732"/>
                  <a:gd name="T2" fmla="*/ 329 w 516"/>
                  <a:gd name="T3" fmla="*/ 1884 h 732"/>
                  <a:gd name="T4" fmla="*/ 573 w 516"/>
                  <a:gd name="T5" fmla="*/ 1143 h 732"/>
                  <a:gd name="T6" fmla="*/ 174 w 516"/>
                  <a:gd name="T7" fmla="*/ 0 h 732"/>
                  <a:gd name="T8" fmla="*/ 0 w 516"/>
                  <a:gd name="T9" fmla="*/ 517 h 73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16"/>
                  <a:gd name="T16" fmla="*/ 0 h 732"/>
                  <a:gd name="T17" fmla="*/ 516 w 516"/>
                  <a:gd name="T18" fmla="*/ 732 h 73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16" h="732">
                    <a:moveTo>
                      <a:pt x="0" y="201"/>
                    </a:moveTo>
                    <a:lnTo>
                      <a:pt x="294" y="731"/>
                    </a:lnTo>
                    <a:lnTo>
                      <a:pt x="515" y="444"/>
                    </a:lnTo>
                    <a:lnTo>
                      <a:pt x="156" y="0"/>
                    </a:lnTo>
                    <a:lnTo>
                      <a:pt x="0" y="201"/>
                    </a:lnTo>
                  </a:path>
                </a:pathLst>
              </a:custGeom>
              <a:solidFill>
                <a:srgbClr val="EA871A"/>
              </a:solidFill>
              <a:ln w="12700" cap="rnd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9247" name="Freeform 25"/>
              <p:cNvSpPr>
                <a:spLocks/>
              </p:cNvSpPr>
              <p:nvPr/>
            </p:nvSpPr>
            <p:spPr bwMode="gray">
              <a:xfrm>
                <a:off x="915" y="1825"/>
                <a:ext cx="1504" cy="226"/>
              </a:xfrm>
              <a:custGeom>
                <a:avLst/>
                <a:gdLst>
                  <a:gd name="T0" fmla="*/ 0 w 1481"/>
                  <a:gd name="T1" fmla="*/ 513 h 197"/>
                  <a:gd name="T2" fmla="*/ 1481 w 1481"/>
                  <a:gd name="T3" fmla="*/ 513 h 197"/>
                  <a:gd name="T4" fmla="*/ 1648 w 1481"/>
                  <a:gd name="T5" fmla="*/ 0 h 197"/>
                  <a:gd name="T6" fmla="*/ 409 w 1481"/>
                  <a:gd name="T7" fmla="*/ 3 h 197"/>
                  <a:gd name="T8" fmla="*/ 0 w 1481"/>
                  <a:gd name="T9" fmla="*/ 513 h 19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481"/>
                  <a:gd name="T16" fmla="*/ 0 h 197"/>
                  <a:gd name="T17" fmla="*/ 1481 w 1481"/>
                  <a:gd name="T18" fmla="*/ 197 h 19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481" h="197">
                    <a:moveTo>
                      <a:pt x="0" y="196"/>
                    </a:moveTo>
                    <a:lnTo>
                      <a:pt x="1329" y="196"/>
                    </a:lnTo>
                    <a:lnTo>
                      <a:pt x="1480" y="0"/>
                    </a:lnTo>
                    <a:lnTo>
                      <a:pt x="367" y="3"/>
                    </a:lnTo>
                    <a:lnTo>
                      <a:pt x="0" y="196"/>
                    </a:lnTo>
                  </a:path>
                </a:pathLst>
              </a:custGeom>
              <a:gradFill rotWithShape="1">
                <a:gsLst>
                  <a:gs pos="0">
                    <a:srgbClr val="EA871A"/>
                  </a:gs>
                  <a:gs pos="50000">
                    <a:srgbClr val="B06410"/>
                  </a:gs>
                  <a:gs pos="100000">
                    <a:srgbClr val="EA871A"/>
                  </a:gs>
                </a:gsLst>
                <a:lin ang="2700000" scaled="1"/>
              </a:gradFill>
              <a:ln w="12700" cap="rnd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9248" name="Freeform 26"/>
              <p:cNvSpPr>
                <a:spLocks/>
              </p:cNvSpPr>
              <p:nvPr/>
            </p:nvSpPr>
            <p:spPr bwMode="gray">
              <a:xfrm>
                <a:off x="635" y="2051"/>
                <a:ext cx="1935" cy="607"/>
              </a:xfrm>
              <a:custGeom>
                <a:avLst/>
                <a:gdLst>
                  <a:gd name="T0" fmla="*/ 0 w 1906"/>
                  <a:gd name="T1" fmla="*/ 1369 h 530"/>
                  <a:gd name="T2" fmla="*/ 2117 w 1906"/>
                  <a:gd name="T3" fmla="*/ 1369 h 530"/>
                  <a:gd name="T4" fmla="*/ 1785 w 1906"/>
                  <a:gd name="T5" fmla="*/ 0 h 530"/>
                  <a:gd name="T6" fmla="*/ 313 w 1906"/>
                  <a:gd name="T7" fmla="*/ 0 h 530"/>
                  <a:gd name="T8" fmla="*/ 0 w 1906"/>
                  <a:gd name="T9" fmla="*/ 1369 h 53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906"/>
                  <a:gd name="T16" fmla="*/ 0 h 530"/>
                  <a:gd name="T17" fmla="*/ 1906 w 1906"/>
                  <a:gd name="T18" fmla="*/ 530 h 53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906" h="530">
                    <a:moveTo>
                      <a:pt x="0" y="529"/>
                    </a:moveTo>
                    <a:lnTo>
                      <a:pt x="1905" y="529"/>
                    </a:lnTo>
                    <a:lnTo>
                      <a:pt x="1606" y="0"/>
                    </a:lnTo>
                    <a:lnTo>
                      <a:pt x="282" y="0"/>
                    </a:lnTo>
                    <a:lnTo>
                      <a:pt x="0" y="529"/>
                    </a:lnTo>
                  </a:path>
                </a:pathLst>
              </a:custGeom>
              <a:gradFill rotWithShape="1">
                <a:gsLst>
                  <a:gs pos="0">
                    <a:srgbClr val="ECC966"/>
                  </a:gs>
                  <a:gs pos="100000">
                    <a:srgbClr val="EA871A"/>
                  </a:gs>
                </a:gsLst>
                <a:lin ang="2700000" scaled="1"/>
              </a:gradFill>
              <a:ln w="12700" cap="rnd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</p:grpSp>
        <p:grpSp>
          <p:nvGrpSpPr>
            <p:cNvPr id="7" name="Group 27"/>
            <p:cNvGrpSpPr>
              <a:grpSpLocks/>
            </p:cNvGrpSpPr>
            <p:nvPr/>
          </p:nvGrpSpPr>
          <p:grpSpPr bwMode="auto">
            <a:xfrm>
              <a:off x="955" y="1234"/>
              <a:ext cx="1404" cy="737"/>
              <a:chOff x="955" y="1234"/>
              <a:chExt cx="1404" cy="737"/>
            </a:xfrm>
          </p:grpSpPr>
          <p:sp>
            <p:nvSpPr>
              <p:cNvPr id="9243" name="Freeform 28"/>
              <p:cNvSpPr>
                <a:spLocks/>
              </p:cNvSpPr>
              <p:nvPr/>
            </p:nvSpPr>
            <p:spPr bwMode="gray">
              <a:xfrm>
                <a:off x="1250" y="1239"/>
                <a:ext cx="742" cy="118"/>
              </a:xfrm>
              <a:custGeom>
                <a:avLst/>
                <a:gdLst>
                  <a:gd name="T0" fmla="*/ 0 w 734"/>
                  <a:gd name="T1" fmla="*/ 241 h 104"/>
                  <a:gd name="T2" fmla="*/ 702 w 734"/>
                  <a:gd name="T3" fmla="*/ 250 h 104"/>
                  <a:gd name="T4" fmla="*/ 790 w 734"/>
                  <a:gd name="T5" fmla="*/ 0 h 104"/>
                  <a:gd name="T6" fmla="*/ 194 w 734"/>
                  <a:gd name="T7" fmla="*/ 0 h 104"/>
                  <a:gd name="T8" fmla="*/ 0 w 734"/>
                  <a:gd name="T9" fmla="*/ 241 h 10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34"/>
                  <a:gd name="T16" fmla="*/ 0 h 104"/>
                  <a:gd name="T17" fmla="*/ 734 w 734"/>
                  <a:gd name="T18" fmla="*/ 104 h 10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34" h="104">
                    <a:moveTo>
                      <a:pt x="0" y="100"/>
                    </a:moveTo>
                    <a:lnTo>
                      <a:pt x="652" y="103"/>
                    </a:lnTo>
                    <a:lnTo>
                      <a:pt x="733" y="0"/>
                    </a:lnTo>
                    <a:lnTo>
                      <a:pt x="180" y="0"/>
                    </a:lnTo>
                    <a:lnTo>
                      <a:pt x="0" y="100"/>
                    </a:lnTo>
                  </a:path>
                </a:pathLst>
              </a:custGeom>
              <a:gradFill rotWithShape="1">
                <a:gsLst>
                  <a:gs pos="0">
                    <a:srgbClr val="856199"/>
                  </a:gs>
                  <a:gs pos="50000">
                    <a:srgbClr val="5E446C"/>
                  </a:gs>
                  <a:gs pos="100000">
                    <a:srgbClr val="856199"/>
                  </a:gs>
                </a:gsLst>
                <a:lin ang="2700000" scaled="1"/>
              </a:gradFill>
              <a:ln w="12700" cap="rnd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9244" name="Freeform 29"/>
              <p:cNvSpPr>
                <a:spLocks/>
              </p:cNvSpPr>
              <p:nvPr/>
            </p:nvSpPr>
            <p:spPr bwMode="gray">
              <a:xfrm>
                <a:off x="955" y="1354"/>
                <a:ext cx="1258" cy="617"/>
              </a:xfrm>
              <a:custGeom>
                <a:avLst/>
                <a:gdLst>
                  <a:gd name="T0" fmla="*/ 0 w 1239"/>
                  <a:gd name="T1" fmla="*/ 1400 h 538"/>
                  <a:gd name="T2" fmla="*/ 1377 w 1239"/>
                  <a:gd name="T3" fmla="*/ 1400 h 538"/>
                  <a:gd name="T4" fmla="*/ 1057 w 1239"/>
                  <a:gd name="T5" fmla="*/ 0 h 538"/>
                  <a:gd name="T6" fmla="*/ 321 w 1239"/>
                  <a:gd name="T7" fmla="*/ 0 h 538"/>
                  <a:gd name="T8" fmla="*/ 0 w 1239"/>
                  <a:gd name="T9" fmla="*/ 1400 h 53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39"/>
                  <a:gd name="T16" fmla="*/ 0 h 538"/>
                  <a:gd name="T17" fmla="*/ 1239 w 1239"/>
                  <a:gd name="T18" fmla="*/ 538 h 53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39" h="538">
                    <a:moveTo>
                      <a:pt x="0" y="537"/>
                    </a:moveTo>
                    <a:lnTo>
                      <a:pt x="1238" y="537"/>
                    </a:lnTo>
                    <a:lnTo>
                      <a:pt x="950" y="0"/>
                    </a:lnTo>
                    <a:lnTo>
                      <a:pt x="288" y="0"/>
                    </a:lnTo>
                    <a:lnTo>
                      <a:pt x="0" y="537"/>
                    </a:lnTo>
                  </a:path>
                </a:pathLst>
              </a:custGeom>
              <a:gradFill rotWithShape="1">
                <a:gsLst>
                  <a:gs pos="0">
                    <a:srgbClr val="9F94B6"/>
                  </a:gs>
                  <a:gs pos="100000">
                    <a:srgbClr val="856199"/>
                  </a:gs>
                </a:gsLst>
                <a:lin ang="2700000" scaled="1"/>
              </a:gradFill>
              <a:ln w="12700" cap="rnd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9245" name="Freeform 30"/>
              <p:cNvSpPr>
                <a:spLocks/>
              </p:cNvSpPr>
              <p:nvPr/>
            </p:nvSpPr>
            <p:spPr bwMode="gray">
              <a:xfrm>
                <a:off x="1914" y="1234"/>
                <a:ext cx="445" cy="732"/>
              </a:xfrm>
              <a:custGeom>
                <a:avLst/>
                <a:gdLst>
                  <a:gd name="T0" fmla="*/ 317 w 439"/>
                  <a:gd name="T1" fmla="*/ 1669 h 638"/>
                  <a:gd name="T2" fmla="*/ 480 w 439"/>
                  <a:gd name="T3" fmla="*/ 1155 h 638"/>
                  <a:gd name="T4" fmla="*/ 86 w 439"/>
                  <a:gd name="T5" fmla="*/ 0 h 638"/>
                  <a:gd name="T6" fmla="*/ 0 w 439"/>
                  <a:gd name="T7" fmla="*/ 250 h 638"/>
                  <a:gd name="T8" fmla="*/ 317 w 439"/>
                  <a:gd name="T9" fmla="*/ 1669 h 63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39"/>
                  <a:gd name="T16" fmla="*/ 0 h 638"/>
                  <a:gd name="T17" fmla="*/ 439 w 439"/>
                  <a:gd name="T18" fmla="*/ 638 h 63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39" h="638">
                    <a:moveTo>
                      <a:pt x="289" y="637"/>
                    </a:moveTo>
                    <a:lnTo>
                      <a:pt x="438" y="441"/>
                    </a:lnTo>
                    <a:lnTo>
                      <a:pt x="79" y="0"/>
                    </a:lnTo>
                    <a:lnTo>
                      <a:pt x="0" y="96"/>
                    </a:lnTo>
                    <a:lnTo>
                      <a:pt x="289" y="637"/>
                    </a:lnTo>
                  </a:path>
                </a:pathLst>
              </a:custGeom>
              <a:solidFill>
                <a:srgbClr val="856199"/>
              </a:solidFill>
              <a:ln w="12700" cap="rnd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</p:grpSp>
        <p:grpSp>
          <p:nvGrpSpPr>
            <p:cNvPr id="8" name="Group 31"/>
            <p:cNvGrpSpPr>
              <a:grpSpLocks/>
            </p:cNvGrpSpPr>
            <p:nvPr/>
          </p:nvGrpSpPr>
          <p:grpSpPr bwMode="auto">
            <a:xfrm>
              <a:off x="1284" y="653"/>
              <a:ext cx="653" cy="616"/>
              <a:chOff x="1284" y="653"/>
              <a:chExt cx="653" cy="616"/>
            </a:xfrm>
          </p:grpSpPr>
          <p:sp>
            <p:nvSpPr>
              <p:cNvPr id="9241" name="Freeform 32"/>
              <p:cNvSpPr>
                <a:spLocks/>
              </p:cNvSpPr>
              <p:nvPr/>
            </p:nvSpPr>
            <p:spPr bwMode="gray">
              <a:xfrm>
                <a:off x="1284" y="653"/>
                <a:ext cx="598" cy="619"/>
              </a:xfrm>
              <a:custGeom>
                <a:avLst/>
                <a:gdLst>
                  <a:gd name="T0" fmla="*/ 0 w 587"/>
                  <a:gd name="T1" fmla="*/ 941 h 537"/>
                  <a:gd name="T2" fmla="*/ 631 w 587"/>
                  <a:gd name="T3" fmla="*/ 946 h 537"/>
                  <a:gd name="T4" fmla="*/ 304 w 587"/>
                  <a:gd name="T5" fmla="*/ 0 h 537"/>
                  <a:gd name="T6" fmla="*/ 0 w 587"/>
                  <a:gd name="T7" fmla="*/ 941 h 53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87"/>
                  <a:gd name="T13" fmla="*/ 0 h 537"/>
                  <a:gd name="T14" fmla="*/ 587 w 587"/>
                  <a:gd name="T15" fmla="*/ 537 h 53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87" h="537">
                    <a:moveTo>
                      <a:pt x="0" y="533"/>
                    </a:moveTo>
                    <a:lnTo>
                      <a:pt x="586" y="536"/>
                    </a:lnTo>
                    <a:lnTo>
                      <a:pt x="283" y="0"/>
                    </a:lnTo>
                    <a:lnTo>
                      <a:pt x="0" y="533"/>
                    </a:lnTo>
                  </a:path>
                </a:pathLst>
              </a:custGeom>
              <a:gradFill rotWithShape="1">
                <a:gsLst>
                  <a:gs pos="0">
                    <a:srgbClr val="FFD03B"/>
                  </a:gs>
                  <a:gs pos="100000">
                    <a:srgbClr val="F4A70C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0209" name="Freeform 33"/>
              <p:cNvSpPr>
                <a:spLocks/>
              </p:cNvSpPr>
              <p:nvPr/>
            </p:nvSpPr>
            <p:spPr bwMode="gray">
              <a:xfrm>
                <a:off x="1569" y="653"/>
                <a:ext cx="368" cy="614"/>
              </a:xfrm>
              <a:custGeom>
                <a:avLst/>
                <a:gdLst>
                  <a:gd name="T0" fmla="*/ 296 w 364"/>
                  <a:gd name="T1" fmla="*/ 534 h 535"/>
                  <a:gd name="T2" fmla="*/ 363 w 364"/>
                  <a:gd name="T3" fmla="*/ 445 h 535"/>
                  <a:gd name="T4" fmla="*/ 0 w 364"/>
                  <a:gd name="T5" fmla="*/ 0 h 535"/>
                  <a:gd name="T6" fmla="*/ 296 w 364"/>
                  <a:gd name="T7" fmla="*/ 534 h 5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64" h="535">
                    <a:moveTo>
                      <a:pt x="296" y="534"/>
                    </a:moveTo>
                    <a:lnTo>
                      <a:pt x="363" y="445"/>
                    </a:lnTo>
                    <a:lnTo>
                      <a:pt x="0" y="0"/>
                    </a:lnTo>
                    <a:lnTo>
                      <a:pt x="296" y="534"/>
                    </a:lnTo>
                  </a:path>
                </a:pathLst>
              </a:custGeom>
              <a:solidFill>
                <a:schemeClr val="bg2">
                  <a:lumMod val="50000"/>
                  <a:lumOff val="50000"/>
                </a:schemeClr>
              </a:solidFill>
              <a:ln>
                <a:noFill/>
              </a:ln>
              <a:effectLst/>
              <a:extLst/>
            </p:spPr>
            <p:txBody>
              <a:bodyPr/>
              <a:lstStyle/>
              <a:p>
                <a:pPr>
                  <a:defRPr/>
                </a:pPr>
                <a:endParaRPr lang="zh-CN" altLang="en-US"/>
              </a:p>
            </p:txBody>
          </p:sp>
        </p:grpSp>
      </p:grpSp>
      <p:sp>
        <p:nvSpPr>
          <p:cNvPr id="7179" name="Text Box 34"/>
          <p:cNvSpPr txBox="1">
            <a:spLocks noChangeArrowheads="1"/>
          </p:cNvSpPr>
          <p:nvPr/>
        </p:nvSpPr>
        <p:spPr bwMode="auto">
          <a:xfrm>
            <a:off x="2314575" y="2925763"/>
            <a:ext cx="1584325" cy="431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17961" dir="2700000" algn="ctr" rotWithShape="0">
              <a:schemeClr val="bg2">
                <a:alpha val="50000"/>
              </a:schemeClr>
            </a:outerShdw>
          </a:effectLst>
        </p:spPr>
        <p:txBody>
          <a:bodyPr wrap="none">
            <a:spAutoFit/>
          </a:bodyPr>
          <a:lstStyle/>
          <a:p>
            <a:pPr algn="ctr">
              <a:lnSpc>
                <a:spcPct val="80000"/>
              </a:lnSpc>
              <a:defRPr/>
            </a:pPr>
            <a:r>
              <a:rPr lang="en-US" altLang="ko-KR" sz="1400">
                <a:solidFill>
                  <a:srgbClr val="FFFFFF"/>
                </a:solidFill>
              </a:rPr>
              <a:t>Product/Service </a:t>
            </a:r>
          </a:p>
          <a:p>
            <a:pPr algn="ctr">
              <a:lnSpc>
                <a:spcPct val="80000"/>
              </a:lnSpc>
              <a:defRPr/>
            </a:pPr>
            <a:r>
              <a:rPr lang="en-US" altLang="ko-KR" sz="1400">
                <a:solidFill>
                  <a:srgbClr val="FFFFFF"/>
                </a:solidFill>
              </a:rPr>
              <a:t>Innovation</a:t>
            </a:r>
          </a:p>
        </p:txBody>
      </p:sp>
      <p:sp>
        <p:nvSpPr>
          <p:cNvPr id="7180" name="Text Box 35"/>
          <p:cNvSpPr txBox="1">
            <a:spLocks noChangeArrowheads="1"/>
          </p:cNvSpPr>
          <p:nvPr/>
        </p:nvSpPr>
        <p:spPr bwMode="auto">
          <a:xfrm>
            <a:off x="2547938" y="1946275"/>
            <a:ext cx="1077912" cy="6016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17961" dir="2700000" algn="ctr" rotWithShape="0">
              <a:schemeClr val="bg2">
                <a:alpha val="50000"/>
              </a:schemeClr>
            </a:outerShdw>
          </a:effectLst>
        </p:spPr>
        <p:txBody>
          <a:bodyPr wrap="none">
            <a:spAutoFit/>
          </a:bodyPr>
          <a:lstStyle/>
          <a:p>
            <a:pPr algn="ctr">
              <a:lnSpc>
                <a:spcPct val="80000"/>
              </a:lnSpc>
              <a:defRPr/>
            </a:pPr>
            <a:r>
              <a:rPr lang="en-US" altLang="ko-KR" sz="1400">
                <a:solidFill>
                  <a:srgbClr val="FFFFFF"/>
                </a:solidFill>
              </a:rPr>
              <a:t>Business</a:t>
            </a:r>
          </a:p>
          <a:p>
            <a:pPr algn="ctr">
              <a:lnSpc>
                <a:spcPct val="80000"/>
              </a:lnSpc>
              <a:defRPr/>
            </a:pPr>
            <a:r>
              <a:rPr lang="en-US" altLang="ko-KR" sz="1400">
                <a:solidFill>
                  <a:srgbClr val="FFFFFF"/>
                </a:solidFill>
              </a:rPr>
              <a:t> Model </a:t>
            </a:r>
          </a:p>
          <a:p>
            <a:pPr algn="ctr">
              <a:lnSpc>
                <a:spcPct val="80000"/>
              </a:lnSpc>
              <a:defRPr/>
            </a:pPr>
            <a:r>
              <a:rPr lang="en-US" altLang="ko-KR" sz="1400">
                <a:solidFill>
                  <a:srgbClr val="FFFFFF"/>
                </a:solidFill>
              </a:rPr>
              <a:t>Innovation</a:t>
            </a:r>
          </a:p>
        </p:txBody>
      </p:sp>
      <p:sp>
        <p:nvSpPr>
          <p:cNvPr id="7181" name="Rectangle 36"/>
          <p:cNvSpPr>
            <a:spLocks noChangeArrowheads="1"/>
          </p:cNvSpPr>
          <p:nvPr/>
        </p:nvSpPr>
        <p:spPr bwMode="auto">
          <a:xfrm>
            <a:off x="1765300" y="4832350"/>
            <a:ext cx="2741613" cy="287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en-US" altLang="ko-KR" sz="1400">
                <a:solidFill>
                  <a:srgbClr val="FFFFFF"/>
                </a:solidFill>
              </a:rPr>
              <a:t>Marketing Innovation</a:t>
            </a:r>
          </a:p>
        </p:txBody>
      </p:sp>
      <p:sp>
        <p:nvSpPr>
          <p:cNvPr id="7182" name="Rectangle 37"/>
          <p:cNvSpPr>
            <a:spLocks noChangeArrowheads="1"/>
          </p:cNvSpPr>
          <p:nvPr/>
        </p:nvSpPr>
        <p:spPr bwMode="auto">
          <a:xfrm>
            <a:off x="1765300" y="3808413"/>
            <a:ext cx="2590800" cy="287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en-US" altLang="ko-KR" sz="1400">
                <a:solidFill>
                  <a:srgbClr val="FFFFFF"/>
                </a:solidFill>
              </a:rPr>
              <a:t>Channel Innovation</a:t>
            </a:r>
          </a:p>
        </p:txBody>
      </p:sp>
      <p:sp>
        <p:nvSpPr>
          <p:cNvPr id="9231" name="Text Box 38"/>
          <p:cNvSpPr txBox="1">
            <a:spLocks noChangeArrowheads="1"/>
          </p:cNvSpPr>
          <p:nvPr/>
        </p:nvSpPr>
        <p:spPr bwMode="auto">
          <a:xfrm>
            <a:off x="976313" y="5457825"/>
            <a:ext cx="1652587" cy="2746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ko-KR" sz="1200">
                <a:solidFill>
                  <a:srgbClr val="FFCC00"/>
                </a:solidFill>
                <a:latin typeface="Times New Roman" pitchFamily="18" charset="0"/>
              </a:rPr>
              <a:t>Source : Arthur D.Little</a:t>
            </a:r>
          </a:p>
        </p:txBody>
      </p:sp>
      <p:sp>
        <p:nvSpPr>
          <p:cNvPr id="9232" name="Text Box 25"/>
          <p:cNvSpPr txBox="1">
            <a:spLocks noChangeArrowheads="1"/>
          </p:cNvSpPr>
          <p:nvPr/>
        </p:nvSpPr>
        <p:spPr bwMode="auto">
          <a:xfrm>
            <a:off x="5822950" y="4497388"/>
            <a:ext cx="2719388" cy="4953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eaLnBrk="0" hangingPunct="0">
              <a:lnSpc>
                <a:spcPct val="120000"/>
              </a:lnSpc>
              <a:buClr>
                <a:schemeClr val="tx1"/>
              </a:buClr>
              <a:buFontTx/>
              <a:buChar char="•"/>
            </a:pPr>
            <a:r>
              <a:rPr lang="ko-KR" altLang="en-GB" sz="1100">
                <a:solidFill>
                  <a:schemeClr val="bg1"/>
                </a:solidFill>
              </a:rPr>
              <a:t> 소액 투자로 다소의 매출 증대</a:t>
            </a:r>
            <a:endParaRPr lang="ko-KR" altLang="ko-KR" sz="1100">
              <a:solidFill>
                <a:schemeClr val="bg1"/>
              </a:solidFill>
            </a:endParaRPr>
          </a:p>
          <a:p>
            <a:pPr eaLnBrk="0" hangingPunct="0">
              <a:lnSpc>
                <a:spcPct val="120000"/>
              </a:lnSpc>
              <a:buClr>
                <a:schemeClr val="tx1"/>
              </a:buClr>
              <a:buFontTx/>
              <a:buChar char="•"/>
            </a:pPr>
            <a:r>
              <a:rPr lang="ko-KR" altLang="en-GB" sz="1100">
                <a:solidFill>
                  <a:schemeClr val="bg1"/>
                </a:solidFill>
              </a:rPr>
              <a:t> 온라인상에서 고객의 행동을 학습</a:t>
            </a:r>
          </a:p>
        </p:txBody>
      </p:sp>
      <p:sp>
        <p:nvSpPr>
          <p:cNvPr id="9233" name="Text Box 26"/>
          <p:cNvSpPr txBox="1">
            <a:spLocks noChangeArrowheads="1"/>
          </p:cNvSpPr>
          <p:nvPr/>
        </p:nvSpPr>
        <p:spPr bwMode="auto">
          <a:xfrm>
            <a:off x="5273675" y="3492500"/>
            <a:ext cx="2719388" cy="696913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eaLnBrk="0" hangingPunct="0">
              <a:lnSpc>
                <a:spcPct val="120000"/>
              </a:lnSpc>
              <a:buClr>
                <a:schemeClr val="tx1"/>
              </a:buClr>
              <a:buFontTx/>
              <a:buChar char="•"/>
            </a:pPr>
            <a:r>
              <a:rPr lang="ko-KR" altLang="en-GB" sz="1100">
                <a:solidFill>
                  <a:schemeClr val="bg1"/>
                </a:solidFill>
              </a:rPr>
              <a:t> 비용 절감</a:t>
            </a:r>
          </a:p>
          <a:p>
            <a:pPr eaLnBrk="0" hangingPunct="0">
              <a:lnSpc>
                <a:spcPct val="120000"/>
              </a:lnSpc>
              <a:buClr>
                <a:schemeClr val="tx1"/>
              </a:buClr>
              <a:buFontTx/>
              <a:buChar char="•"/>
            </a:pPr>
            <a:r>
              <a:rPr lang="ko-KR" altLang="en-GB" sz="1100">
                <a:solidFill>
                  <a:schemeClr val="bg1"/>
                </a:solidFill>
              </a:rPr>
              <a:t> 매출 증대</a:t>
            </a:r>
          </a:p>
          <a:p>
            <a:pPr eaLnBrk="0" hangingPunct="0">
              <a:lnSpc>
                <a:spcPct val="120000"/>
              </a:lnSpc>
              <a:buClr>
                <a:schemeClr val="tx1"/>
              </a:buClr>
              <a:buFontTx/>
              <a:buChar char="•"/>
            </a:pPr>
            <a:r>
              <a:rPr lang="ko-KR" altLang="en-GB" sz="1100">
                <a:solidFill>
                  <a:schemeClr val="bg1"/>
                </a:solidFill>
              </a:rPr>
              <a:t> 공급업체와의 </a:t>
            </a:r>
            <a:r>
              <a:rPr lang="en-GB" altLang="ko-KR" sz="1100">
                <a:solidFill>
                  <a:schemeClr val="bg1"/>
                </a:solidFill>
              </a:rPr>
              <a:t>Win-Win</a:t>
            </a:r>
            <a:r>
              <a:rPr lang="ko-KR" altLang="en-GB" sz="1100">
                <a:solidFill>
                  <a:schemeClr val="bg1"/>
                </a:solidFill>
              </a:rPr>
              <a:t>관계</a:t>
            </a:r>
            <a:endParaRPr lang="ko-KR" altLang="ko-KR" sz="1100">
              <a:solidFill>
                <a:schemeClr val="bg1"/>
              </a:solidFill>
            </a:endParaRPr>
          </a:p>
        </p:txBody>
      </p:sp>
      <p:sp>
        <p:nvSpPr>
          <p:cNvPr id="9234" name="Text Box 27"/>
          <p:cNvSpPr txBox="1">
            <a:spLocks noChangeArrowheads="1"/>
          </p:cNvSpPr>
          <p:nvPr/>
        </p:nvSpPr>
        <p:spPr bwMode="auto">
          <a:xfrm>
            <a:off x="4529138" y="2549525"/>
            <a:ext cx="3787775" cy="696913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eaLnBrk="0" hangingPunct="0">
              <a:lnSpc>
                <a:spcPct val="120000"/>
              </a:lnSpc>
              <a:buClr>
                <a:schemeClr val="tx1"/>
              </a:buClr>
              <a:buFontTx/>
              <a:buChar char="•"/>
            </a:pPr>
            <a:r>
              <a:rPr lang="ko-KR" altLang="en-GB" sz="1100">
                <a:solidFill>
                  <a:schemeClr val="bg1"/>
                </a:solidFill>
              </a:rPr>
              <a:t> 가치 창출 활동에 집중</a:t>
            </a:r>
          </a:p>
          <a:p>
            <a:pPr eaLnBrk="0" hangingPunct="0">
              <a:lnSpc>
                <a:spcPct val="120000"/>
              </a:lnSpc>
              <a:buClr>
                <a:schemeClr val="tx1"/>
              </a:buClr>
              <a:buFontTx/>
              <a:buChar char="•"/>
            </a:pPr>
            <a:r>
              <a:rPr lang="ko-KR" altLang="en-GB" sz="1100">
                <a:solidFill>
                  <a:schemeClr val="bg1"/>
                </a:solidFill>
              </a:rPr>
              <a:t> 제품 및 서비스의 재구성 (예: 개별화</a:t>
            </a:r>
            <a:r>
              <a:rPr lang="ko-KR" altLang="ko-KR" sz="1100">
                <a:solidFill>
                  <a:schemeClr val="bg1"/>
                </a:solidFill>
              </a:rPr>
              <a:t>)</a:t>
            </a:r>
          </a:p>
          <a:p>
            <a:pPr eaLnBrk="0" hangingPunct="0">
              <a:lnSpc>
                <a:spcPct val="120000"/>
              </a:lnSpc>
              <a:buClr>
                <a:schemeClr val="tx1"/>
              </a:buClr>
              <a:buFontTx/>
              <a:buChar char="•"/>
            </a:pPr>
            <a:r>
              <a:rPr lang="ko-KR" altLang="en-GB" sz="1100">
                <a:solidFill>
                  <a:schemeClr val="bg1"/>
                </a:solidFill>
              </a:rPr>
              <a:t> 최초 진입자의 이익, 시장 지배 사업자</a:t>
            </a:r>
            <a:endParaRPr lang="ko-KR" altLang="ko-KR" sz="1100">
              <a:solidFill>
                <a:schemeClr val="bg1"/>
              </a:solidFill>
            </a:endParaRPr>
          </a:p>
        </p:txBody>
      </p:sp>
      <p:sp>
        <p:nvSpPr>
          <p:cNvPr id="9235" name="Text Box 28"/>
          <p:cNvSpPr txBox="1">
            <a:spLocks noChangeArrowheads="1"/>
          </p:cNvSpPr>
          <p:nvPr/>
        </p:nvSpPr>
        <p:spPr bwMode="auto">
          <a:xfrm>
            <a:off x="3898900" y="1844675"/>
            <a:ext cx="2719388" cy="26828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eaLnBrk="0" hangingPunct="0">
              <a:lnSpc>
                <a:spcPct val="120000"/>
              </a:lnSpc>
              <a:buClr>
                <a:schemeClr val="tx1"/>
              </a:buClr>
              <a:buFontTx/>
              <a:buChar char="•"/>
            </a:pPr>
            <a:r>
              <a:rPr lang="ko-KR" altLang="en-GB" sz="1100">
                <a:solidFill>
                  <a:schemeClr val="bg1"/>
                </a:solidFill>
              </a:rPr>
              <a:t> 핵심역량 및 경쟁력의 확보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ChangeArrowheads="1"/>
          </p:cNvSpPr>
          <p:nvPr/>
        </p:nvSpPr>
        <p:spPr bwMode="gray">
          <a:xfrm>
            <a:off x="1905000" y="1543050"/>
            <a:ext cx="1943100" cy="1247775"/>
          </a:xfrm>
          <a:prstGeom prst="rect">
            <a:avLst/>
          </a:prstGeom>
          <a:gradFill rotWithShape="1">
            <a:gsLst>
              <a:gs pos="0">
                <a:schemeClr val="folHlink">
                  <a:gamma/>
                  <a:tint val="0"/>
                  <a:invGamma/>
                  <a:alpha val="0"/>
                </a:schemeClr>
              </a:gs>
              <a:gs pos="100000">
                <a:schemeClr val="folHlink">
                  <a:alpha val="50000"/>
                </a:schemeClr>
              </a:gs>
            </a:gsLst>
            <a:lin ang="0" scaled="1"/>
          </a:gradFill>
          <a:ln>
            <a:noFill/>
          </a:ln>
          <a:effectLst/>
          <a:extLst/>
        </p:spPr>
        <p:txBody>
          <a:bodyPr wrap="none" anchor="ctr"/>
          <a:lstStyle/>
          <a:p>
            <a:pPr algn="ctr">
              <a:defRPr/>
            </a:pPr>
            <a:endParaRPr lang="zh-CN" altLang="zh-CN"/>
          </a:p>
        </p:txBody>
      </p:sp>
      <p:sp>
        <p:nvSpPr>
          <p:cNvPr id="23555" name="Rectangle 3"/>
          <p:cNvSpPr>
            <a:spLocks noChangeArrowheads="1"/>
          </p:cNvSpPr>
          <p:nvPr/>
        </p:nvSpPr>
        <p:spPr bwMode="gray">
          <a:xfrm>
            <a:off x="1771650" y="4057650"/>
            <a:ext cx="2071688" cy="1295400"/>
          </a:xfrm>
          <a:prstGeom prst="rect">
            <a:avLst/>
          </a:prstGeom>
          <a:gradFill rotWithShape="1">
            <a:gsLst>
              <a:gs pos="0">
                <a:schemeClr val="hlink">
                  <a:gamma/>
                  <a:tint val="0"/>
                  <a:invGamma/>
                  <a:alpha val="0"/>
                </a:schemeClr>
              </a:gs>
              <a:gs pos="100000">
                <a:schemeClr val="hlink">
                  <a:alpha val="50000"/>
                </a:schemeClr>
              </a:gs>
            </a:gsLst>
            <a:lin ang="0" scaled="1"/>
          </a:gradFill>
          <a:ln>
            <a:noFill/>
          </a:ln>
          <a:effectLst/>
          <a:extLst/>
        </p:spPr>
        <p:txBody>
          <a:bodyPr wrap="none" anchor="ctr"/>
          <a:lstStyle/>
          <a:p>
            <a:pPr>
              <a:defRPr/>
            </a:pPr>
            <a:endParaRPr lang="zh-CN" altLang="en-US"/>
          </a:p>
        </p:txBody>
      </p:sp>
      <p:sp>
        <p:nvSpPr>
          <p:cNvPr id="23556" name="Rectangle 4"/>
          <p:cNvSpPr>
            <a:spLocks noChangeArrowheads="1"/>
          </p:cNvSpPr>
          <p:nvPr/>
        </p:nvSpPr>
        <p:spPr bwMode="gray">
          <a:xfrm>
            <a:off x="5238750" y="4030663"/>
            <a:ext cx="1695450" cy="1322387"/>
          </a:xfrm>
          <a:prstGeom prst="rect">
            <a:avLst/>
          </a:prstGeom>
          <a:gradFill rotWithShape="1">
            <a:gsLst>
              <a:gs pos="0">
                <a:schemeClr val="accent2">
                  <a:alpha val="50000"/>
                </a:schemeClr>
              </a:gs>
              <a:gs pos="100000">
                <a:schemeClr val="accent2">
                  <a:gamma/>
                  <a:tint val="0"/>
                  <a:invGamma/>
                  <a:alpha val="0"/>
                </a:schemeClr>
              </a:gs>
            </a:gsLst>
            <a:lin ang="0" scaled="1"/>
          </a:gradFill>
          <a:ln>
            <a:noFill/>
          </a:ln>
          <a:effectLst/>
          <a:extLst/>
        </p:spPr>
        <p:txBody>
          <a:bodyPr wrap="none" anchor="ctr"/>
          <a:lstStyle/>
          <a:p>
            <a:pPr>
              <a:defRPr/>
            </a:pPr>
            <a:endParaRPr lang="zh-CN" altLang="en-US"/>
          </a:p>
        </p:txBody>
      </p:sp>
      <p:sp>
        <p:nvSpPr>
          <p:cNvPr id="23557" name="Rectangle 5"/>
          <p:cNvSpPr>
            <a:spLocks noChangeArrowheads="1"/>
          </p:cNvSpPr>
          <p:nvPr/>
        </p:nvSpPr>
        <p:spPr bwMode="gray">
          <a:xfrm>
            <a:off x="5211763" y="1543050"/>
            <a:ext cx="1722437" cy="1219200"/>
          </a:xfrm>
          <a:prstGeom prst="rect">
            <a:avLst/>
          </a:prstGeom>
          <a:gradFill rotWithShape="1">
            <a:gsLst>
              <a:gs pos="0">
                <a:schemeClr val="accent1">
                  <a:alpha val="50000"/>
                </a:schemeClr>
              </a:gs>
              <a:gs pos="100000">
                <a:schemeClr val="accent1">
                  <a:gamma/>
                  <a:tint val="0"/>
                  <a:invGamma/>
                  <a:alpha val="0"/>
                </a:schemeClr>
              </a:gs>
            </a:gsLst>
            <a:lin ang="0" scaled="1"/>
          </a:gradFill>
          <a:ln>
            <a:noFill/>
          </a:ln>
          <a:effectLst/>
          <a:extLst/>
        </p:spPr>
        <p:txBody>
          <a:bodyPr wrap="none" anchor="ctr"/>
          <a:lstStyle/>
          <a:p>
            <a:pPr>
              <a:defRPr/>
            </a:pPr>
            <a:endParaRPr lang="zh-CN" altLang="en-US"/>
          </a:p>
        </p:txBody>
      </p:sp>
      <p:grpSp>
        <p:nvGrpSpPr>
          <p:cNvPr id="2" name="Group 6"/>
          <p:cNvGrpSpPr>
            <a:grpSpLocks/>
          </p:cNvGrpSpPr>
          <p:nvPr/>
        </p:nvGrpSpPr>
        <p:grpSpPr bwMode="auto">
          <a:xfrm>
            <a:off x="3840163" y="1412875"/>
            <a:ext cx="1362075" cy="1322388"/>
            <a:chOff x="4320" y="1152"/>
            <a:chExt cx="414" cy="402"/>
          </a:xfrm>
        </p:grpSpPr>
        <p:sp>
          <p:nvSpPr>
            <p:cNvPr id="23559" name="AutoShape 7"/>
            <p:cNvSpPr>
              <a:spLocks noChangeArrowheads="1"/>
            </p:cNvSpPr>
            <p:nvPr/>
          </p:nvSpPr>
          <p:spPr bwMode="gray">
            <a:xfrm>
              <a:off x="4320" y="1152"/>
              <a:ext cx="414" cy="402"/>
            </a:xfrm>
            <a:prstGeom prst="roundRect">
              <a:avLst>
                <a:gd name="adj" fmla="val 11921"/>
              </a:avLst>
            </a:pr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gamma/>
                    <a:shade val="69804"/>
                    <a:invGamma/>
                  </a:schemeClr>
                </a:gs>
              </a:gsLst>
              <a:lin ang="5400000" scaled="1"/>
            </a:gradFill>
            <a:ln w="25400">
              <a:solidFill>
                <a:srgbClr val="FEFEFE"/>
              </a:solidFill>
              <a:round/>
              <a:headEnd/>
              <a:tailEnd/>
            </a:ln>
            <a:effectLst>
              <a:outerShdw dist="53882" dir="2700000" algn="ctr" rotWithShape="0">
                <a:srgbClr val="00000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23560" name="Freeform 8"/>
            <p:cNvSpPr>
              <a:spLocks/>
            </p:cNvSpPr>
            <p:nvPr/>
          </p:nvSpPr>
          <p:spPr bwMode="gray">
            <a:xfrm>
              <a:off x="4346" y="1178"/>
              <a:ext cx="206" cy="201"/>
            </a:xfrm>
            <a:custGeom>
              <a:avLst/>
              <a:gdLst>
                <a:gd name="T0" fmla="*/ 118 w 596"/>
                <a:gd name="T1" fmla="*/ 0 h 598"/>
                <a:gd name="T2" fmla="*/ 0 w 596"/>
                <a:gd name="T3" fmla="*/ 118 h 598"/>
                <a:gd name="T4" fmla="*/ 0 w 596"/>
                <a:gd name="T5" fmla="*/ 589 h 598"/>
                <a:gd name="T6" fmla="*/ 161 w 596"/>
                <a:gd name="T7" fmla="*/ 174 h 598"/>
                <a:gd name="T8" fmla="*/ 589 w 596"/>
                <a:gd name="T9" fmla="*/ 0 h 598"/>
                <a:gd name="T10" fmla="*/ 118 w 596"/>
                <a:gd name="T11" fmla="*/ 0 h 5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96" h="598">
                  <a:moveTo>
                    <a:pt x="118" y="0"/>
                  </a:moveTo>
                  <a:cubicBezTo>
                    <a:pt x="53" y="0"/>
                    <a:pt x="0" y="53"/>
                    <a:pt x="0" y="118"/>
                  </a:cubicBezTo>
                  <a:lnTo>
                    <a:pt x="0" y="589"/>
                  </a:lnTo>
                  <a:cubicBezTo>
                    <a:pt x="27" y="598"/>
                    <a:pt x="12" y="309"/>
                    <a:pt x="161" y="174"/>
                  </a:cubicBezTo>
                  <a:cubicBezTo>
                    <a:pt x="310" y="39"/>
                    <a:pt x="596" y="29"/>
                    <a:pt x="589" y="0"/>
                  </a:cubicBezTo>
                  <a:lnTo>
                    <a:pt x="118" y="0"/>
                  </a:lnTo>
                  <a:close/>
                </a:path>
              </a:pathLst>
            </a:custGeom>
            <a:gradFill rotWithShape="1">
              <a:gsLst>
                <a:gs pos="0">
                  <a:schemeClr val="accent1">
                    <a:gamma/>
                    <a:tint val="48627"/>
                    <a:invGamma/>
                  </a:schemeClr>
                </a:gs>
                <a:gs pos="50000">
                  <a:schemeClr val="accent1">
                    <a:alpha val="0"/>
                  </a:schemeClr>
                </a:gs>
                <a:gs pos="100000">
                  <a:schemeClr val="accent1">
                    <a:gamma/>
                    <a:tint val="48627"/>
                    <a:invGamma/>
                  </a:schemeClr>
                </a:gs>
              </a:gsLst>
              <a:lin ang="2700000" scaled="1"/>
            </a:gradFill>
            <a:ln>
              <a:noFill/>
            </a:ln>
            <a:extLst/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</p:grpSp>
      <p:grpSp>
        <p:nvGrpSpPr>
          <p:cNvPr id="3" name="Group 9"/>
          <p:cNvGrpSpPr>
            <a:grpSpLocks/>
          </p:cNvGrpSpPr>
          <p:nvPr/>
        </p:nvGrpSpPr>
        <p:grpSpPr bwMode="auto">
          <a:xfrm>
            <a:off x="5211763" y="2735263"/>
            <a:ext cx="1362075" cy="1322387"/>
            <a:chOff x="4320" y="1152"/>
            <a:chExt cx="414" cy="402"/>
          </a:xfrm>
        </p:grpSpPr>
        <p:sp>
          <p:nvSpPr>
            <p:cNvPr id="23562" name="AutoShape 10"/>
            <p:cNvSpPr>
              <a:spLocks noChangeArrowheads="1"/>
            </p:cNvSpPr>
            <p:nvPr/>
          </p:nvSpPr>
          <p:spPr bwMode="gray">
            <a:xfrm>
              <a:off x="4320" y="1152"/>
              <a:ext cx="414" cy="402"/>
            </a:xfrm>
            <a:prstGeom prst="roundRect">
              <a:avLst>
                <a:gd name="adj" fmla="val 11921"/>
              </a:avLst>
            </a:prstGeom>
            <a:gradFill rotWithShape="1">
              <a:gsLst>
                <a:gs pos="0">
                  <a:schemeClr val="accent2"/>
                </a:gs>
                <a:gs pos="100000">
                  <a:schemeClr val="accent2">
                    <a:gamma/>
                    <a:shade val="69804"/>
                    <a:invGamma/>
                  </a:schemeClr>
                </a:gs>
              </a:gsLst>
              <a:lin ang="5400000" scaled="1"/>
            </a:gradFill>
            <a:ln w="25400">
              <a:solidFill>
                <a:srgbClr val="FEFEFE"/>
              </a:solidFill>
              <a:round/>
              <a:headEnd/>
              <a:tailEnd/>
            </a:ln>
            <a:effectLst>
              <a:outerShdw dist="53882" dir="2700000" algn="ctr" rotWithShape="0">
                <a:srgbClr val="00000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23563" name="Freeform 11"/>
            <p:cNvSpPr>
              <a:spLocks/>
            </p:cNvSpPr>
            <p:nvPr/>
          </p:nvSpPr>
          <p:spPr bwMode="gray">
            <a:xfrm>
              <a:off x="4346" y="1178"/>
              <a:ext cx="206" cy="201"/>
            </a:xfrm>
            <a:custGeom>
              <a:avLst/>
              <a:gdLst>
                <a:gd name="T0" fmla="*/ 118 w 596"/>
                <a:gd name="T1" fmla="*/ 0 h 598"/>
                <a:gd name="T2" fmla="*/ 0 w 596"/>
                <a:gd name="T3" fmla="*/ 118 h 598"/>
                <a:gd name="T4" fmla="*/ 0 w 596"/>
                <a:gd name="T5" fmla="*/ 589 h 598"/>
                <a:gd name="T6" fmla="*/ 161 w 596"/>
                <a:gd name="T7" fmla="*/ 174 h 598"/>
                <a:gd name="T8" fmla="*/ 589 w 596"/>
                <a:gd name="T9" fmla="*/ 0 h 598"/>
                <a:gd name="T10" fmla="*/ 118 w 596"/>
                <a:gd name="T11" fmla="*/ 0 h 5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96" h="598">
                  <a:moveTo>
                    <a:pt x="118" y="0"/>
                  </a:moveTo>
                  <a:cubicBezTo>
                    <a:pt x="53" y="0"/>
                    <a:pt x="0" y="53"/>
                    <a:pt x="0" y="118"/>
                  </a:cubicBezTo>
                  <a:lnTo>
                    <a:pt x="0" y="589"/>
                  </a:lnTo>
                  <a:cubicBezTo>
                    <a:pt x="27" y="598"/>
                    <a:pt x="12" y="309"/>
                    <a:pt x="161" y="174"/>
                  </a:cubicBezTo>
                  <a:cubicBezTo>
                    <a:pt x="310" y="39"/>
                    <a:pt x="596" y="29"/>
                    <a:pt x="589" y="0"/>
                  </a:cubicBezTo>
                  <a:lnTo>
                    <a:pt x="118" y="0"/>
                  </a:lnTo>
                  <a:close/>
                </a:path>
              </a:pathLst>
            </a:custGeom>
            <a:gradFill rotWithShape="1">
              <a:gsLst>
                <a:gs pos="0">
                  <a:schemeClr val="accent2">
                    <a:gamma/>
                    <a:tint val="48627"/>
                    <a:invGamma/>
                  </a:schemeClr>
                </a:gs>
                <a:gs pos="50000">
                  <a:schemeClr val="accent2">
                    <a:alpha val="0"/>
                  </a:schemeClr>
                </a:gs>
                <a:gs pos="100000">
                  <a:schemeClr val="accent2">
                    <a:gamma/>
                    <a:tint val="48627"/>
                    <a:invGamma/>
                  </a:schemeClr>
                </a:gs>
              </a:gsLst>
              <a:lin ang="2700000" scaled="1"/>
            </a:gradFill>
            <a:ln>
              <a:noFill/>
            </a:ln>
            <a:extLst/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</p:grpSp>
      <p:grpSp>
        <p:nvGrpSpPr>
          <p:cNvPr id="4" name="Group 12"/>
          <p:cNvGrpSpPr>
            <a:grpSpLocks/>
          </p:cNvGrpSpPr>
          <p:nvPr/>
        </p:nvGrpSpPr>
        <p:grpSpPr bwMode="auto">
          <a:xfrm>
            <a:off x="3840163" y="4078288"/>
            <a:ext cx="1362075" cy="1350962"/>
            <a:chOff x="4320" y="1152"/>
            <a:chExt cx="414" cy="402"/>
          </a:xfrm>
        </p:grpSpPr>
        <p:sp>
          <p:nvSpPr>
            <p:cNvPr id="23565" name="AutoShape 13"/>
            <p:cNvSpPr>
              <a:spLocks noChangeArrowheads="1"/>
            </p:cNvSpPr>
            <p:nvPr/>
          </p:nvSpPr>
          <p:spPr bwMode="gray">
            <a:xfrm>
              <a:off x="4320" y="1152"/>
              <a:ext cx="414" cy="402"/>
            </a:xfrm>
            <a:prstGeom prst="roundRect">
              <a:avLst>
                <a:gd name="adj" fmla="val 11921"/>
              </a:avLst>
            </a:prstGeom>
            <a:gradFill rotWithShape="1">
              <a:gsLst>
                <a:gs pos="0">
                  <a:schemeClr val="hlink"/>
                </a:gs>
                <a:gs pos="100000">
                  <a:schemeClr val="hlink">
                    <a:gamma/>
                    <a:shade val="69804"/>
                    <a:invGamma/>
                  </a:schemeClr>
                </a:gs>
              </a:gsLst>
              <a:lin ang="5400000" scaled="1"/>
            </a:gradFill>
            <a:ln w="25400">
              <a:solidFill>
                <a:srgbClr val="FEFEFE"/>
              </a:solidFill>
              <a:round/>
              <a:headEnd/>
              <a:tailEnd/>
            </a:ln>
            <a:effectLst>
              <a:outerShdw dist="53882" dir="2700000" algn="ctr" rotWithShape="0">
                <a:srgbClr val="00000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23566" name="Freeform 14"/>
            <p:cNvSpPr>
              <a:spLocks/>
            </p:cNvSpPr>
            <p:nvPr/>
          </p:nvSpPr>
          <p:spPr bwMode="gray">
            <a:xfrm>
              <a:off x="4346" y="1178"/>
              <a:ext cx="206" cy="201"/>
            </a:xfrm>
            <a:custGeom>
              <a:avLst/>
              <a:gdLst>
                <a:gd name="T0" fmla="*/ 118 w 596"/>
                <a:gd name="T1" fmla="*/ 0 h 598"/>
                <a:gd name="T2" fmla="*/ 0 w 596"/>
                <a:gd name="T3" fmla="*/ 118 h 598"/>
                <a:gd name="T4" fmla="*/ 0 w 596"/>
                <a:gd name="T5" fmla="*/ 589 h 598"/>
                <a:gd name="T6" fmla="*/ 161 w 596"/>
                <a:gd name="T7" fmla="*/ 174 h 598"/>
                <a:gd name="T8" fmla="*/ 589 w 596"/>
                <a:gd name="T9" fmla="*/ 0 h 598"/>
                <a:gd name="T10" fmla="*/ 118 w 596"/>
                <a:gd name="T11" fmla="*/ 0 h 5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96" h="598">
                  <a:moveTo>
                    <a:pt x="118" y="0"/>
                  </a:moveTo>
                  <a:cubicBezTo>
                    <a:pt x="53" y="0"/>
                    <a:pt x="0" y="53"/>
                    <a:pt x="0" y="118"/>
                  </a:cubicBezTo>
                  <a:lnTo>
                    <a:pt x="0" y="589"/>
                  </a:lnTo>
                  <a:cubicBezTo>
                    <a:pt x="27" y="598"/>
                    <a:pt x="12" y="309"/>
                    <a:pt x="161" y="174"/>
                  </a:cubicBezTo>
                  <a:cubicBezTo>
                    <a:pt x="310" y="39"/>
                    <a:pt x="596" y="29"/>
                    <a:pt x="589" y="0"/>
                  </a:cubicBezTo>
                  <a:lnTo>
                    <a:pt x="118" y="0"/>
                  </a:lnTo>
                  <a:close/>
                </a:path>
              </a:pathLst>
            </a:custGeom>
            <a:gradFill rotWithShape="1">
              <a:gsLst>
                <a:gs pos="0">
                  <a:schemeClr val="hlink">
                    <a:gamma/>
                    <a:tint val="48627"/>
                    <a:invGamma/>
                  </a:schemeClr>
                </a:gs>
                <a:gs pos="50000">
                  <a:schemeClr val="hlink">
                    <a:alpha val="0"/>
                  </a:schemeClr>
                </a:gs>
                <a:gs pos="100000">
                  <a:schemeClr val="hlink">
                    <a:gamma/>
                    <a:tint val="48627"/>
                    <a:invGamma/>
                  </a:schemeClr>
                </a:gs>
              </a:gsLst>
              <a:lin ang="2700000" scaled="1"/>
            </a:gradFill>
            <a:ln>
              <a:noFill/>
            </a:ln>
            <a:extLst/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</p:grpSp>
      <p:grpSp>
        <p:nvGrpSpPr>
          <p:cNvPr id="5" name="Group 15"/>
          <p:cNvGrpSpPr>
            <a:grpSpLocks/>
          </p:cNvGrpSpPr>
          <p:nvPr/>
        </p:nvGrpSpPr>
        <p:grpSpPr bwMode="auto">
          <a:xfrm>
            <a:off x="2478088" y="2744788"/>
            <a:ext cx="1362075" cy="1322387"/>
            <a:chOff x="4320" y="1152"/>
            <a:chExt cx="414" cy="402"/>
          </a:xfrm>
        </p:grpSpPr>
        <p:sp>
          <p:nvSpPr>
            <p:cNvPr id="23568" name="AutoShape 16"/>
            <p:cNvSpPr>
              <a:spLocks noChangeArrowheads="1"/>
            </p:cNvSpPr>
            <p:nvPr/>
          </p:nvSpPr>
          <p:spPr bwMode="gray">
            <a:xfrm>
              <a:off x="4320" y="1152"/>
              <a:ext cx="414" cy="402"/>
            </a:xfrm>
            <a:prstGeom prst="roundRect">
              <a:avLst>
                <a:gd name="adj" fmla="val 11921"/>
              </a:avLst>
            </a:pr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shade val="69804"/>
                    <a:invGamma/>
                  </a:schemeClr>
                </a:gs>
              </a:gsLst>
              <a:lin ang="5400000" scaled="1"/>
            </a:gradFill>
            <a:ln w="25400">
              <a:solidFill>
                <a:srgbClr val="FEFEFE"/>
              </a:solidFill>
              <a:round/>
              <a:headEnd/>
              <a:tailEnd/>
            </a:ln>
            <a:effectLst>
              <a:outerShdw dist="53882" dir="2700000" algn="ctr" rotWithShape="0">
                <a:srgbClr val="00000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23569" name="Freeform 17"/>
            <p:cNvSpPr>
              <a:spLocks/>
            </p:cNvSpPr>
            <p:nvPr/>
          </p:nvSpPr>
          <p:spPr bwMode="gray">
            <a:xfrm>
              <a:off x="4346" y="1178"/>
              <a:ext cx="206" cy="201"/>
            </a:xfrm>
            <a:custGeom>
              <a:avLst/>
              <a:gdLst>
                <a:gd name="T0" fmla="*/ 118 w 596"/>
                <a:gd name="T1" fmla="*/ 0 h 598"/>
                <a:gd name="T2" fmla="*/ 0 w 596"/>
                <a:gd name="T3" fmla="*/ 118 h 598"/>
                <a:gd name="T4" fmla="*/ 0 w 596"/>
                <a:gd name="T5" fmla="*/ 589 h 598"/>
                <a:gd name="T6" fmla="*/ 161 w 596"/>
                <a:gd name="T7" fmla="*/ 174 h 598"/>
                <a:gd name="T8" fmla="*/ 589 w 596"/>
                <a:gd name="T9" fmla="*/ 0 h 598"/>
                <a:gd name="T10" fmla="*/ 118 w 596"/>
                <a:gd name="T11" fmla="*/ 0 h 5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96" h="598">
                  <a:moveTo>
                    <a:pt x="118" y="0"/>
                  </a:moveTo>
                  <a:cubicBezTo>
                    <a:pt x="53" y="0"/>
                    <a:pt x="0" y="53"/>
                    <a:pt x="0" y="118"/>
                  </a:cubicBezTo>
                  <a:lnTo>
                    <a:pt x="0" y="589"/>
                  </a:lnTo>
                  <a:cubicBezTo>
                    <a:pt x="27" y="598"/>
                    <a:pt x="12" y="309"/>
                    <a:pt x="161" y="174"/>
                  </a:cubicBezTo>
                  <a:cubicBezTo>
                    <a:pt x="310" y="39"/>
                    <a:pt x="596" y="29"/>
                    <a:pt x="589" y="0"/>
                  </a:cubicBezTo>
                  <a:lnTo>
                    <a:pt x="118" y="0"/>
                  </a:lnTo>
                  <a:close/>
                </a:path>
              </a:pathLst>
            </a:custGeom>
            <a:gradFill rotWithShape="1">
              <a:gsLst>
                <a:gs pos="0">
                  <a:schemeClr val="folHlink">
                    <a:gamma/>
                    <a:tint val="48627"/>
                    <a:invGamma/>
                  </a:schemeClr>
                </a:gs>
                <a:gs pos="50000">
                  <a:schemeClr val="folHlink">
                    <a:alpha val="0"/>
                  </a:schemeClr>
                </a:gs>
                <a:gs pos="100000">
                  <a:schemeClr val="folHlink">
                    <a:gamma/>
                    <a:tint val="48627"/>
                    <a:invGamma/>
                  </a:schemeClr>
                </a:gs>
              </a:gsLst>
              <a:lin ang="2700000" scaled="1"/>
            </a:gradFill>
            <a:ln>
              <a:noFill/>
            </a:ln>
            <a:extLst/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</p:grpSp>
      <p:sp>
        <p:nvSpPr>
          <p:cNvPr id="45066" name="Rectangle 18"/>
          <p:cNvSpPr>
            <a:spLocks noChangeArrowheads="1"/>
          </p:cNvSpPr>
          <p:nvPr/>
        </p:nvSpPr>
        <p:spPr bwMode="auto">
          <a:xfrm>
            <a:off x="990600" y="1665288"/>
            <a:ext cx="2819400" cy="91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n-US" altLang="zh-CN">
                <a:solidFill>
                  <a:srgbClr val="080808"/>
                </a:solidFill>
                <a:ea typeface="宋体" charset="-122"/>
              </a:rPr>
              <a:t>Please write down of </a:t>
            </a:r>
          </a:p>
          <a:p>
            <a:pPr algn="r"/>
            <a:r>
              <a:rPr lang="en-US" altLang="zh-CN">
                <a:solidFill>
                  <a:srgbClr val="080808"/>
                </a:solidFill>
                <a:ea typeface="宋体" charset="-122"/>
              </a:rPr>
              <a:t>a slogan for a vision of  a company in shortly.</a:t>
            </a:r>
          </a:p>
        </p:txBody>
      </p:sp>
      <p:sp>
        <p:nvSpPr>
          <p:cNvPr id="45067" name="Rectangle 19"/>
          <p:cNvSpPr>
            <a:spLocks noChangeArrowheads="1"/>
          </p:cNvSpPr>
          <p:nvPr/>
        </p:nvSpPr>
        <p:spPr bwMode="auto">
          <a:xfrm>
            <a:off x="990600" y="4284663"/>
            <a:ext cx="2819400" cy="91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n-US" altLang="zh-CN">
                <a:solidFill>
                  <a:srgbClr val="080808"/>
                </a:solidFill>
                <a:ea typeface="宋体" charset="-122"/>
              </a:rPr>
              <a:t>Please write down of </a:t>
            </a:r>
          </a:p>
          <a:p>
            <a:pPr algn="r"/>
            <a:r>
              <a:rPr lang="en-US" altLang="zh-CN">
                <a:solidFill>
                  <a:srgbClr val="080808"/>
                </a:solidFill>
                <a:ea typeface="宋体" charset="-122"/>
              </a:rPr>
              <a:t>a slogan for a vision of  a company in shortly.</a:t>
            </a:r>
          </a:p>
        </p:txBody>
      </p:sp>
      <p:sp>
        <p:nvSpPr>
          <p:cNvPr id="45068" name="Rectangle 20"/>
          <p:cNvSpPr>
            <a:spLocks noChangeArrowheads="1"/>
          </p:cNvSpPr>
          <p:nvPr/>
        </p:nvSpPr>
        <p:spPr bwMode="auto">
          <a:xfrm>
            <a:off x="5257800" y="1665288"/>
            <a:ext cx="2819400" cy="91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>
                <a:solidFill>
                  <a:srgbClr val="080808"/>
                </a:solidFill>
                <a:ea typeface="宋体" charset="-122"/>
              </a:rPr>
              <a:t>Please write down of </a:t>
            </a:r>
          </a:p>
          <a:p>
            <a:r>
              <a:rPr lang="en-US" altLang="zh-CN">
                <a:solidFill>
                  <a:srgbClr val="080808"/>
                </a:solidFill>
                <a:ea typeface="宋体" charset="-122"/>
              </a:rPr>
              <a:t>a slogan for a vision of  a company in shortly.</a:t>
            </a:r>
          </a:p>
        </p:txBody>
      </p:sp>
      <p:sp>
        <p:nvSpPr>
          <p:cNvPr id="45069" name="Rectangle 21"/>
          <p:cNvSpPr>
            <a:spLocks noChangeArrowheads="1"/>
          </p:cNvSpPr>
          <p:nvPr/>
        </p:nvSpPr>
        <p:spPr bwMode="auto">
          <a:xfrm>
            <a:off x="5257800" y="4284663"/>
            <a:ext cx="2819400" cy="91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>
                <a:solidFill>
                  <a:srgbClr val="080808"/>
                </a:solidFill>
                <a:ea typeface="宋体" charset="-122"/>
              </a:rPr>
              <a:t>Please write down of </a:t>
            </a:r>
          </a:p>
          <a:p>
            <a:r>
              <a:rPr lang="en-US" altLang="zh-CN">
                <a:solidFill>
                  <a:srgbClr val="080808"/>
                </a:solidFill>
                <a:ea typeface="宋体" charset="-122"/>
              </a:rPr>
              <a:t>a slogan for a vision of  a company in shortly.</a:t>
            </a:r>
          </a:p>
        </p:txBody>
      </p:sp>
      <p:sp>
        <p:nvSpPr>
          <p:cNvPr id="23574" name="Rectangle 22"/>
          <p:cNvSpPr>
            <a:spLocks noChangeArrowheads="1"/>
          </p:cNvSpPr>
          <p:nvPr/>
        </p:nvSpPr>
        <p:spPr bwMode="white">
          <a:xfrm>
            <a:off x="3924300" y="1914525"/>
            <a:ext cx="1187450" cy="366713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zh-CN">
                <a:solidFill>
                  <a:srgbClr val="FEFEFE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宋体" pitchFamily="2" charset="-122"/>
              </a:rPr>
              <a:t>Vision 01</a:t>
            </a:r>
          </a:p>
        </p:txBody>
      </p:sp>
      <p:sp>
        <p:nvSpPr>
          <p:cNvPr id="23575" name="Rectangle 23"/>
          <p:cNvSpPr>
            <a:spLocks noChangeArrowheads="1"/>
          </p:cNvSpPr>
          <p:nvPr/>
        </p:nvSpPr>
        <p:spPr bwMode="white">
          <a:xfrm>
            <a:off x="3914775" y="4592638"/>
            <a:ext cx="1187450" cy="366712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zh-CN">
                <a:solidFill>
                  <a:srgbClr val="FEFEFE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宋体" pitchFamily="2" charset="-122"/>
              </a:rPr>
              <a:t>Vision 03</a:t>
            </a:r>
          </a:p>
        </p:txBody>
      </p:sp>
      <p:sp>
        <p:nvSpPr>
          <p:cNvPr id="23576" name="Rectangle 24"/>
          <p:cNvSpPr>
            <a:spLocks noChangeArrowheads="1"/>
          </p:cNvSpPr>
          <p:nvPr/>
        </p:nvSpPr>
        <p:spPr bwMode="white">
          <a:xfrm>
            <a:off x="5302250" y="3227388"/>
            <a:ext cx="1187450" cy="366712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zh-CN">
                <a:solidFill>
                  <a:srgbClr val="FEFEFE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宋体" pitchFamily="2" charset="-122"/>
              </a:rPr>
              <a:t>Vision 02</a:t>
            </a:r>
          </a:p>
        </p:txBody>
      </p:sp>
      <p:sp>
        <p:nvSpPr>
          <p:cNvPr id="23577" name="Rectangle 25"/>
          <p:cNvSpPr>
            <a:spLocks noChangeArrowheads="1"/>
          </p:cNvSpPr>
          <p:nvPr/>
        </p:nvSpPr>
        <p:spPr bwMode="white">
          <a:xfrm>
            <a:off x="2568575" y="3227388"/>
            <a:ext cx="1187450" cy="366712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zh-CN">
                <a:solidFill>
                  <a:srgbClr val="FEFEFE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宋体" pitchFamily="2" charset="-122"/>
              </a:rPr>
              <a:t>Vision 04</a:t>
            </a:r>
          </a:p>
        </p:txBody>
      </p:sp>
      <p:sp>
        <p:nvSpPr>
          <p:cNvPr id="45074" name="Rectangle 26"/>
          <p:cNvSpPr>
            <a:spLocks noChangeArrowheads="1"/>
          </p:cNvSpPr>
          <p:nvPr/>
        </p:nvSpPr>
        <p:spPr bwMode="auto">
          <a:xfrm>
            <a:off x="3832225" y="3124200"/>
            <a:ext cx="13716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zh-CN">
                <a:solidFill>
                  <a:srgbClr val="CC0000"/>
                </a:solidFill>
                <a:ea typeface="宋体" charset="-122"/>
              </a:rPr>
              <a:t>Company</a:t>
            </a:r>
          </a:p>
          <a:p>
            <a:pPr algn="ctr"/>
            <a:r>
              <a:rPr lang="en-US" altLang="zh-CN">
                <a:solidFill>
                  <a:srgbClr val="CC0000"/>
                </a:solidFill>
                <a:ea typeface="宋体" charset="-122"/>
              </a:rPr>
              <a:t>LOGO</a:t>
            </a:r>
          </a:p>
        </p:txBody>
      </p:sp>
      <p:sp>
        <p:nvSpPr>
          <p:cNvPr id="45075" name="Rectangle 2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 altLang="zh-CN" smtClean="0">
              <a:ea typeface="宋体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 altLang="zh-CN" smtClean="0">
              <a:ea typeface="宋体" charset="-122"/>
            </a:endParaRPr>
          </a:p>
        </p:txBody>
      </p:sp>
      <p:sp>
        <p:nvSpPr>
          <p:cNvPr id="26627" name="AutoShape 3"/>
          <p:cNvSpPr>
            <a:spLocks noChangeArrowheads="1"/>
          </p:cNvSpPr>
          <p:nvPr/>
        </p:nvSpPr>
        <p:spPr bwMode="auto">
          <a:xfrm>
            <a:off x="5465763" y="2747963"/>
            <a:ext cx="3103562" cy="76835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chemeClr val="tx1"/>
              </a:gs>
              <a:gs pos="50000">
                <a:srgbClr val="FFFFFF"/>
              </a:gs>
              <a:gs pos="100000">
                <a:schemeClr val="tx1"/>
              </a:gs>
            </a:gsLst>
            <a:lin ang="2700000" scaled="1"/>
          </a:gradFill>
          <a:ln w="15875">
            <a:solidFill>
              <a:srgbClr val="B2B2B2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>
              <a:defRPr/>
            </a:pPr>
            <a:endParaRPr lang="zh-CN" altLang="en-US"/>
          </a:p>
        </p:txBody>
      </p:sp>
      <p:sp>
        <p:nvSpPr>
          <p:cNvPr id="26628" name="AutoShape 4"/>
          <p:cNvSpPr>
            <a:spLocks noChangeArrowheads="1"/>
          </p:cNvSpPr>
          <p:nvPr/>
        </p:nvSpPr>
        <p:spPr bwMode="auto">
          <a:xfrm>
            <a:off x="5465763" y="1917700"/>
            <a:ext cx="3103562" cy="769938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chemeClr val="tx1"/>
              </a:gs>
              <a:gs pos="50000">
                <a:srgbClr val="FFFFFF"/>
              </a:gs>
              <a:gs pos="100000">
                <a:schemeClr val="tx1"/>
              </a:gs>
            </a:gsLst>
            <a:lin ang="2700000" scaled="1"/>
          </a:gradFill>
          <a:ln w="15875">
            <a:solidFill>
              <a:srgbClr val="B2B2B2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>
              <a:defRPr/>
            </a:pPr>
            <a:endParaRPr lang="zh-CN" altLang="en-US"/>
          </a:p>
        </p:txBody>
      </p:sp>
      <p:sp>
        <p:nvSpPr>
          <p:cNvPr id="26629" name="Oval 5"/>
          <p:cNvSpPr>
            <a:spLocks noChangeArrowheads="1"/>
          </p:cNvSpPr>
          <p:nvPr/>
        </p:nvSpPr>
        <p:spPr bwMode="gray">
          <a:xfrm rot="5760857">
            <a:off x="651669" y="2226469"/>
            <a:ext cx="3679825" cy="3681413"/>
          </a:xfrm>
          <a:prstGeom prst="ellipse">
            <a:avLst/>
          </a:prstGeom>
          <a:gradFill rotWithShape="1">
            <a:gsLst>
              <a:gs pos="0">
                <a:schemeClr val="folHlink"/>
              </a:gs>
              <a:gs pos="100000">
                <a:schemeClr val="folHlink">
                  <a:gamma/>
                  <a:shade val="69804"/>
                  <a:invGamma/>
                </a:schemeClr>
              </a:gs>
            </a:gsLst>
            <a:lin ang="0" scaled="1"/>
          </a:gradFill>
          <a:ln w="28575">
            <a:solidFill>
              <a:srgbClr val="F8F8F8"/>
            </a:solidFill>
            <a:round/>
            <a:headEnd/>
            <a:tailEnd/>
          </a:ln>
          <a:effectLst>
            <a:outerShdw dist="77251" dir="567739" algn="ctr" rotWithShape="0">
              <a:srgbClr val="080808">
                <a:alpha val="50000"/>
              </a:srgb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zh-CN" altLang="en-US"/>
          </a:p>
        </p:txBody>
      </p:sp>
      <p:sp>
        <p:nvSpPr>
          <p:cNvPr id="26630" name="Oval 6"/>
          <p:cNvSpPr>
            <a:spLocks noChangeArrowheads="1"/>
          </p:cNvSpPr>
          <p:nvPr/>
        </p:nvSpPr>
        <p:spPr bwMode="gray">
          <a:xfrm rot="5759136">
            <a:off x="996157" y="2931319"/>
            <a:ext cx="2971800" cy="2973387"/>
          </a:xfrm>
          <a:prstGeom prst="ellipse">
            <a:avLst/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shade val="72941"/>
                  <a:invGamma/>
                </a:schemeClr>
              </a:gs>
            </a:gsLst>
            <a:lin ang="0" scaled="1"/>
          </a:gradFill>
          <a:ln w="28575">
            <a:solidFill>
              <a:srgbClr val="F8F8F8"/>
            </a:solidFill>
            <a:round/>
            <a:headEnd/>
            <a:tailEnd/>
          </a:ln>
          <a:effectLst>
            <a:outerShdw dist="77251" dir="567739" algn="ctr" rotWithShape="0">
              <a:srgbClr val="080808">
                <a:alpha val="50000"/>
              </a:srgb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zh-CN" altLang="en-US"/>
          </a:p>
        </p:txBody>
      </p:sp>
      <p:sp>
        <p:nvSpPr>
          <p:cNvPr id="26631" name="Oval 7"/>
          <p:cNvSpPr>
            <a:spLocks noChangeArrowheads="1"/>
          </p:cNvSpPr>
          <p:nvPr/>
        </p:nvSpPr>
        <p:spPr bwMode="gray">
          <a:xfrm rot="5751207">
            <a:off x="1346994" y="3639344"/>
            <a:ext cx="2263775" cy="2265363"/>
          </a:xfrm>
          <a:prstGeom prst="ellipse">
            <a:avLst/>
          </a:pr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shade val="76078"/>
                  <a:invGamma/>
                </a:schemeClr>
              </a:gs>
            </a:gsLst>
            <a:lin ang="0" scaled="1"/>
          </a:gradFill>
          <a:ln w="28575">
            <a:solidFill>
              <a:srgbClr val="F8F8F8"/>
            </a:solidFill>
            <a:round/>
            <a:headEnd/>
            <a:tailEnd/>
          </a:ln>
          <a:effectLst>
            <a:outerShdw dist="77251" dir="567739" algn="ctr" rotWithShape="0">
              <a:srgbClr val="080808">
                <a:alpha val="50000"/>
              </a:srgb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zh-CN" altLang="en-US"/>
          </a:p>
        </p:txBody>
      </p:sp>
      <p:sp>
        <p:nvSpPr>
          <p:cNvPr id="26632" name="Oval 8"/>
          <p:cNvSpPr>
            <a:spLocks noChangeArrowheads="1"/>
          </p:cNvSpPr>
          <p:nvPr/>
        </p:nvSpPr>
        <p:spPr bwMode="gray">
          <a:xfrm rot="5743865">
            <a:off x="1700213" y="4335462"/>
            <a:ext cx="1555750" cy="1558925"/>
          </a:xfrm>
          <a:prstGeom prst="ellipse">
            <a:avLst/>
          </a:prstGeom>
          <a:gradFill rotWithShape="1">
            <a:gsLst>
              <a:gs pos="0">
                <a:schemeClr val="hlink"/>
              </a:gs>
              <a:gs pos="100000">
                <a:schemeClr val="hlink">
                  <a:gamma/>
                  <a:shade val="79216"/>
                  <a:invGamma/>
                </a:schemeClr>
              </a:gs>
            </a:gsLst>
            <a:lin ang="0" scaled="1"/>
          </a:gradFill>
          <a:ln w="28575">
            <a:solidFill>
              <a:srgbClr val="F8F8F8"/>
            </a:solidFill>
            <a:round/>
            <a:headEnd/>
            <a:tailEnd/>
          </a:ln>
          <a:effectLst>
            <a:outerShdw dist="77251" dir="567739" algn="ctr" rotWithShape="0">
              <a:srgbClr val="080808">
                <a:alpha val="50000"/>
              </a:srgb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zh-CN" altLang="en-US"/>
          </a:p>
        </p:txBody>
      </p:sp>
      <p:grpSp>
        <p:nvGrpSpPr>
          <p:cNvPr id="2" name="Group 9"/>
          <p:cNvGrpSpPr>
            <a:grpSpLocks/>
          </p:cNvGrpSpPr>
          <p:nvPr/>
        </p:nvGrpSpPr>
        <p:grpSpPr bwMode="auto">
          <a:xfrm>
            <a:off x="811213" y="1497013"/>
            <a:ext cx="3436937" cy="431800"/>
            <a:chOff x="406" y="980"/>
            <a:chExt cx="2330" cy="294"/>
          </a:xfrm>
        </p:grpSpPr>
        <p:sp>
          <p:nvSpPr>
            <p:cNvPr id="45085" name="AutoShape 10"/>
            <p:cNvSpPr>
              <a:spLocks noChangeArrowheads="1"/>
            </p:cNvSpPr>
            <p:nvPr/>
          </p:nvSpPr>
          <p:spPr bwMode="gray">
            <a:xfrm>
              <a:off x="406" y="980"/>
              <a:ext cx="2330" cy="294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76B0C5"/>
                </a:gs>
                <a:gs pos="100000">
                  <a:srgbClr val="3289A8"/>
                </a:gs>
              </a:gsLst>
              <a:lin ang="0" scaled="1"/>
            </a:gradFill>
            <a:ln w="12700">
              <a:solidFill>
                <a:srgbClr val="3289A8"/>
              </a:solidFill>
              <a:round/>
              <a:headEnd/>
              <a:tailEnd/>
            </a:ln>
            <a:effectLst>
              <a:outerShdw dist="53882" dir="2700000" algn="ctr" rotWithShape="0">
                <a:srgbClr val="292929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26635" name="AutoShape 11"/>
            <p:cNvSpPr>
              <a:spLocks noChangeArrowheads="1"/>
            </p:cNvSpPr>
            <p:nvPr/>
          </p:nvSpPr>
          <p:spPr bwMode="gray">
            <a:xfrm flipH="1">
              <a:off x="2620" y="1005"/>
              <a:ext cx="104" cy="246"/>
            </a:xfrm>
            <a:prstGeom prst="moon">
              <a:avLst>
                <a:gd name="adj" fmla="val 22032"/>
              </a:avLst>
            </a:prstGeom>
            <a:gradFill rotWithShape="1">
              <a:gsLst>
                <a:gs pos="0">
                  <a:srgbClr val="FFFFFF">
                    <a:gamma/>
                    <a:shade val="46275"/>
                    <a:invGamma/>
                    <a:alpha val="0"/>
                  </a:srgbClr>
                </a:gs>
                <a:gs pos="50000">
                  <a:srgbClr val="FFFFFF">
                    <a:alpha val="84000"/>
                  </a:srgbClr>
                </a:gs>
                <a:gs pos="100000">
                  <a:srgbClr val="FFFFFF">
                    <a:gamma/>
                    <a:shade val="46275"/>
                    <a:invGamma/>
                    <a:alpha val="0"/>
                  </a:srgbClr>
                </a:gs>
              </a:gsLst>
              <a:lin ang="5400000" scaled="1"/>
            </a:gradFill>
            <a:ln>
              <a:noFill/>
            </a:ln>
            <a:effectLst/>
            <a:extLst/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26636" name="AutoShape 12"/>
            <p:cNvSpPr>
              <a:spLocks noChangeArrowheads="1"/>
            </p:cNvSpPr>
            <p:nvPr/>
          </p:nvSpPr>
          <p:spPr bwMode="gray">
            <a:xfrm>
              <a:off x="420" y="1006"/>
              <a:ext cx="104" cy="242"/>
            </a:xfrm>
            <a:prstGeom prst="moon">
              <a:avLst>
                <a:gd name="adj" fmla="val 22032"/>
              </a:avLst>
            </a:prstGeom>
            <a:gradFill rotWithShape="1">
              <a:gsLst>
                <a:gs pos="0">
                  <a:srgbClr val="FFFFFF">
                    <a:gamma/>
                    <a:shade val="46275"/>
                    <a:invGamma/>
                    <a:alpha val="0"/>
                  </a:srgbClr>
                </a:gs>
                <a:gs pos="50000">
                  <a:srgbClr val="FFFFFF">
                    <a:alpha val="84000"/>
                  </a:srgbClr>
                </a:gs>
                <a:gs pos="100000">
                  <a:srgbClr val="FFFFFF">
                    <a:gamma/>
                    <a:shade val="46275"/>
                    <a:invGamma/>
                    <a:alpha val="0"/>
                  </a:srgbClr>
                </a:gs>
              </a:gsLst>
              <a:lin ang="5400000" scaled="1"/>
            </a:gradFill>
            <a:ln>
              <a:noFill/>
            </a:ln>
            <a:effectLst/>
            <a:extLst/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</p:grpSp>
      <p:sp>
        <p:nvSpPr>
          <p:cNvPr id="46090" name="Text Box 18"/>
          <p:cNvSpPr txBox="1">
            <a:spLocks noChangeArrowheads="1"/>
          </p:cNvSpPr>
          <p:nvPr/>
        </p:nvSpPr>
        <p:spPr bwMode="white">
          <a:xfrm>
            <a:off x="1625600" y="1484313"/>
            <a:ext cx="1701800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2400">
                <a:solidFill>
                  <a:srgbClr val="FFFFFF"/>
                </a:solidFill>
                <a:latin typeface="Calibri" pitchFamily="34" charset="0"/>
                <a:ea typeface="宋体" charset="-122"/>
                <a:cs typeface="Arial" charset="0"/>
              </a:rPr>
              <a:t>Title in here</a:t>
            </a:r>
          </a:p>
        </p:txBody>
      </p:sp>
      <p:sp>
        <p:nvSpPr>
          <p:cNvPr id="26638" name="AutoShape 14"/>
          <p:cNvSpPr>
            <a:spLocks noChangeArrowheads="1"/>
          </p:cNvSpPr>
          <p:nvPr/>
        </p:nvSpPr>
        <p:spPr bwMode="gray">
          <a:xfrm>
            <a:off x="4597400" y="2049463"/>
            <a:ext cx="1323975" cy="496887"/>
          </a:xfrm>
          <a:prstGeom prst="homePlate">
            <a:avLst>
              <a:gd name="adj" fmla="val 39919"/>
            </a:avLst>
          </a:prstGeom>
          <a:gradFill rotWithShape="1">
            <a:gsLst>
              <a:gs pos="0">
                <a:schemeClr val="folHlink"/>
              </a:gs>
              <a:gs pos="100000">
                <a:schemeClr val="folHlink">
                  <a:gamma/>
                  <a:shade val="62745"/>
                  <a:invGamma/>
                </a:schemeClr>
              </a:gs>
            </a:gsLst>
            <a:lin ang="5400000" scaled="1"/>
          </a:gradFill>
          <a:ln w="19050">
            <a:solidFill>
              <a:srgbClr val="FEFFFF"/>
            </a:solidFill>
            <a:miter lim="800000"/>
            <a:headEnd/>
            <a:tailEnd/>
          </a:ln>
          <a:effectLst>
            <a:outerShdw dist="53882" dir="2700000" algn="ctr" rotWithShape="0">
              <a:srgbClr val="000000">
                <a:alpha val="50000"/>
              </a:srgb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zh-CN" altLang="en-US"/>
          </a:p>
        </p:txBody>
      </p:sp>
      <p:sp>
        <p:nvSpPr>
          <p:cNvPr id="46092" name="Text Box 18"/>
          <p:cNvSpPr txBox="1">
            <a:spLocks noChangeArrowheads="1"/>
          </p:cNvSpPr>
          <p:nvPr/>
        </p:nvSpPr>
        <p:spPr bwMode="white">
          <a:xfrm>
            <a:off x="4527550" y="2138363"/>
            <a:ext cx="1371600" cy="336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1600">
                <a:solidFill>
                  <a:srgbClr val="F8F8F8"/>
                </a:solidFill>
                <a:latin typeface="Arial" charset="0"/>
                <a:ea typeface="宋体" charset="-122"/>
                <a:cs typeface="Arial" charset="0"/>
              </a:rPr>
              <a:t>Add Title</a:t>
            </a:r>
          </a:p>
        </p:txBody>
      </p:sp>
      <p:sp>
        <p:nvSpPr>
          <p:cNvPr id="26640" name="AutoShape 16"/>
          <p:cNvSpPr>
            <a:spLocks noChangeArrowheads="1"/>
          </p:cNvSpPr>
          <p:nvPr/>
        </p:nvSpPr>
        <p:spPr bwMode="gray">
          <a:xfrm>
            <a:off x="4597400" y="2881313"/>
            <a:ext cx="1323975" cy="493712"/>
          </a:xfrm>
          <a:prstGeom prst="homePlate">
            <a:avLst>
              <a:gd name="adj" fmla="val 40175"/>
            </a:avLst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shade val="62745"/>
                  <a:invGamma/>
                </a:schemeClr>
              </a:gs>
            </a:gsLst>
            <a:lin ang="5400000" scaled="1"/>
          </a:gradFill>
          <a:ln w="19050">
            <a:solidFill>
              <a:srgbClr val="FEFFFF"/>
            </a:solidFill>
            <a:miter lim="800000"/>
            <a:headEnd/>
            <a:tailEnd/>
          </a:ln>
          <a:effectLst>
            <a:outerShdw dist="53882" dir="2700000" algn="ctr" rotWithShape="0">
              <a:srgbClr val="000000">
                <a:alpha val="50000"/>
              </a:srgb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zh-CN" altLang="en-US"/>
          </a:p>
        </p:txBody>
      </p:sp>
      <p:sp>
        <p:nvSpPr>
          <p:cNvPr id="46094" name="Text Box 18"/>
          <p:cNvSpPr txBox="1">
            <a:spLocks noChangeArrowheads="1"/>
          </p:cNvSpPr>
          <p:nvPr/>
        </p:nvSpPr>
        <p:spPr bwMode="white">
          <a:xfrm>
            <a:off x="4527550" y="2970213"/>
            <a:ext cx="1371600" cy="3667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>
                <a:solidFill>
                  <a:srgbClr val="F8F8F8"/>
                </a:solidFill>
                <a:latin typeface="Arial" charset="0"/>
                <a:ea typeface="宋体" charset="-122"/>
              </a:rPr>
              <a:t>Add Title</a:t>
            </a:r>
          </a:p>
        </p:txBody>
      </p:sp>
      <p:sp>
        <p:nvSpPr>
          <p:cNvPr id="26642" name="AutoShape 18"/>
          <p:cNvSpPr>
            <a:spLocks noChangeArrowheads="1"/>
          </p:cNvSpPr>
          <p:nvPr/>
        </p:nvSpPr>
        <p:spPr bwMode="auto">
          <a:xfrm>
            <a:off x="5465763" y="4419600"/>
            <a:ext cx="3103562" cy="769938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chemeClr val="tx1"/>
              </a:gs>
              <a:gs pos="50000">
                <a:srgbClr val="FFFFFF"/>
              </a:gs>
              <a:gs pos="100000">
                <a:schemeClr val="tx1"/>
              </a:gs>
            </a:gsLst>
            <a:lin ang="2700000" scaled="1"/>
          </a:gradFill>
          <a:ln w="15875">
            <a:solidFill>
              <a:srgbClr val="B2B2B2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>
              <a:defRPr/>
            </a:pPr>
            <a:endParaRPr lang="zh-CN" altLang="en-US"/>
          </a:p>
        </p:txBody>
      </p:sp>
      <p:sp>
        <p:nvSpPr>
          <p:cNvPr id="26643" name="AutoShape 19"/>
          <p:cNvSpPr>
            <a:spLocks noChangeArrowheads="1"/>
          </p:cNvSpPr>
          <p:nvPr/>
        </p:nvSpPr>
        <p:spPr bwMode="auto">
          <a:xfrm>
            <a:off x="5465763" y="3584575"/>
            <a:ext cx="3103562" cy="769938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chemeClr val="tx1"/>
              </a:gs>
              <a:gs pos="50000">
                <a:srgbClr val="FFFFFF"/>
              </a:gs>
              <a:gs pos="100000">
                <a:schemeClr val="tx1"/>
              </a:gs>
            </a:gsLst>
            <a:lin ang="2700000" scaled="1"/>
          </a:gradFill>
          <a:ln w="15875">
            <a:solidFill>
              <a:srgbClr val="B2B2B2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>
              <a:defRPr/>
            </a:pPr>
            <a:endParaRPr lang="zh-CN" altLang="en-US"/>
          </a:p>
        </p:txBody>
      </p:sp>
      <p:sp>
        <p:nvSpPr>
          <p:cNvPr id="26644" name="AutoShape 20"/>
          <p:cNvSpPr>
            <a:spLocks noChangeArrowheads="1"/>
          </p:cNvSpPr>
          <p:nvPr/>
        </p:nvSpPr>
        <p:spPr bwMode="gray">
          <a:xfrm>
            <a:off x="4597400" y="3716338"/>
            <a:ext cx="1323975" cy="496887"/>
          </a:xfrm>
          <a:prstGeom prst="homePlate">
            <a:avLst>
              <a:gd name="adj" fmla="val 39919"/>
            </a:avLst>
          </a:pr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shade val="62745"/>
                  <a:invGamma/>
                </a:schemeClr>
              </a:gs>
            </a:gsLst>
            <a:lin ang="5400000" scaled="1"/>
          </a:gradFill>
          <a:ln w="19050">
            <a:solidFill>
              <a:srgbClr val="FEFFFF"/>
            </a:solidFill>
            <a:miter lim="800000"/>
            <a:headEnd/>
            <a:tailEnd/>
          </a:ln>
          <a:effectLst>
            <a:outerShdw dist="53882" dir="2700000" algn="ctr" rotWithShape="0">
              <a:srgbClr val="000000">
                <a:alpha val="50000"/>
              </a:srgb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zh-CN" altLang="en-US"/>
          </a:p>
        </p:txBody>
      </p:sp>
      <p:sp>
        <p:nvSpPr>
          <p:cNvPr id="46098" name="Text Box 18"/>
          <p:cNvSpPr txBox="1">
            <a:spLocks noChangeArrowheads="1"/>
          </p:cNvSpPr>
          <p:nvPr/>
        </p:nvSpPr>
        <p:spPr bwMode="white">
          <a:xfrm>
            <a:off x="4527550" y="3805238"/>
            <a:ext cx="1371600" cy="3667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>
                <a:solidFill>
                  <a:srgbClr val="F8F8F8"/>
                </a:solidFill>
                <a:latin typeface="Arial" charset="0"/>
                <a:ea typeface="宋体" charset="-122"/>
              </a:rPr>
              <a:t>Add Title</a:t>
            </a:r>
          </a:p>
        </p:txBody>
      </p:sp>
      <p:sp>
        <p:nvSpPr>
          <p:cNvPr id="26646" name="AutoShape 22"/>
          <p:cNvSpPr>
            <a:spLocks noChangeArrowheads="1"/>
          </p:cNvSpPr>
          <p:nvPr/>
        </p:nvSpPr>
        <p:spPr bwMode="gray">
          <a:xfrm>
            <a:off x="4597400" y="4552950"/>
            <a:ext cx="1323975" cy="493713"/>
          </a:xfrm>
          <a:prstGeom prst="homePlate">
            <a:avLst>
              <a:gd name="adj" fmla="val 40175"/>
            </a:avLst>
          </a:prstGeom>
          <a:gradFill rotWithShape="1">
            <a:gsLst>
              <a:gs pos="0">
                <a:schemeClr val="hlink"/>
              </a:gs>
              <a:gs pos="100000">
                <a:schemeClr val="hlink">
                  <a:gamma/>
                  <a:shade val="62745"/>
                  <a:invGamma/>
                </a:schemeClr>
              </a:gs>
            </a:gsLst>
            <a:lin ang="5400000" scaled="1"/>
          </a:gradFill>
          <a:ln w="19050">
            <a:solidFill>
              <a:srgbClr val="FEFFFF"/>
            </a:solidFill>
            <a:miter lim="800000"/>
            <a:headEnd/>
            <a:tailEnd/>
          </a:ln>
          <a:effectLst>
            <a:outerShdw dist="53882" dir="2700000" algn="ctr" rotWithShape="0">
              <a:srgbClr val="000000">
                <a:alpha val="50000"/>
              </a:srgb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zh-CN" altLang="en-US"/>
          </a:p>
        </p:txBody>
      </p:sp>
      <p:sp>
        <p:nvSpPr>
          <p:cNvPr id="46100" name="Text Box 18"/>
          <p:cNvSpPr txBox="1">
            <a:spLocks noChangeArrowheads="1"/>
          </p:cNvSpPr>
          <p:nvPr/>
        </p:nvSpPr>
        <p:spPr bwMode="white">
          <a:xfrm>
            <a:off x="4527550" y="4641850"/>
            <a:ext cx="1371600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>
                <a:solidFill>
                  <a:srgbClr val="F8F8F8"/>
                </a:solidFill>
                <a:latin typeface="Arial" charset="0"/>
                <a:ea typeface="宋体" charset="-122"/>
              </a:rPr>
              <a:t>Add Title</a:t>
            </a:r>
          </a:p>
        </p:txBody>
      </p:sp>
      <p:sp>
        <p:nvSpPr>
          <p:cNvPr id="46101" name="Text Box 24"/>
          <p:cNvSpPr txBox="1">
            <a:spLocks noChangeArrowheads="1"/>
          </p:cNvSpPr>
          <p:nvPr/>
        </p:nvSpPr>
        <p:spPr bwMode="gray">
          <a:xfrm>
            <a:off x="5899150" y="2062163"/>
            <a:ext cx="2468563" cy="4714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70000"/>
              </a:lnSpc>
              <a:spcBef>
                <a:spcPct val="50000"/>
              </a:spcBef>
              <a:buFontTx/>
              <a:buChar char="•"/>
            </a:pPr>
            <a:r>
              <a:rPr lang="en-US" altLang="zh-CN" sz="1300">
                <a:solidFill>
                  <a:srgbClr val="000000"/>
                </a:solidFill>
                <a:ea typeface="宋体" charset="-122"/>
                <a:cs typeface="Arial" charset="0"/>
              </a:rPr>
              <a:t> Description of the contents</a:t>
            </a:r>
          </a:p>
          <a:p>
            <a:pPr>
              <a:lnSpc>
                <a:spcPct val="70000"/>
              </a:lnSpc>
              <a:spcBef>
                <a:spcPct val="50000"/>
              </a:spcBef>
              <a:buFontTx/>
              <a:buChar char="•"/>
            </a:pPr>
            <a:r>
              <a:rPr lang="en-US" altLang="zh-CN" sz="1300">
                <a:solidFill>
                  <a:srgbClr val="000000"/>
                </a:solidFill>
                <a:ea typeface="宋体" charset="-122"/>
                <a:cs typeface="Arial" charset="0"/>
              </a:rPr>
              <a:t> Description of the contents</a:t>
            </a:r>
          </a:p>
        </p:txBody>
      </p:sp>
      <p:sp>
        <p:nvSpPr>
          <p:cNvPr id="46102" name="Text Box 25"/>
          <p:cNvSpPr txBox="1">
            <a:spLocks noChangeArrowheads="1"/>
          </p:cNvSpPr>
          <p:nvPr/>
        </p:nvSpPr>
        <p:spPr bwMode="gray">
          <a:xfrm>
            <a:off x="5913438" y="3721100"/>
            <a:ext cx="2470150" cy="47148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70000"/>
              </a:lnSpc>
              <a:spcBef>
                <a:spcPct val="50000"/>
              </a:spcBef>
              <a:buFontTx/>
              <a:buChar char="•"/>
            </a:pPr>
            <a:r>
              <a:rPr lang="en-US" altLang="zh-CN" sz="1300">
                <a:solidFill>
                  <a:srgbClr val="000000"/>
                </a:solidFill>
                <a:ea typeface="宋体" charset="-122"/>
                <a:cs typeface="Arial" charset="0"/>
              </a:rPr>
              <a:t> Description of the contents</a:t>
            </a:r>
          </a:p>
          <a:p>
            <a:pPr>
              <a:lnSpc>
                <a:spcPct val="70000"/>
              </a:lnSpc>
              <a:spcBef>
                <a:spcPct val="50000"/>
              </a:spcBef>
              <a:buFontTx/>
              <a:buChar char="•"/>
            </a:pPr>
            <a:r>
              <a:rPr lang="en-US" altLang="zh-CN" sz="1300">
                <a:solidFill>
                  <a:srgbClr val="000000"/>
                </a:solidFill>
                <a:ea typeface="宋体" charset="-122"/>
                <a:cs typeface="Arial" charset="0"/>
              </a:rPr>
              <a:t> Description of the contents</a:t>
            </a:r>
          </a:p>
        </p:txBody>
      </p:sp>
      <p:sp>
        <p:nvSpPr>
          <p:cNvPr id="46103" name="Text Box 18"/>
          <p:cNvSpPr txBox="1">
            <a:spLocks noChangeArrowheads="1"/>
          </p:cNvSpPr>
          <p:nvPr/>
        </p:nvSpPr>
        <p:spPr bwMode="gray">
          <a:xfrm>
            <a:off x="1701800" y="5005388"/>
            <a:ext cx="1552575" cy="336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1600">
                <a:solidFill>
                  <a:srgbClr val="FFFFFF"/>
                </a:solidFill>
                <a:latin typeface="Arial" charset="0"/>
                <a:ea typeface="宋体" charset="-122"/>
                <a:cs typeface="Arial" charset="0"/>
              </a:rPr>
              <a:t>Text in here</a:t>
            </a:r>
          </a:p>
        </p:txBody>
      </p:sp>
      <p:sp>
        <p:nvSpPr>
          <p:cNvPr id="46104" name="Text Box 18"/>
          <p:cNvSpPr txBox="1">
            <a:spLocks noChangeArrowheads="1"/>
          </p:cNvSpPr>
          <p:nvPr/>
        </p:nvSpPr>
        <p:spPr bwMode="gray">
          <a:xfrm>
            <a:off x="1462088" y="3954463"/>
            <a:ext cx="2035175" cy="3667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>
                <a:solidFill>
                  <a:srgbClr val="FFFFFF"/>
                </a:solidFill>
                <a:latin typeface="Arial" charset="0"/>
                <a:ea typeface="宋体" charset="-122"/>
                <a:cs typeface="Arial" charset="0"/>
              </a:rPr>
              <a:t>Text in here</a:t>
            </a:r>
          </a:p>
        </p:txBody>
      </p:sp>
      <p:sp>
        <p:nvSpPr>
          <p:cNvPr id="46105" name="Text Box 18"/>
          <p:cNvSpPr txBox="1">
            <a:spLocks noChangeArrowheads="1"/>
          </p:cNvSpPr>
          <p:nvPr/>
        </p:nvSpPr>
        <p:spPr bwMode="gray">
          <a:xfrm>
            <a:off x="1462088" y="3165475"/>
            <a:ext cx="2035175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>
                <a:solidFill>
                  <a:srgbClr val="FFFFFF"/>
                </a:solidFill>
                <a:latin typeface="Arial" charset="0"/>
                <a:ea typeface="宋体" charset="-122"/>
                <a:cs typeface="Arial" charset="0"/>
              </a:rPr>
              <a:t>Text in here</a:t>
            </a:r>
          </a:p>
        </p:txBody>
      </p:sp>
      <p:sp>
        <p:nvSpPr>
          <p:cNvPr id="46106" name="Text Box 18"/>
          <p:cNvSpPr txBox="1">
            <a:spLocks noChangeArrowheads="1"/>
          </p:cNvSpPr>
          <p:nvPr/>
        </p:nvSpPr>
        <p:spPr bwMode="gray">
          <a:xfrm>
            <a:off x="1462088" y="2452688"/>
            <a:ext cx="2035175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2000">
                <a:solidFill>
                  <a:srgbClr val="FFFFFF"/>
                </a:solidFill>
                <a:latin typeface="Arial" charset="0"/>
                <a:ea typeface="宋体" charset="-122"/>
                <a:cs typeface="Arial" charset="0"/>
              </a:rPr>
              <a:t>Text in here</a:t>
            </a:r>
          </a:p>
        </p:txBody>
      </p:sp>
      <p:sp>
        <p:nvSpPr>
          <p:cNvPr id="46107" name="Text Box 30"/>
          <p:cNvSpPr txBox="1">
            <a:spLocks noChangeArrowheads="1"/>
          </p:cNvSpPr>
          <p:nvPr/>
        </p:nvSpPr>
        <p:spPr bwMode="gray">
          <a:xfrm>
            <a:off x="5899150" y="2927350"/>
            <a:ext cx="2468563" cy="47148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70000"/>
              </a:lnSpc>
              <a:spcBef>
                <a:spcPct val="50000"/>
              </a:spcBef>
              <a:buFontTx/>
              <a:buChar char="•"/>
            </a:pPr>
            <a:r>
              <a:rPr lang="en-US" altLang="zh-CN" sz="1300">
                <a:solidFill>
                  <a:srgbClr val="000000"/>
                </a:solidFill>
                <a:ea typeface="宋体" charset="-122"/>
                <a:cs typeface="Arial" charset="0"/>
              </a:rPr>
              <a:t> Description of the contents</a:t>
            </a:r>
          </a:p>
          <a:p>
            <a:pPr>
              <a:lnSpc>
                <a:spcPct val="70000"/>
              </a:lnSpc>
              <a:spcBef>
                <a:spcPct val="50000"/>
              </a:spcBef>
              <a:buFontTx/>
              <a:buChar char="•"/>
            </a:pPr>
            <a:r>
              <a:rPr lang="en-US" altLang="zh-CN" sz="1300">
                <a:solidFill>
                  <a:srgbClr val="000000"/>
                </a:solidFill>
                <a:ea typeface="宋体" charset="-122"/>
                <a:cs typeface="Arial" charset="0"/>
              </a:rPr>
              <a:t> Description of the contents</a:t>
            </a:r>
          </a:p>
        </p:txBody>
      </p:sp>
      <p:sp>
        <p:nvSpPr>
          <p:cNvPr id="46108" name="Text Box 31"/>
          <p:cNvSpPr txBox="1">
            <a:spLocks noChangeArrowheads="1"/>
          </p:cNvSpPr>
          <p:nvPr/>
        </p:nvSpPr>
        <p:spPr bwMode="gray">
          <a:xfrm>
            <a:off x="5913438" y="4587875"/>
            <a:ext cx="2470150" cy="47148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70000"/>
              </a:lnSpc>
              <a:spcBef>
                <a:spcPct val="50000"/>
              </a:spcBef>
              <a:buFontTx/>
              <a:buChar char="•"/>
            </a:pPr>
            <a:r>
              <a:rPr lang="en-US" altLang="zh-CN" sz="1300">
                <a:solidFill>
                  <a:srgbClr val="000000"/>
                </a:solidFill>
                <a:ea typeface="宋体" charset="-122"/>
                <a:cs typeface="Arial" charset="0"/>
              </a:rPr>
              <a:t> Description of the contents</a:t>
            </a:r>
          </a:p>
          <a:p>
            <a:pPr>
              <a:lnSpc>
                <a:spcPct val="70000"/>
              </a:lnSpc>
              <a:spcBef>
                <a:spcPct val="50000"/>
              </a:spcBef>
              <a:buFontTx/>
              <a:buChar char="•"/>
            </a:pPr>
            <a:r>
              <a:rPr lang="en-US" altLang="zh-CN" sz="1300">
                <a:solidFill>
                  <a:srgbClr val="000000"/>
                </a:solidFill>
                <a:ea typeface="宋体" charset="-122"/>
                <a:cs typeface="Arial" charset="0"/>
              </a:rPr>
              <a:t> Description of the contents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 altLang="zh-CN" smtClean="0">
              <a:ea typeface="宋体" charset="-122"/>
            </a:endParaRPr>
          </a:p>
        </p:txBody>
      </p:sp>
      <p:sp>
        <p:nvSpPr>
          <p:cNvPr id="47107" name="AutoShape 3"/>
          <p:cNvSpPr>
            <a:spLocks noChangeArrowheads="1"/>
          </p:cNvSpPr>
          <p:nvPr/>
        </p:nvSpPr>
        <p:spPr bwMode="gray">
          <a:xfrm>
            <a:off x="2554288" y="1574800"/>
            <a:ext cx="4991100" cy="1303338"/>
          </a:xfrm>
          <a:prstGeom prst="roundRect">
            <a:avLst>
              <a:gd name="adj" fmla="val 9144"/>
            </a:avLst>
          </a:prstGeom>
          <a:solidFill>
            <a:srgbClr val="F8F8F8"/>
          </a:solidFill>
          <a:ln w="28575">
            <a:solidFill>
              <a:schemeClr val="accent2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7108" name="AutoShape 4"/>
          <p:cNvSpPr>
            <a:spLocks noChangeArrowheads="1"/>
          </p:cNvSpPr>
          <p:nvPr/>
        </p:nvSpPr>
        <p:spPr bwMode="gray">
          <a:xfrm>
            <a:off x="2563813" y="2947988"/>
            <a:ext cx="4991100" cy="1327150"/>
          </a:xfrm>
          <a:prstGeom prst="roundRect">
            <a:avLst>
              <a:gd name="adj" fmla="val 9144"/>
            </a:avLst>
          </a:prstGeom>
          <a:solidFill>
            <a:srgbClr val="F8F8F8"/>
          </a:solidFill>
          <a:ln w="28575">
            <a:solidFill>
              <a:schemeClr val="hlink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0725" name="AutoShape 5"/>
          <p:cNvSpPr>
            <a:spLocks noChangeArrowheads="1"/>
          </p:cNvSpPr>
          <p:nvPr/>
        </p:nvSpPr>
        <p:spPr bwMode="gray">
          <a:xfrm>
            <a:off x="1792288" y="1052513"/>
            <a:ext cx="2438400" cy="1785937"/>
          </a:xfrm>
          <a:prstGeom prst="upArrow">
            <a:avLst>
              <a:gd name="adj1" fmla="val 50000"/>
              <a:gd name="adj2" fmla="val 18667"/>
            </a:avLst>
          </a:prstGeom>
          <a:gradFill rotWithShape="1">
            <a:gsLst>
              <a:gs pos="0">
                <a:schemeClr val="accent2">
                  <a:gamma/>
                  <a:shade val="66275"/>
                  <a:invGamma/>
                </a:schemeClr>
              </a:gs>
              <a:gs pos="100000">
                <a:schemeClr val="accent2"/>
              </a:gs>
            </a:gsLst>
            <a:lin ang="18900000" scaled="1"/>
          </a:gradFill>
          <a:ln>
            <a:noFill/>
          </a:ln>
          <a:effectLst/>
          <a:scene3d>
            <a:camera prst="legacyPerspectiveBottomRight"/>
            <a:lightRig rig="legacyFlat1" dir="t"/>
          </a:scene3d>
          <a:sp3d extrusionH="430200" prstMaterial="legacyMatte">
            <a:bevelT w="13500" h="13500" prst="angle"/>
            <a:bevelB w="13500" h="13500" prst="angle"/>
            <a:extrusionClr>
              <a:schemeClr val="accent2"/>
            </a:extrusionClr>
          </a:sp3d>
          <a:extLst/>
        </p:spPr>
        <p:txBody>
          <a:bodyPr wrap="none" anchor="ctr">
            <a:flatTx/>
          </a:bodyPr>
          <a:lstStyle/>
          <a:p>
            <a:pPr>
              <a:defRPr/>
            </a:pPr>
            <a:endParaRPr lang="zh-CN" altLang="en-US"/>
          </a:p>
        </p:txBody>
      </p:sp>
      <p:sp>
        <p:nvSpPr>
          <p:cNvPr id="30726" name="AutoShape 6"/>
          <p:cNvSpPr>
            <a:spLocks noChangeArrowheads="1"/>
          </p:cNvSpPr>
          <p:nvPr/>
        </p:nvSpPr>
        <p:spPr bwMode="gray">
          <a:xfrm>
            <a:off x="1192213" y="2433638"/>
            <a:ext cx="2438400" cy="1785937"/>
          </a:xfrm>
          <a:prstGeom prst="upArrow">
            <a:avLst>
              <a:gd name="adj1" fmla="val 50000"/>
              <a:gd name="adj2" fmla="val 18667"/>
            </a:avLst>
          </a:prstGeom>
          <a:gradFill rotWithShape="1">
            <a:gsLst>
              <a:gs pos="0">
                <a:schemeClr val="hlink">
                  <a:gamma/>
                  <a:shade val="56078"/>
                  <a:invGamma/>
                </a:schemeClr>
              </a:gs>
              <a:gs pos="100000">
                <a:schemeClr val="hlink"/>
              </a:gs>
            </a:gsLst>
            <a:lin ang="18900000" scaled="1"/>
          </a:gradFill>
          <a:ln>
            <a:noFill/>
          </a:ln>
          <a:effectLst/>
          <a:scene3d>
            <a:camera prst="legacyPerspectiveBottomRight"/>
            <a:lightRig rig="legacyFlat1" dir="t"/>
          </a:scene3d>
          <a:sp3d extrusionH="430200" prstMaterial="legacyMatte">
            <a:bevelT w="13500" h="13500" prst="angle"/>
            <a:bevelB w="13500" h="13500" prst="angle"/>
            <a:extrusionClr>
              <a:schemeClr val="hlink"/>
            </a:extrusionClr>
          </a:sp3d>
          <a:extLst/>
        </p:spPr>
        <p:txBody>
          <a:bodyPr wrap="none" anchor="ctr">
            <a:flatTx/>
          </a:bodyPr>
          <a:lstStyle/>
          <a:p>
            <a:pPr>
              <a:defRPr/>
            </a:pPr>
            <a:endParaRPr lang="zh-CN" altLang="en-US"/>
          </a:p>
        </p:txBody>
      </p:sp>
      <p:sp>
        <p:nvSpPr>
          <p:cNvPr id="47111" name="AutoShape 7"/>
          <p:cNvSpPr>
            <a:spLocks noChangeArrowheads="1"/>
          </p:cNvSpPr>
          <p:nvPr/>
        </p:nvSpPr>
        <p:spPr bwMode="gray">
          <a:xfrm>
            <a:off x="1882775" y="4343400"/>
            <a:ext cx="5662613" cy="1316038"/>
          </a:xfrm>
          <a:prstGeom prst="roundRect">
            <a:avLst>
              <a:gd name="adj" fmla="val 9144"/>
            </a:avLst>
          </a:prstGeom>
          <a:solidFill>
            <a:srgbClr val="F8F8F8"/>
          </a:solidFill>
          <a:ln w="28575">
            <a:solidFill>
              <a:schemeClr val="accent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0728" name="AutoShape 8"/>
          <p:cNvSpPr>
            <a:spLocks noChangeArrowheads="1"/>
          </p:cNvSpPr>
          <p:nvPr/>
        </p:nvSpPr>
        <p:spPr bwMode="gray">
          <a:xfrm>
            <a:off x="611188" y="3822700"/>
            <a:ext cx="2438400" cy="1785938"/>
          </a:xfrm>
          <a:prstGeom prst="upArrow">
            <a:avLst>
              <a:gd name="adj1" fmla="val 50000"/>
              <a:gd name="adj2" fmla="val 18667"/>
            </a:avLst>
          </a:prstGeom>
          <a:gradFill rotWithShape="1">
            <a:gsLst>
              <a:gs pos="0">
                <a:schemeClr val="accent1">
                  <a:gamma/>
                  <a:shade val="57255"/>
                  <a:invGamma/>
                </a:schemeClr>
              </a:gs>
              <a:gs pos="100000">
                <a:schemeClr val="accent1"/>
              </a:gs>
            </a:gsLst>
            <a:lin ang="18900000" scaled="1"/>
          </a:gradFill>
          <a:ln>
            <a:noFill/>
          </a:ln>
          <a:effectLst/>
          <a:scene3d>
            <a:camera prst="legacyPerspectiveBottomRight"/>
            <a:lightRig rig="legacyFlat1" dir="t"/>
          </a:scene3d>
          <a:sp3d extrusionH="430200" prstMaterial="legacyMatte">
            <a:bevelT w="13500" h="13500" prst="angle"/>
            <a:bevelB w="13500" h="13500" prst="angle"/>
            <a:extrusionClr>
              <a:schemeClr val="accent1"/>
            </a:extrusionClr>
          </a:sp3d>
          <a:extLst/>
        </p:spPr>
        <p:txBody>
          <a:bodyPr wrap="none" anchor="ctr">
            <a:flatTx/>
          </a:bodyPr>
          <a:lstStyle/>
          <a:p>
            <a:pPr>
              <a:defRPr/>
            </a:pPr>
            <a:endParaRPr lang="zh-CN" altLang="en-US"/>
          </a:p>
        </p:txBody>
      </p:sp>
      <p:sp>
        <p:nvSpPr>
          <p:cNvPr id="47113" name="WordArt 9"/>
          <p:cNvSpPr>
            <a:spLocks noChangeArrowheads="1" noChangeShapeType="1" noTextEdit="1"/>
          </p:cNvSpPr>
          <p:nvPr/>
        </p:nvSpPr>
        <p:spPr bwMode="gray">
          <a:xfrm rot="5400000">
            <a:off x="1536701" y="3175000"/>
            <a:ext cx="914400" cy="2317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zh-CN" sz="3600" kern="10">
                <a:ln w="9525">
                  <a:noFill/>
                  <a:round/>
                  <a:headEnd/>
                  <a:tailEnd/>
                </a:ln>
                <a:solidFill>
                  <a:srgbClr val="FFFFFF"/>
                </a:solidFill>
                <a:effectLst>
                  <a:prstShdw prst="shdw17" dist="17961" dir="13500000">
                    <a:srgbClr val="080808"/>
                  </a:prstShdw>
                </a:effectLst>
                <a:latin typeface="Arial Black"/>
              </a:rPr>
              <a:t>Growth</a:t>
            </a:r>
            <a:endParaRPr lang="zh-CN" altLang="en-US" sz="3600" kern="10">
              <a:ln w="9525">
                <a:noFill/>
                <a:round/>
                <a:headEnd/>
                <a:tailEnd/>
              </a:ln>
              <a:solidFill>
                <a:srgbClr val="FFFFFF"/>
              </a:solidFill>
              <a:effectLst>
                <a:prstShdw prst="shdw17" dist="17961" dir="13500000">
                  <a:srgbClr val="080808"/>
                </a:prstShdw>
              </a:effectLst>
              <a:latin typeface="Arial Black"/>
            </a:endParaRPr>
          </a:p>
        </p:txBody>
      </p:sp>
      <p:sp>
        <p:nvSpPr>
          <p:cNvPr id="47114" name="WordArt 10"/>
          <p:cNvSpPr>
            <a:spLocks noChangeArrowheads="1" noChangeShapeType="1" noTextEdit="1"/>
          </p:cNvSpPr>
          <p:nvPr/>
        </p:nvSpPr>
        <p:spPr bwMode="gray">
          <a:xfrm rot="5400000">
            <a:off x="1061245" y="4764881"/>
            <a:ext cx="684212" cy="2317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zh-CN" sz="3600" kern="10">
                <a:ln w="9525">
                  <a:noFill/>
                  <a:round/>
                  <a:headEnd/>
                  <a:tailEnd/>
                </a:ln>
                <a:solidFill>
                  <a:srgbClr val="FFFFFF"/>
                </a:solidFill>
                <a:effectLst>
                  <a:prstShdw prst="shdw17" dist="17961" dir="13500000">
                    <a:srgbClr val="080808"/>
                  </a:prstShdw>
                </a:effectLst>
                <a:latin typeface="Arial Black"/>
              </a:rPr>
              <a:t>Start</a:t>
            </a:r>
            <a:endParaRPr lang="zh-CN" altLang="en-US" sz="3600" kern="10">
              <a:ln w="9525">
                <a:noFill/>
                <a:round/>
                <a:headEnd/>
                <a:tailEnd/>
              </a:ln>
              <a:solidFill>
                <a:srgbClr val="FFFFFF"/>
              </a:solidFill>
              <a:effectLst>
                <a:prstShdw prst="shdw17" dist="17961" dir="13500000">
                  <a:srgbClr val="080808"/>
                </a:prstShdw>
              </a:effectLst>
              <a:latin typeface="Arial Black"/>
            </a:endParaRPr>
          </a:p>
        </p:txBody>
      </p:sp>
      <p:sp>
        <p:nvSpPr>
          <p:cNvPr id="47115" name="WordArt 11"/>
          <p:cNvSpPr>
            <a:spLocks noChangeArrowheads="1" noChangeShapeType="1" noTextEdit="1"/>
          </p:cNvSpPr>
          <p:nvPr/>
        </p:nvSpPr>
        <p:spPr bwMode="gray">
          <a:xfrm rot="5400000">
            <a:off x="2170113" y="1790700"/>
            <a:ext cx="788987" cy="2841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zh-CN" sz="2000" kern="10">
                <a:ln w="9525">
                  <a:noFill/>
                  <a:round/>
                  <a:headEnd/>
                  <a:tailEnd/>
                </a:ln>
                <a:solidFill>
                  <a:srgbClr val="FFFFFF"/>
                </a:solidFill>
                <a:effectLst>
                  <a:prstShdw prst="shdw17" dist="17961" dir="13500000">
                    <a:srgbClr val="080808"/>
                  </a:prstShdw>
                </a:effectLst>
                <a:latin typeface="Arial Black"/>
              </a:rPr>
              <a:t>Jump</a:t>
            </a:r>
            <a:endParaRPr lang="zh-CN" altLang="en-US" sz="2000" kern="10">
              <a:ln w="9525">
                <a:noFill/>
                <a:round/>
                <a:headEnd/>
                <a:tailEnd/>
              </a:ln>
              <a:solidFill>
                <a:srgbClr val="FFFFFF"/>
              </a:solidFill>
              <a:effectLst>
                <a:prstShdw prst="shdw17" dist="17961" dir="13500000">
                  <a:srgbClr val="080808"/>
                </a:prstShdw>
              </a:effectLst>
              <a:latin typeface="Arial Black"/>
            </a:endParaRPr>
          </a:p>
        </p:txBody>
      </p:sp>
      <p:sp>
        <p:nvSpPr>
          <p:cNvPr id="47116" name="Text Box 12"/>
          <p:cNvSpPr txBox="1">
            <a:spLocks noChangeArrowheads="1"/>
          </p:cNvSpPr>
          <p:nvPr/>
        </p:nvSpPr>
        <p:spPr bwMode="gray">
          <a:xfrm>
            <a:off x="2859088" y="1614488"/>
            <a:ext cx="762000" cy="1071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>
              <a:lnSpc>
                <a:spcPct val="120000"/>
              </a:lnSpc>
              <a:spcBef>
                <a:spcPct val="50000"/>
              </a:spcBef>
            </a:pPr>
            <a:r>
              <a:rPr lang="en-US" altLang="zh-CN" sz="1400">
                <a:solidFill>
                  <a:srgbClr val="FFFFFF"/>
                </a:solidFill>
                <a:ea typeface="宋体" charset="-122"/>
                <a:cs typeface="Arial" charset="0"/>
              </a:rPr>
              <a:t>2008</a:t>
            </a:r>
          </a:p>
          <a:p>
            <a:pPr algn="r">
              <a:lnSpc>
                <a:spcPct val="120000"/>
              </a:lnSpc>
              <a:spcBef>
                <a:spcPct val="50000"/>
              </a:spcBef>
            </a:pPr>
            <a:r>
              <a:rPr lang="en-US" altLang="zh-CN" sz="1400">
                <a:solidFill>
                  <a:srgbClr val="FFFFFF"/>
                </a:solidFill>
                <a:ea typeface="宋体" charset="-122"/>
                <a:cs typeface="Arial" charset="0"/>
              </a:rPr>
              <a:t>2007</a:t>
            </a:r>
          </a:p>
          <a:p>
            <a:pPr algn="r">
              <a:lnSpc>
                <a:spcPct val="120000"/>
              </a:lnSpc>
              <a:spcBef>
                <a:spcPct val="50000"/>
              </a:spcBef>
            </a:pPr>
            <a:r>
              <a:rPr lang="en-US" altLang="zh-CN" sz="1400">
                <a:solidFill>
                  <a:srgbClr val="FFFFFF"/>
                </a:solidFill>
                <a:ea typeface="宋体" charset="-122"/>
                <a:cs typeface="Arial" charset="0"/>
              </a:rPr>
              <a:t>2006       </a:t>
            </a:r>
          </a:p>
        </p:txBody>
      </p:sp>
      <p:sp>
        <p:nvSpPr>
          <p:cNvPr id="47117" name="Text Box 13"/>
          <p:cNvSpPr txBox="1">
            <a:spLocks noChangeArrowheads="1"/>
          </p:cNvSpPr>
          <p:nvPr/>
        </p:nvSpPr>
        <p:spPr bwMode="gray">
          <a:xfrm>
            <a:off x="2259013" y="2905125"/>
            <a:ext cx="762000" cy="1071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>
              <a:lnSpc>
                <a:spcPct val="120000"/>
              </a:lnSpc>
              <a:spcBef>
                <a:spcPct val="50000"/>
              </a:spcBef>
            </a:pPr>
            <a:r>
              <a:rPr lang="en-US" altLang="zh-CN" sz="1400">
                <a:solidFill>
                  <a:srgbClr val="FFFFFF"/>
                </a:solidFill>
                <a:ea typeface="宋体" charset="-122"/>
                <a:cs typeface="Arial" charset="0"/>
              </a:rPr>
              <a:t>2005</a:t>
            </a:r>
          </a:p>
          <a:p>
            <a:pPr algn="r">
              <a:lnSpc>
                <a:spcPct val="120000"/>
              </a:lnSpc>
              <a:spcBef>
                <a:spcPct val="50000"/>
              </a:spcBef>
            </a:pPr>
            <a:r>
              <a:rPr lang="en-US" altLang="zh-CN" sz="1400">
                <a:solidFill>
                  <a:srgbClr val="FFFFFF"/>
                </a:solidFill>
                <a:ea typeface="宋体" charset="-122"/>
                <a:cs typeface="Arial" charset="0"/>
              </a:rPr>
              <a:t>2004</a:t>
            </a:r>
          </a:p>
          <a:p>
            <a:pPr algn="r">
              <a:lnSpc>
                <a:spcPct val="120000"/>
              </a:lnSpc>
              <a:spcBef>
                <a:spcPct val="50000"/>
              </a:spcBef>
            </a:pPr>
            <a:r>
              <a:rPr lang="en-US" altLang="zh-CN" sz="1400">
                <a:solidFill>
                  <a:srgbClr val="FFFFFF"/>
                </a:solidFill>
                <a:ea typeface="宋体" charset="-122"/>
                <a:cs typeface="Arial" charset="0"/>
              </a:rPr>
              <a:t>2003       </a:t>
            </a:r>
          </a:p>
        </p:txBody>
      </p:sp>
      <p:sp>
        <p:nvSpPr>
          <p:cNvPr id="47118" name="Text Box 14"/>
          <p:cNvSpPr txBox="1">
            <a:spLocks noChangeArrowheads="1"/>
          </p:cNvSpPr>
          <p:nvPr/>
        </p:nvSpPr>
        <p:spPr bwMode="gray">
          <a:xfrm>
            <a:off x="1668463" y="4381500"/>
            <a:ext cx="762000" cy="1071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>
              <a:lnSpc>
                <a:spcPct val="120000"/>
              </a:lnSpc>
              <a:spcBef>
                <a:spcPct val="50000"/>
              </a:spcBef>
            </a:pPr>
            <a:r>
              <a:rPr lang="en-US" altLang="zh-CN" sz="1400">
                <a:solidFill>
                  <a:srgbClr val="FFFFFF"/>
                </a:solidFill>
                <a:ea typeface="宋体" charset="-122"/>
                <a:cs typeface="Arial" charset="0"/>
              </a:rPr>
              <a:t>2002</a:t>
            </a:r>
          </a:p>
          <a:p>
            <a:pPr algn="r">
              <a:lnSpc>
                <a:spcPct val="120000"/>
              </a:lnSpc>
              <a:spcBef>
                <a:spcPct val="50000"/>
              </a:spcBef>
            </a:pPr>
            <a:r>
              <a:rPr lang="en-US" altLang="zh-CN" sz="1400">
                <a:solidFill>
                  <a:srgbClr val="FFFFFF"/>
                </a:solidFill>
                <a:ea typeface="宋体" charset="-122"/>
                <a:cs typeface="Arial" charset="0"/>
              </a:rPr>
              <a:t>2001</a:t>
            </a:r>
          </a:p>
          <a:p>
            <a:pPr algn="r">
              <a:lnSpc>
                <a:spcPct val="120000"/>
              </a:lnSpc>
              <a:spcBef>
                <a:spcPct val="50000"/>
              </a:spcBef>
            </a:pPr>
            <a:r>
              <a:rPr lang="en-US" altLang="zh-CN" sz="1400">
                <a:solidFill>
                  <a:srgbClr val="FFFFFF"/>
                </a:solidFill>
                <a:ea typeface="宋体" charset="-122"/>
                <a:cs typeface="Arial" charset="0"/>
              </a:rPr>
              <a:t>2000       </a:t>
            </a:r>
          </a:p>
        </p:txBody>
      </p:sp>
      <p:sp>
        <p:nvSpPr>
          <p:cNvPr id="47119" name="Text Box 15"/>
          <p:cNvSpPr txBox="1">
            <a:spLocks noChangeArrowheads="1"/>
          </p:cNvSpPr>
          <p:nvPr/>
        </p:nvSpPr>
        <p:spPr bwMode="gray">
          <a:xfrm>
            <a:off x="2916238" y="4481513"/>
            <a:ext cx="3763962" cy="11414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10000"/>
              </a:lnSpc>
              <a:spcBef>
                <a:spcPct val="50000"/>
              </a:spcBef>
              <a:buFontTx/>
              <a:buChar char="•"/>
            </a:pPr>
            <a:r>
              <a:rPr lang="en-US" altLang="zh-CN" sz="1600">
                <a:solidFill>
                  <a:srgbClr val="000000"/>
                </a:solidFill>
                <a:ea typeface="宋体" charset="-122"/>
                <a:cs typeface="Arial" charset="0"/>
              </a:rPr>
              <a:t>  Description of the contents</a:t>
            </a:r>
          </a:p>
          <a:p>
            <a:pPr>
              <a:lnSpc>
                <a:spcPct val="110000"/>
              </a:lnSpc>
              <a:spcBef>
                <a:spcPct val="50000"/>
              </a:spcBef>
              <a:buFontTx/>
              <a:buChar char="•"/>
            </a:pPr>
            <a:r>
              <a:rPr lang="en-US" altLang="zh-CN" sz="1600">
                <a:solidFill>
                  <a:srgbClr val="000000"/>
                </a:solidFill>
                <a:ea typeface="宋体" charset="-122"/>
                <a:cs typeface="Arial" charset="0"/>
              </a:rPr>
              <a:t>  Description of the contents</a:t>
            </a:r>
          </a:p>
          <a:p>
            <a:pPr>
              <a:lnSpc>
                <a:spcPct val="110000"/>
              </a:lnSpc>
              <a:spcBef>
                <a:spcPct val="50000"/>
              </a:spcBef>
              <a:buFontTx/>
              <a:buChar char="•"/>
            </a:pPr>
            <a:r>
              <a:rPr lang="en-US" altLang="zh-CN" sz="1600">
                <a:solidFill>
                  <a:srgbClr val="000000"/>
                </a:solidFill>
                <a:ea typeface="宋体" charset="-122"/>
                <a:cs typeface="Arial" charset="0"/>
              </a:rPr>
              <a:t>  Description of the contents</a:t>
            </a:r>
          </a:p>
        </p:txBody>
      </p:sp>
      <p:sp>
        <p:nvSpPr>
          <p:cNvPr id="47120" name="Text Box 16"/>
          <p:cNvSpPr txBox="1">
            <a:spLocks noChangeArrowheads="1"/>
          </p:cNvSpPr>
          <p:nvPr/>
        </p:nvSpPr>
        <p:spPr bwMode="gray">
          <a:xfrm>
            <a:off x="3994150" y="1663700"/>
            <a:ext cx="3398838" cy="11414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10000"/>
              </a:lnSpc>
              <a:spcBef>
                <a:spcPct val="50000"/>
              </a:spcBef>
              <a:buFontTx/>
              <a:buChar char="•"/>
            </a:pPr>
            <a:r>
              <a:rPr lang="en-US" altLang="zh-CN" sz="1600">
                <a:solidFill>
                  <a:srgbClr val="000000"/>
                </a:solidFill>
                <a:ea typeface="宋体" charset="-122"/>
                <a:cs typeface="Arial" charset="0"/>
              </a:rPr>
              <a:t>  Description of the contents</a:t>
            </a:r>
          </a:p>
          <a:p>
            <a:pPr>
              <a:lnSpc>
                <a:spcPct val="110000"/>
              </a:lnSpc>
              <a:spcBef>
                <a:spcPct val="50000"/>
              </a:spcBef>
              <a:buFontTx/>
              <a:buChar char="•"/>
            </a:pPr>
            <a:r>
              <a:rPr lang="en-US" altLang="zh-CN" sz="1600">
                <a:solidFill>
                  <a:srgbClr val="000000"/>
                </a:solidFill>
                <a:ea typeface="宋体" charset="-122"/>
                <a:cs typeface="Arial" charset="0"/>
              </a:rPr>
              <a:t>  Description of the contents</a:t>
            </a:r>
          </a:p>
          <a:p>
            <a:pPr>
              <a:lnSpc>
                <a:spcPct val="110000"/>
              </a:lnSpc>
              <a:spcBef>
                <a:spcPct val="50000"/>
              </a:spcBef>
              <a:buFontTx/>
              <a:buChar char="•"/>
            </a:pPr>
            <a:r>
              <a:rPr lang="en-US" altLang="zh-CN" sz="1600">
                <a:solidFill>
                  <a:srgbClr val="000000"/>
                </a:solidFill>
                <a:ea typeface="宋体" charset="-122"/>
                <a:cs typeface="Arial" charset="0"/>
              </a:rPr>
              <a:t>  Description of the contents</a:t>
            </a:r>
          </a:p>
        </p:txBody>
      </p:sp>
      <p:sp>
        <p:nvSpPr>
          <p:cNvPr id="47121" name="Text Box 17"/>
          <p:cNvSpPr txBox="1">
            <a:spLocks noChangeArrowheads="1"/>
          </p:cNvSpPr>
          <p:nvPr/>
        </p:nvSpPr>
        <p:spPr bwMode="gray">
          <a:xfrm>
            <a:off x="3376613" y="3033713"/>
            <a:ext cx="3759200" cy="11414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10000"/>
              </a:lnSpc>
              <a:spcBef>
                <a:spcPct val="50000"/>
              </a:spcBef>
              <a:buFontTx/>
              <a:buChar char="•"/>
            </a:pPr>
            <a:r>
              <a:rPr lang="en-US" altLang="zh-CN" sz="1600">
                <a:solidFill>
                  <a:srgbClr val="000000"/>
                </a:solidFill>
                <a:ea typeface="宋体" charset="-122"/>
                <a:cs typeface="Arial" charset="0"/>
              </a:rPr>
              <a:t>  Description of the contents</a:t>
            </a:r>
          </a:p>
          <a:p>
            <a:pPr>
              <a:lnSpc>
                <a:spcPct val="110000"/>
              </a:lnSpc>
              <a:spcBef>
                <a:spcPct val="50000"/>
              </a:spcBef>
              <a:buFontTx/>
              <a:buChar char="•"/>
            </a:pPr>
            <a:r>
              <a:rPr lang="en-US" altLang="zh-CN" sz="1600">
                <a:solidFill>
                  <a:srgbClr val="000000"/>
                </a:solidFill>
                <a:ea typeface="宋体" charset="-122"/>
                <a:cs typeface="Arial" charset="0"/>
              </a:rPr>
              <a:t>  Description of the contents</a:t>
            </a:r>
          </a:p>
          <a:p>
            <a:pPr>
              <a:lnSpc>
                <a:spcPct val="110000"/>
              </a:lnSpc>
              <a:spcBef>
                <a:spcPct val="50000"/>
              </a:spcBef>
              <a:buFontTx/>
              <a:buChar char="•"/>
            </a:pPr>
            <a:r>
              <a:rPr lang="en-US" altLang="zh-CN" sz="1600">
                <a:solidFill>
                  <a:srgbClr val="000000"/>
                </a:solidFill>
                <a:ea typeface="宋体" charset="-122"/>
                <a:cs typeface="Arial" charset="0"/>
              </a:rPr>
              <a:t>  Description of the contents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9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 altLang="zh-CN" smtClean="0">
              <a:ea typeface="宋体" charset="-122"/>
            </a:endParaRPr>
          </a:p>
        </p:txBody>
      </p:sp>
      <p:sp>
        <p:nvSpPr>
          <p:cNvPr id="32770" name="Rectangle 2"/>
          <p:cNvSpPr>
            <a:spLocks noChangeArrowheads="1"/>
          </p:cNvSpPr>
          <p:nvPr/>
        </p:nvSpPr>
        <p:spPr bwMode="gray">
          <a:xfrm flipH="1">
            <a:off x="5092700" y="4959350"/>
            <a:ext cx="2370138" cy="760413"/>
          </a:xfrm>
          <a:prstGeom prst="rect">
            <a:avLst/>
          </a:prstGeom>
          <a:gradFill rotWithShape="1">
            <a:gsLst>
              <a:gs pos="0">
                <a:schemeClr val="folHlink">
                  <a:gamma/>
                  <a:tint val="0"/>
                  <a:invGamma/>
                  <a:alpha val="0"/>
                </a:schemeClr>
              </a:gs>
              <a:gs pos="100000">
                <a:schemeClr val="folHlink"/>
              </a:gs>
            </a:gsLst>
            <a:lin ang="0" scaled="1"/>
          </a:gradFill>
          <a:ln>
            <a:noFill/>
          </a:ln>
          <a:effectLst/>
          <a:extLst/>
        </p:spPr>
        <p:txBody>
          <a:bodyPr wrap="none" anchor="ctr"/>
          <a:lstStyle/>
          <a:p>
            <a:pPr>
              <a:defRPr/>
            </a:pPr>
            <a:endParaRPr lang="zh-CN" altLang="en-US"/>
          </a:p>
        </p:txBody>
      </p:sp>
      <p:sp>
        <p:nvSpPr>
          <p:cNvPr id="48132" name="Line 3"/>
          <p:cNvSpPr>
            <a:spLocks noChangeShapeType="1"/>
          </p:cNvSpPr>
          <p:nvPr/>
        </p:nvSpPr>
        <p:spPr bwMode="gray">
          <a:xfrm flipH="1" flipV="1">
            <a:off x="4589463" y="4929188"/>
            <a:ext cx="503237" cy="22225"/>
          </a:xfrm>
          <a:prstGeom prst="line">
            <a:avLst/>
          </a:prstGeom>
          <a:noFill/>
          <a:ln w="19050" cap="rnd">
            <a:solidFill>
              <a:srgbClr val="5F5F5F"/>
            </a:solidFill>
            <a:prstDash val="sysDot"/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8133" name="Rectangle 4"/>
          <p:cNvSpPr>
            <a:spLocks noChangeArrowheads="1"/>
          </p:cNvSpPr>
          <p:nvPr/>
        </p:nvSpPr>
        <p:spPr bwMode="gray">
          <a:xfrm>
            <a:off x="1116013" y="1920875"/>
            <a:ext cx="3949700" cy="6635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8134" name="Rectangle 5"/>
          <p:cNvSpPr>
            <a:spLocks noChangeArrowheads="1"/>
          </p:cNvSpPr>
          <p:nvPr/>
        </p:nvSpPr>
        <p:spPr bwMode="gray">
          <a:xfrm>
            <a:off x="1116013" y="2597150"/>
            <a:ext cx="4021137" cy="77628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8135" name="Rectangle 6"/>
          <p:cNvSpPr>
            <a:spLocks noChangeArrowheads="1"/>
          </p:cNvSpPr>
          <p:nvPr/>
        </p:nvSpPr>
        <p:spPr bwMode="gray">
          <a:xfrm>
            <a:off x="1116013" y="3378200"/>
            <a:ext cx="3590925" cy="7715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8136" name="Rectangle 7"/>
          <p:cNvSpPr>
            <a:spLocks noChangeArrowheads="1"/>
          </p:cNvSpPr>
          <p:nvPr/>
        </p:nvSpPr>
        <p:spPr bwMode="gray">
          <a:xfrm>
            <a:off x="1116013" y="4170363"/>
            <a:ext cx="3016250" cy="7747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8137" name="Rectangle 8"/>
          <p:cNvSpPr>
            <a:spLocks noChangeArrowheads="1"/>
          </p:cNvSpPr>
          <p:nvPr/>
        </p:nvSpPr>
        <p:spPr bwMode="gray">
          <a:xfrm>
            <a:off x="1116013" y="4959350"/>
            <a:ext cx="2370137" cy="7604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8138" name="Line 10"/>
          <p:cNvSpPr>
            <a:spLocks noChangeShapeType="1"/>
          </p:cNvSpPr>
          <p:nvPr/>
        </p:nvSpPr>
        <p:spPr bwMode="gray">
          <a:xfrm flipH="1">
            <a:off x="1200150" y="5688013"/>
            <a:ext cx="1747838" cy="1587"/>
          </a:xfrm>
          <a:prstGeom prst="line">
            <a:avLst/>
          </a:prstGeom>
          <a:noFill/>
          <a:ln w="19050" cap="rnd">
            <a:solidFill>
              <a:srgbClr val="000000"/>
            </a:solidFill>
            <a:prstDash val="sysDot"/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8139" name="Line 11"/>
          <p:cNvSpPr>
            <a:spLocks noChangeShapeType="1"/>
          </p:cNvSpPr>
          <p:nvPr/>
        </p:nvSpPr>
        <p:spPr bwMode="gray">
          <a:xfrm flipH="1">
            <a:off x="1116013" y="4951413"/>
            <a:ext cx="2254250" cy="1587"/>
          </a:xfrm>
          <a:prstGeom prst="line">
            <a:avLst/>
          </a:prstGeom>
          <a:noFill/>
          <a:ln w="19050" cap="rnd">
            <a:solidFill>
              <a:srgbClr val="000000"/>
            </a:solidFill>
            <a:prstDash val="sysDot"/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8140" name="Line 12"/>
          <p:cNvSpPr>
            <a:spLocks noChangeShapeType="1"/>
          </p:cNvSpPr>
          <p:nvPr/>
        </p:nvSpPr>
        <p:spPr bwMode="gray">
          <a:xfrm flipH="1">
            <a:off x="1116013" y="4157663"/>
            <a:ext cx="2647950" cy="1587"/>
          </a:xfrm>
          <a:prstGeom prst="line">
            <a:avLst/>
          </a:prstGeom>
          <a:noFill/>
          <a:ln w="19050" cap="rnd">
            <a:solidFill>
              <a:srgbClr val="000000"/>
            </a:solidFill>
            <a:prstDash val="sysDot"/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8141" name="Line 13"/>
          <p:cNvSpPr>
            <a:spLocks noChangeShapeType="1"/>
          </p:cNvSpPr>
          <p:nvPr/>
        </p:nvSpPr>
        <p:spPr bwMode="gray">
          <a:xfrm flipH="1">
            <a:off x="1116013" y="3376613"/>
            <a:ext cx="3098800" cy="1587"/>
          </a:xfrm>
          <a:prstGeom prst="line">
            <a:avLst/>
          </a:prstGeom>
          <a:noFill/>
          <a:ln w="19050" cap="rnd">
            <a:solidFill>
              <a:srgbClr val="000000"/>
            </a:solidFill>
            <a:prstDash val="sysDot"/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8142" name="Line 14"/>
          <p:cNvSpPr>
            <a:spLocks noChangeShapeType="1"/>
          </p:cNvSpPr>
          <p:nvPr/>
        </p:nvSpPr>
        <p:spPr bwMode="gray">
          <a:xfrm flipH="1">
            <a:off x="1116013" y="2592388"/>
            <a:ext cx="3549650" cy="1587"/>
          </a:xfrm>
          <a:prstGeom prst="line">
            <a:avLst/>
          </a:prstGeom>
          <a:noFill/>
          <a:ln w="19050" cap="rnd">
            <a:solidFill>
              <a:srgbClr val="000000"/>
            </a:solidFill>
            <a:prstDash val="sysDot"/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8143" name="Line 15"/>
          <p:cNvSpPr>
            <a:spLocks noChangeShapeType="1"/>
          </p:cNvSpPr>
          <p:nvPr/>
        </p:nvSpPr>
        <p:spPr bwMode="gray">
          <a:xfrm flipH="1">
            <a:off x="1116013" y="1914525"/>
            <a:ext cx="3833812" cy="7938"/>
          </a:xfrm>
          <a:prstGeom prst="line">
            <a:avLst/>
          </a:prstGeom>
          <a:noFill/>
          <a:ln w="19050" cap="rnd">
            <a:solidFill>
              <a:srgbClr val="000000"/>
            </a:solidFill>
            <a:prstDash val="sysDot"/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8144" name="Line 16"/>
          <p:cNvSpPr>
            <a:spLocks noChangeShapeType="1"/>
          </p:cNvSpPr>
          <p:nvPr/>
        </p:nvSpPr>
        <p:spPr bwMode="gray">
          <a:xfrm>
            <a:off x="1350963" y="1920875"/>
            <a:ext cx="1587" cy="671513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 type="triangle" w="med" len="med"/>
            <a:tailEnd type="triangle" w="med" len="med"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8145" name="Line 17"/>
          <p:cNvSpPr>
            <a:spLocks noChangeShapeType="1"/>
          </p:cNvSpPr>
          <p:nvPr/>
        </p:nvSpPr>
        <p:spPr bwMode="gray">
          <a:xfrm>
            <a:off x="1357313" y="2560638"/>
            <a:ext cx="1587" cy="792162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 type="triangle" w="med" len="med"/>
            <a:tailEnd type="triangle" w="med" len="med"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8146" name="Line 18"/>
          <p:cNvSpPr>
            <a:spLocks noChangeShapeType="1"/>
          </p:cNvSpPr>
          <p:nvPr/>
        </p:nvSpPr>
        <p:spPr bwMode="gray">
          <a:xfrm>
            <a:off x="1357313" y="3352800"/>
            <a:ext cx="1587" cy="79375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 type="triangle" w="med" len="med"/>
            <a:tailEnd type="triangle" w="med" len="med"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8147" name="Line 19"/>
          <p:cNvSpPr>
            <a:spLocks noChangeShapeType="1"/>
          </p:cNvSpPr>
          <p:nvPr/>
        </p:nvSpPr>
        <p:spPr bwMode="gray">
          <a:xfrm>
            <a:off x="1357313" y="4146550"/>
            <a:ext cx="1587" cy="792163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 type="triangle" w="med" len="med"/>
            <a:tailEnd type="triangle" w="med" len="med"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8148" name="Line 20"/>
          <p:cNvSpPr>
            <a:spLocks noChangeShapeType="1"/>
          </p:cNvSpPr>
          <p:nvPr/>
        </p:nvSpPr>
        <p:spPr bwMode="gray">
          <a:xfrm>
            <a:off x="1357313" y="4938713"/>
            <a:ext cx="1587" cy="731837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 type="triangle" w="med" len="med"/>
            <a:tailEnd type="triangle" w="med" len="med"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8149" name="Text Box 21"/>
          <p:cNvSpPr txBox="1">
            <a:spLocks noChangeArrowheads="1"/>
          </p:cNvSpPr>
          <p:nvPr/>
        </p:nvSpPr>
        <p:spPr bwMode="auto">
          <a:xfrm>
            <a:off x="1430338" y="2057400"/>
            <a:ext cx="163195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altLang="zh-CN" sz="1600">
                <a:solidFill>
                  <a:srgbClr val="000000"/>
                </a:solidFill>
                <a:latin typeface="Verdana" pitchFamily="34" charset="0"/>
                <a:ea typeface="宋体" charset="-122"/>
                <a:cs typeface="Arial" charset="0"/>
              </a:rPr>
              <a:t>Add Your Text</a:t>
            </a:r>
          </a:p>
        </p:txBody>
      </p:sp>
      <p:sp>
        <p:nvSpPr>
          <p:cNvPr id="48150" name="Text Box 22"/>
          <p:cNvSpPr txBox="1">
            <a:spLocks noChangeArrowheads="1"/>
          </p:cNvSpPr>
          <p:nvPr/>
        </p:nvSpPr>
        <p:spPr bwMode="auto">
          <a:xfrm>
            <a:off x="1430338" y="2832100"/>
            <a:ext cx="163195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altLang="zh-CN" sz="1600">
                <a:solidFill>
                  <a:srgbClr val="000000"/>
                </a:solidFill>
                <a:latin typeface="Verdana" pitchFamily="34" charset="0"/>
                <a:ea typeface="宋体" charset="-122"/>
                <a:cs typeface="Arial" charset="0"/>
              </a:rPr>
              <a:t>Add Your Text</a:t>
            </a:r>
          </a:p>
        </p:txBody>
      </p:sp>
      <p:sp>
        <p:nvSpPr>
          <p:cNvPr id="48151" name="Text Box 23"/>
          <p:cNvSpPr txBox="1">
            <a:spLocks noChangeArrowheads="1"/>
          </p:cNvSpPr>
          <p:nvPr/>
        </p:nvSpPr>
        <p:spPr bwMode="auto">
          <a:xfrm>
            <a:off x="1430338" y="3606800"/>
            <a:ext cx="163195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altLang="zh-CN" sz="1600">
                <a:solidFill>
                  <a:srgbClr val="000000"/>
                </a:solidFill>
                <a:latin typeface="Verdana" pitchFamily="34" charset="0"/>
                <a:ea typeface="宋体" charset="-122"/>
                <a:cs typeface="Arial" charset="0"/>
              </a:rPr>
              <a:t>Add Your Text</a:t>
            </a:r>
          </a:p>
        </p:txBody>
      </p:sp>
      <p:sp>
        <p:nvSpPr>
          <p:cNvPr id="48152" name="Text Box 24"/>
          <p:cNvSpPr txBox="1">
            <a:spLocks noChangeArrowheads="1"/>
          </p:cNvSpPr>
          <p:nvPr/>
        </p:nvSpPr>
        <p:spPr bwMode="auto">
          <a:xfrm>
            <a:off x="1430338" y="4381500"/>
            <a:ext cx="163195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altLang="zh-CN" sz="1600">
                <a:solidFill>
                  <a:srgbClr val="000000"/>
                </a:solidFill>
                <a:latin typeface="Verdana" pitchFamily="34" charset="0"/>
                <a:ea typeface="宋体" charset="-122"/>
                <a:cs typeface="Arial" charset="0"/>
              </a:rPr>
              <a:t>Add Your Text</a:t>
            </a:r>
          </a:p>
        </p:txBody>
      </p:sp>
      <p:sp>
        <p:nvSpPr>
          <p:cNvPr id="48153" name="Text Box 25"/>
          <p:cNvSpPr txBox="1">
            <a:spLocks noChangeArrowheads="1"/>
          </p:cNvSpPr>
          <p:nvPr/>
        </p:nvSpPr>
        <p:spPr bwMode="auto">
          <a:xfrm>
            <a:off x="1430338" y="5156200"/>
            <a:ext cx="163195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altLang="zh-CN" sz="1600">
                <a:solidFill>
                  <a:srgbClr val="000000"/>
                </a:solidFill>
                <a:latin typeface="Verdana" pitchFamily="34" charset="0"/>
                <a:ea typeface="宋体" charset="-122"/>
                <a:cs typeface="Arial" charset="0"/>
              </a:rPr>
              <a:t>Add Your Text</a:t>
            </a:r>
          </a:p>
        </p:txBody>
      </p:sp>
      <p:sp>
        <p:nvSpPr>
          <p:cNvPr id="32795" name="Freeform 27"/>
          <p:cNvSpPr>
            <a:spLocks/>
          </p:cNvSpPr>
          <p:nvPr/>
        </p:nvSpPr>
        <p:spPr bwMode="gray">
          <a:xfrm>
            <a:off x="6551613" y="4546600"/>
            <a:ext cx="768350" cy="1163638"/>
          </a:xfrm>
          <a:custGeom>
            <a:avLst/>
            <a:gdLst>
              <a:gd name="T0" fmla="*/ 399 w 847"/>
              <a:gd name="T1" fmla="*/ 1078 h 1079"/>
              <a:gd name="T2" fmla="*/ 0 w 847"/>
              <a:gd name="T3" fmla="*/ 459 h 1079"/>
              <a:gd name="T4" fmla="*/ 374 w 847"/>
              <a:gd name="T5" fmla="*/ 0 h 1079"/>
              <a:gd name="T6" fmla="*/ 846 w 847"/>
              <a:gd name="T7" fmla="*/ 536 h 1079"/>
              <a:gd name="T8" fmla="*/ 399 w 847"/>
              <a:gd name="T9" fmla="*/ 1078 h 10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47" h="1079">
                <a:moveTo>
                  <a:pt x="399" y="1078"/>
                </a:moveTo>
                <a:lnTo>
                  <a:pt x="0" y="459"/>
                </a:lnTo>
                <a:lnTo>
                  <a:pt x="374" y="0"/>
                </a:lnTo>
                <a:lnTo>
                  <a:pt x="846" y="536"/>
                </a:lnTo>
                <a:lnTo>
                  <a:pt x="399" y="1078"/>
                </a:lnTo>
              </a:path>
            </a:pathLst>
          </a:custGeom>
          <a:gradFill rotWithShape="0">
            <a:gsLst>
              <a:gs pos="0">
                <a:schemeClr val="hlink">
                  <a:gamma/>
                  <a:shade val="69804"/>
                  <a:invGamma/>
                </a:schemeClr>
              </a:gs>
              <a:gs pos="100000">
                <a:schemeClr val="hlink"/>
              </a:gs>
            </a:gsLst>
            <a:lin ang="2700000" scaled="1"/>
          </a:gradFill>
          <a:ln>
            <a:noFill/>
          </a:ln>
          <a:effectLst/>
          <a:extLst/>
        </p:spPr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32796" name="Freeform 28"/>
          <p:cNvSpPr>
            <a:spLocks/>
          </p:cNvSpPr>
          <p:nvPr/>
        </p:nvSpPr>
        <p:spPr bwMode="gray">
          <a:xfrm>
            <a:off x="3309938" y="4546600"/>
            <a:ext cx="3581400" cy="495300"/>
          </a:xfrm>
          <a:custGeom>
            <a:avLst/>
            <a:gdLst>
              <a:gd name="T0" fmla="*/ 0 w 3947"/>
              <a:gd name="T1" fmla="*/ 459 h 460"/>
              <a:gd name="T2" fmla="*/ 3573 w 3947"/>
              <a:gd name="T3" fmla="*/ 459 h 460"/>
              <a:gd name="T4" fmla="*/ 3946 w 3947"/>
              <a:gd name="T5" fmla="*/ 0 h 460"/>
              <a:gd name="T6" fmla="*/ 505 w 3947"/>
              <a:gd name="T7" fmla="*/ 0 h 460"/>
              <a:gd name="T8" fmla="*/ 0 w 3947"/>
              <a:gd name="T9" fmla="*/ 459 h 4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947" h="460">
                <a:moveTo>
                  <a:pt x="0" y="459"/>
                </a:moveTo>
                <a:lnTo>
                  <a:pt x="3573" y="459"/>
                </a:lnTo>
                <a:lnTo>
                  <a:pt x="3946" y="0"/>
                </a:lnTo>
                <a:lnTo>
                  <a:pt x="505" y="0"/>
                </a:lnTo>
                <a:lnTo>
                  <a:pt x="0" y="459"/>
                </a:lnTo>
              </a:path>
            </a:pathLst>
          </a:custGeom>
          <a:gradFill rotWithShape="0">
            <a:gsLst>
              <a:gs pos="0">
                <a:schemeClr val="hlink"/>
              </a:gs>
              <a:gs pos="100000">
                <a:schemeClr val="hlink">
                  <a:gamma/>
                  <a:shade val="63529"/>
                  <a:invGamma/>
                </a:schemeClr>
              </a:gs>
            </a:gsLst>
            <a:lin ang="2700000" scaled="1"/>
          </a:gradFill>
          <a:ln>
            <a:noFill/>
          </a:ln>
          <a:effectLst/>
          <a:extLst/>
        </p:spPr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48156" name="Freeform 29"/>
          <p:cNvSpPr>
            <a:spLocks/>
          </p:cNvSpPr>
          <p:nvPr/>
        </p:nvSpPr>
        <p:spPr bwMode="gray">
          <a:xfrm>
            <a:off x="2962275" y="5040313"/>
            <a:ext cx="3952875" cy="671512"/>
          </a:xfrm>
          <a:custGeom>
            <a:avLst/>
            <a:gdLst>
              <a:gd name="T0" fmla="*/ 2147483647 w 4357"/>
              <a:gd name="T1" fmla="*/ 0 h 623"/>
              <a:gd name="T2" fmla="*/ 2147483647 w 4357"/>
              <a:gd name="T3" fmla="*/ 0 h 623"/>
              <a:gd name="T4" fmla="*/ 2147483647 w 4357"/>
              <a:gd name="T5" fmla="*/ 2147483647 h 623"/>
              <a:gd name="T6" fmla="*/ 0 w 4357"/>
              <a:gd name="T7" fmla="*/ 2147483647 h 623"/>
              <a:gd name="T8" fmla="*/ 2147483647 w 4357"/>
              <a:gd name="T9" fmla="*/ 0 h 62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357"/>
              <a:gd name="T16" fmla="*/ 0 h 623"/>
              <a:gd name="T17" fmla="*/ 4357 w 4357"/>
              <a:gd name="T18" fmla="*/ 623 h 62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357" h="623">
                <a:moveTo>
                  <a:pt x="383" y="0"/>
                </a:moveTo>
                <a:lnTo>
                  <a:pt x="3954" y="0"/>
                </a:lnTo>
                <a:lnTo>
                  <a:pt x="4356" y="622"/>
                </a:lnTo>
                <a:lnTo>
                  <a:pt x="0" y="622"/>
                </a:lnTo>
                <a:lnTo>
                  <a:pt x="383" y="0"/>
                </a:lnTo>
              </a:path>
            </a:pathLst>
          </a:custGeom>
          <a:solidFill>
            <a:schemeClr val="hlink"/>
          </a:solidFill>
          <a:ln w="12700" cap="rnd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2798" name="Freeform 30"/>
          <p:cNvSpPr>
            <a:spLocks/>
          </p:cNvSpPr>
          <p:nvPr/>
        </p:nvSpPr>
        <p:spPr bwMode="gray">
          <a:xfrm>
            <a:off x="6149975" y="3887788"/>
            <a:ext cx="679450" cy="1054100"/>
          </a:xfrm>
          <a:custGeom>
            <a:avLst/>
            <a:gdLst>
              <a:gd name="T0" fmla="*/ 382 w 749"/>
              <a:gd name="T1" fmla="*/ 976 h 977"/>
              <a:gd name="T2" fmla="*/ 0 w 749"/>
              <a:gd name="T3" fmla="*/ 342 h 977"/>
              <a:gd name="T4" fmla="*/ 280 w 749"/>
              <a:gd name="T5" fmla="*/ 0 h 977"/>
              <a:gd name="T6" fmla="*/ 748 w 749"/>
              <a:gd name="T7" fmla="*/ 538 h 977"/>
              <a:gd name="T8" fmla="*/ 382 w 749"/>
              <a:gd name="T9" fmla="*/ 976 h 9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49" h="977">
                <a:moveTo>
                  <a:pt x="382" y="976"/>
                </a:moveTo>
                <a:lnTo>
                  <a:pt x="0" y="342"/>
                </a:lnTo>
                <a:lnTo>
                  <a:pt x="280" y="0"/>
                </a:lnTo>
                <a:lnTo>
                  <a:pt x="748" y="538"/>
                </a:lnTo>
                <a:lnTo>
                  <a:pt x="382" y="976"/>
                </a:lnTo>
              </a:path>
            </a:pathLst>
          </a:custGeom>
          <a:gradFill rotWithShape="0">
            <a:gsLst>
              <a:gs pos="0">
                <a:schemeClr val="accent2">
                  <a:gamma/>
                  <a:shade val="72941"/>
                  <a:invGamma/>
                </a:schemeClr>
              </a:gs>
              <a:gs pos="100000">
                <a:schemeClr val="accent2"/>
              </a:gs>
            </a:gsLst>
            <a:lin ang="2700000" scaled="1"/>
          </a:gradFill>
          <a:ln>
            <a:noFill/>
          </a:ln>
          <a:effectLst/>
          <a:extLst/>
        </p:spPr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32799" name="Freeform 31"/>
          <p:cNvSpPr>
            <a:spLocks/>
          </p:cNvSpPr>
          <p:nvPr/>
        </p:nvSpPr>
        <p:spPr bwMode="gray">
          <a:xfrm>
            <a:off x="3717925" y="3887788"/>
            <a:ext cx="2689225" cy="371475"/>
          </a:xfrm>
          <a:custGeom>
            <a:avLst/>
            <a:gdLst>
              <a:gd name="T0" fmla="*/ 0 w 2964"/>
              <a:gd name="T1" fmla="*/ 343 h 344"/>
              <a:gd name="T2" fmla="*/ 2684 w 2964"/>
              <a:gd name="T3" fmla="*/ 343 h 344"/>
              <a:gd name="T4" fmla="*/ 2963 w 2964"/>
              <a:gd name="T5" fmla="*/ 0 h 344"/>
              <a:gd name="T6" fmla="*/ 531 w 2964"/>
              <a:gd name="T7" fmla="*/ 1 h 344"/>
              <a:gd name="T8" fmla="*/ 0 w 2964"/>
              <a:gd name="T9" fmla="*/ 343 h 3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964" h="344">
                <a:moveTo>
                  <a:pt x="0" y="343"/>
                </a:moveTo>
                <a:lnTo>
                  <a:pt x="2684" y="343"/>
                </a:lnTo>
                <a:lnTo>
                  <a:pt x="2963" y="0"/>
                </a:lnTo>
                <a:lnTo>
                  <a:pt x="531" y="1"/>
                </a:lnTo>
                <a:lnTo>
                  <a:pt x="0" y="343"/>
                </a:lnTo>
              </a:path>
            </a:pathLst>
          </a:cu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shade val="44314"/>
                  <a:invGamma/>
                </a:schemeClr>
              </a:gs>
            </a:gsLst>
            <a:lin ang="2700000" scaled="1"/>
          </a:gradFill>
          <a:ln>
            <a:noFill/>
          </a:ln>
          <a:effectLst/>
          <a:extLst/>
        </p:spPr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48159" name="Freeform 32"/>
          <p:cNvSpPr>
            <a:spLocks/>
          </p:cNvSpPr>
          <p:nvPr/>
        </p:nvSpPr>
        <p:spPr bwMode="ltGray">
          <a:xfrm>
            <a:off x="3376613" y="4257675"/>
            <a:ext cx="3124200" cy="684213"/>
          </a:xfrm>
          <a:custGeom>
            <a:avLst/>
            <a:gdLst>
              <a:gd name="T0" fmla="*/ 0 w 3443"/>
              <a:gd name="T1" fmla="*/ 2147483647 h 634"/>
              <a:gd name="T2" fmla="*/ 2147483647 w 3443"/>
              <a:gd name="T3" fmla="*/ 2147483647 h 634"/>
              <a:gd name="T4" fmla="*/ 2147483647 w 3443"/>
              <a:gd name="T5" fmla="*/ 0 h 634"/>
              <a:gd name="T6" fmla="*/ 2147483647 w 3443"/>
              <a:gd name="T7" fmla="*/ 0 h 634"/>
              <a:gd name="T8" fmla="*/ 0 w 3443"/>
              <a:gd name="T9" fmla="*/ 2147483647 h 63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443"/>
              <a:gd name="T16" fmla="*/ 0 h 634"/>
              <a:gd name="T17" fmla="*/ 3443 w 3443"/>
              <a:gd name="T18" fmla="*/ 634 h 63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443" h="634">
                <a:moveTo>
                  <a:pt x="0" y="633"/>
                </a:moveTo>
                <a:lnTo>
                  <a:pt x="3442" y="633"/>
                </a:lnTo>
                <a:lnTo>
                  <a:pt x="3060" y="0"/>
                </a:lnTo>
                <a:lnTo>
                  <a:pt x="377" y="0"/>
                </a:lnTo>
                <a:lnTo>
                  <a:pt x="0" y="633"/>
                </a:lnTo>
              </a:path>
            </a:pathLst>
          </a:custGeom>
          <a:solidFill>
            <a:schemeClr val="accent2"/>
          </a:solidFill>
          <a:ln w="12700" cap="rnd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2801" name="Freeform 33"/>
          <p:cNvSpPr>
            <a:spLocks/>
          </p:cNvSpPr>
          <p:nvPr/>
        </p:nvSpPr>
        <p:spPr bwMode="gray">
          <a:xfrm>
            <a:off x="5748338" y="3235325"/>
            <a:ext cx="595312" cy="915988"/>
          </a:xfrm>
          <a:custGeom>
            <a:avLst/>
            <a:gdLst>
              <a:gd name="T0" fmla="*/ 0 w 655"/>
              <a:gd name="T1" fmla="*/ 230 h 849"/>
              <a:gd name="T2" fmla="*/ 387 w 655"/>
              <a:gd name="T3" fmla="*/ 848 h 849"/>
              <a:gd name="T4" fmla="*/ 654 w 655"/>
              <a:gd name="T5" fmla="*/ 531 h 849"/>
              <a:gd name="T6" fmla="*/ 188 w 655"/>
              <a:gd name="T7" fmla="*/ 0 h 849"/>
              <a:gd name="T8" fmla="*/ 0 w 655"/>
              <a:gd name="T9" fmla="*/ 230 h 8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55" h="849">
                <a:moveTo>
                  <a:pt x="0" y="230"/>
                </a:moveTo>
                <a:lnTo>
                  <a:pt x="387" y="848"/>
                </a:lnTo>
                <a:lnTo>
                  <a:pt x="654" y="531"/>
                </a:lnTo>
                <a:lnTo>
                  <a:pt x="188" y="0"/>
                </a:lnTo>
                <a:lnTo>
                  <a:pt x="0" y="230"/>
                </a:lnTo>
              </a:path>
            </a:pathLst>
          </a:custGeom>
          <a:gradFill rotWithShape="1">
            <a:gsLst>
              <a:gs pos="0">
                <a:schemeClr val="hlink">
                  <a:gamma/>
                  <a:shade val="72941"/>
                  <a:invGamma/>
                </a:schemeClr>
              </a:gs>
              <a:gs pos="100000">
                <a:schemeClr val="hlink"/>
              </a:gs>
            </a:gsLst>
            <a:lin ang="2700000" scaled="1"/>
          </a:gradFill>
          <a:ln>
            <a:noFill/>
          </a:ln>
          <a:effectLst/>
          <a:extLst/>
        </p:spPr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32802" name="Freeform 34"/>
          <p:cNvSpPr>
            <a:spLocks/>
          </p:cNvSpPr>
          <p:nvPr/>
        </p:nvSpPr>
        <p:spPr bwMode="gray">
          <a:xfrm>
            <a:off x="4122738" y="3235325"/>
            <a:ext cx="1795462" cy="247650"/>
          </a:xfrm>
          <a:custGeom>
            <a:avLst/>
            <a:gdLst>
              <a:gd name="T0" fmla="*/ 0 w 1980"/>
              <a:gd name="T1" fmla="*/ 228 h 229"/>
              <a:gd name="T2" fmla="*/ 1791 w 1980"/>
              <a:gd name="T3" fmla="*/ 228 h 229"/>
              <a:gd name="T4" fmla="*/ 1979 w 1980"/>
              <a:gd name="T5" fmla="*/ 0 h 229"/>
              <a:gd name="T6" fmla="*/ 500 w 1980"/>
              <a:gd name="T7" fmla="*/ 0 h 229"/>
              <a:gd name="T8" fmla="*/ 0 w 1980"/>
              <a:gd name="T9" fmla="*/ 228 h 2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80" h="229">
                <a:moveTo>
                  <a:pt x="0" y="228"/>
                </a:moveTo>
                <a:lnTo>
                  <a:pt x="1791" y="228"/>
                </a:lnTo>
                <a:lnTo>
                  <a:pt x="1979" y="0"/>
                </a:lnTo>
                <a:lnTo>
                  <a:pt x="500" y="0"/>
                </a:lnTo>
                <a:lnTo>
                  <a:pt x="0" y="228"/>
                </a:lnTo>
              </a:path>
            </a:pathLst>
          </a:custGeom>
          <a:gradFill rotWithShape="0">
            <a:gsLst>
              <a:gs pos="0">
                <a:schemeClr val="hlink"/>
              </a:gs>
              <a:gs pos="100000">
                <a:schemeClr val="hlink">
                  <a:gamma/>
                  <a:shade val="47451"/>
                  <a:invGamma/>
                </a:schemeClr>
              </a:gs>
            </a:gsLst>
            <a:lin ang="2700000" scaled="1"/>
          </a:gradFill>
          <a:ln>
            <a:noFill/>
          </a:ln>
          <a:effectLst/>
          <a:extLst/>
        </p:spPr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48162" name="Freeform 35"/>
          <p:cNvSpPr>
            <a:spLocks/>
          </p:cNvSpPr>
          <p:nvPr/>
        </p:nvSpPr>
        <p:spPr bwMode="gray">
          <a:xfrm>
            <a:off x="3776663" y="3481388"/>
            <a:ext cx="2324100" cy="669925"/>
          </a:xfrm>
          <a:custGeom>
            <a:avLst/>
            <a:gdLst>
              <a:gd name="T0" fmla="*/ 0 w 2561"/>
              <a:gd name="T1" fmla="*/ 2147483647 h 621"/>
              <a:gd name="T2" fmla="*/ 2147483647 w 2561"/>
              <a:gd name="T3" fmla="*/ 2147483647 h 621"/>
              <a:gd name="T4" fmla="*/ 2147483647 w 2561"/>
              <a:gd name="T5" fmla="*/ 0 h 621"/>
              <a:gd name="T6" fmla="*/ 2147483647 w 2561"/>
              <a:gd name="T7" fmla="*/ 0 h 621"/>
              <a:gd name="T8" fmla="*/ 0 w 2561"/>
              <a:gd name="T9" fmla="*/ 2147483647 h 62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561"/>
              <a:gd name="T16" fmla="*/ 0 h 621"/>
              <a:gd name="T17" fmla="*/ 2561 w 2561"/>
              <a:gd name="T18" fmla="*/ 621 h 621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561" h="621">
                <a:moveTo>
                  <a:pt x="0" y="620"/>
                </a:moveTo>
                <a:lnTo>
                  <a:pt x="2560" y="620"/>
                </a:lnTo>
                <a:lnTo>
                  <a:pt x="2172" y="0"/>
                </a:lnTo>
                <a:lnTo>
                  <a:pt x="382" y="0"/>
                </a:lnTo>
                <a:lnTo>
                  <a:pt x="0" y="620"/>
                </a:lnTo>
              </a:path>
            </a:pathLst>
          </a:custGeom>
          <a:solidFill>
            <a:schemeClr val="hlink"/>
          </a:solidFill>
          <a:ln w="12700" cap="rnd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2804" name="Freeform 36"/>
          <p:cNvSpPr>
            <a:spLocks/>
          </p:cNvSpPr>
          <p:nvPr/>
        </p:nvSpPr>
        <p:spPr bwMode="gray">
          <a:xfrm>
            <a:off x="5343525" y="2574925"/>
            <a:ext cx="511175" cy="796925"/>
          </a:xfrm>
          <a:custGeom>
            <a:avLst/>
            <a:gdLst>
              <a:gd name="T0" fmla="*/ 385 w 564"/>
              <a:gd name="T1" fmla="*/ 737 h 738"/>
              <a:gd name="T2" fmla="*/ 563 w 564"/>
              <a:gd name="T3" fmla="*/ 527 h 738"/>
              <a:gd name="T4" fmla="*/ 97 w 564"/>
              <a:gd name="T5" fmla="*/ 0 h 738"/>
              <a:gd name="T6" fmla="*/ 0 w 564"/>
              <a:gd name="T7" fmla="*/ 111 h 738"/>
              <a:gd name="T8" fmla="*/ 385 w 564"/>
              <a:gd name="T9" fmla="*/ 737 h 7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4" h="738">
                <a:moveTo>
                  <a:pt x="385" y="737"/>
                </a:moveTo>
                <a:lnTo>
                  <a:pt x="563" y="527"/>
                </a:lnTo>
                <a:lnTo>
                  <a:pt x="97" y="0"/>
                </a:lnTo>
                <a:lnTo>
                  <a:pt x="0" y="111"/>
                </a:lnTo>
                <a:lnTo>
                  <a:pt x="385" y="737"/>
                </a:lnTo>
              </a:path>
            </a:pathLst>
          </a:custGeom>
          <a:gradFill rotWithShape="0">
            <a:gsLst>
              <a:gs pos="0">
                <a:schemeClr val="accent2">
                  <a:gamma/>
                  <a:shade val="79216"/>
                  <a:invGamma/>
                </a:schemeClr>
              </a:gs>
              <a:gs pos="100000">
                <a:schemeClr val="accent2"/>
              </a:gs>
            </a:gsLst>
            <a:lin ang="2700000" scaled="1"/>
          </a:gradFill>
          <a:ln>
            <a:noFill/>
          </a:ln>
          <a:effectLst/>
          <a:extLst/>
        </p:spPr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32805" name="Freeform 37"/>
          <p:cNvSpPr>
            <a:spLocks/>
          </p:cNvSpPr>
          <p:nvPr/>
        </p:nvSpPr>
        <p:spPr bwMode="gray">
          <a:xfrm>
            <a:off x="4533900" y="2574925"/>
            <a:ext cx="895350" cy="119063"/>
          </a:xfrm>
          <a:custGeom>
            <a:avLst/>
            <a:gdLst>
              <a:gd name="T0" fmla="*/ 0 w 987"/>
              <a:gd name="T1" fmla="*/ 109 h 110"/>
              <a:gd name="T2" fmla="*/ 889 w 987"/>
              <a:gd name="T3" fmla="*/ 109 h 110"/>
              <a:gd name="T4" fmla="*/ 986 w 987"/>
              <a:gd name="T5" fmla="*/ 0 h 110"/>
              <a:gd name="T6" fmla="*/ 308 w 987"/>
              <a:gd name="T7" fmla="*/ 0 h 110"/>
              <a:gd name="T8" fmla="*/ 0 w 987"/>
              <a:gd name="T9" fmla="*/ 109 h 1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87" h="110">
                <a:moveTo>
                  <a:pt x="0" y="109"/>
                </a:moveTo>
                <a:lnTo>
                  <a:pt x="889" y="109"/>
                </a:lnTo>
                <a:lnTo>
                  <a:pt x="986" y="0"/>
                </a:lnTo>
                <a:lnTo>
                  <a:pt x="308" y="0"/>
                </a:lnTo>
                <a:lnTo>
                  <a:pt x="0" y="109"/>
                </a:lnTo>
              </a:path>
            </a:pathLst>
          </a:custGeom>
          <a:gradFill rotWithShape="0">
            <a:gsLst>
              <a:gs pos="0">
                <a:schemeClr val="accent2"/>
              </a:gs>
              <a:gs pos="100000">
                <a:schemeClr val="accent2">
                  <a:gamma/>
                  <a:shade val="50980"/>
                  <a:invGamma/>
                </a:schemeClr>
              </a:gs>
            </a:gsLst>
            <a:lin ang="2700000" scaled="1"/>
          </a:gradFill>
          <a:ln>
            <a:noFill/>
          </a:ln>
          <a:effectLst/>
          <a:extLst/>
        </p:spPr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48165" name="Freeform 38"/>
          <p:cNvSpPr>
            <a:spLocks/>
          </p:cNvSpPr>
          <p:nvPr/>
        </p:nvSpPr>
        <p:spPr bwMode="ltGray">
          <a:xfrm>
            <a:off x="4181475" y="2692400"/>
            <a:ext cx="1512888" cy="679450"/>
          </a:xfrm>
          <a:custGeom>
            <a:avLst/>
            <a:gdLst>
              <a:gd name="T0" fmla="*/ 0 w 1669"/>
              <a:gd name="T1" fmla="*/ 2147483647 h 629"/>
              <a:gd name="T2" fmla="*/ 2147483647 w 1669"/>
              <a:gd name="T3" fmla="*/ 2147483647 h 629"/>
              <a:gd name="T4" fmla="*/ 2147483647 w 1669"/>
              <a:gd name="T5" fmla="*/ 0 h 629"/>
              <a:gd name="T6" fmla="*/ 2147483647 w 1669"/>
              <a:gd name="T7" fmla="*/ 0 h 629"/>
              <a:gd name="T8" fmla="*/ 0 w 1669"/>
              <a:gd name="T9" fmla="*/ 2147483647 h 62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669"/>
              <a:gd name="T16" fmla="*/ 0 h 629"/>
              <a:gd name="T17" fmla="*/ 1669 w 1669"/>
              <a:gd name="T18" fmla="*/ 629 h 629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669" h="629">
                <a:moveTo>
                  <a:pt x="0" y="628"/>
                </a:moveTo>
                <a:lnTo>
                  <a:pt x="1668" y="628"/>
                </a:lnTo>
                <a:lnTo>
                  <a:pt x="1281" y="0"/>
                </a:lnTo>
                <a:lnTo>
                  <a:pt x="388" y="0"/>
                </a:lnTo>
                <a:lnTo>
                  <a:pt x="0" y="628"/>
                </a:lnTo>
              </a:path>
            </a:pathLst>
          </a:custGeom>
          <a:solidFill>
            <a:schemeClr val="accent2"/>
          </a:solidFill>
          <a:ln w="12700" cap="rnd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2807" name="Freeform 39"/>
          <p:cNvSpPr>
            <a:spLocks/>
          </p:cNvSpPr>
          <p:nvPr/>
        </p:nvSpPr>
        <p:spPr bwMode="gray">
          <a:xfrm>
            <a:off x="4933950" y="1914525"/>
            <a:ext cx="433388" cy="674688"/>
          </a:xfrm>
          <a:custGeom>
            <a:avLst/>
            <a:gdLst>
              <a:gd name="T0" fmla="*/ 387 w 477"/>
              <a:gd name="T1" fmla="*/ 624 h 625"/>
              <a:gd name="T2" fmla="*/ 476 w 477"/>
              <a:gd name="T3" fmla="*/ 527 h 625"/>
              <a:gd name="T4" fmla="*/ 0 w 477"/>
              <a:gd name="T5" fmla="*/ 0 h 625"/>
              <a:gd name="T6" fmla="*/ 387 w 477"/>
              <a:gd name="T7" fmla="*/ 624 h 6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77" h="625">
                <a:moveTo>
                  <a:pt x="387" y="624"/>
                </a:moveTo>
                <a:lnTo>
                  <a:pt x="476" y="527"/>
                </a:lnTo>
                <a:lnTo>
                  <a:pt x="0" y="0"/>
                </a:lnTo>
                <a:lnTo>
                  <a:pt x="387" y="624"/>
                </a:lnTo>
              </a:path>
            </a:pathLst>
          </a:custGeom>
          <a:gradFill rotWithShape="0">
            <a:gsLst>
              <a:gs pos="0">
                <a:schemeClr val="hlink">
                  <a:gamma/>
                  <a:shade val="79216"/>
                  <a:invGamma/>
                </a:schemeClr>
              </a:gs>
              <a:gs pos="100000">
                <a:schemeClr val="hlink"/>
              </a:gs>
            </a:gsLst>
            <a:lin ang="2700000" scaled="1"/>
          </a:gradFill>
          <a:ln>
            <a:noFill/>
          </a:ln>
          <a:effectLst/>
          <a:extLst/>
        </p:spPr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48167" name="Freeform 40"/>
          <p:cNvSpPr>
            <a:spLocks/>
          </p:cNvSpPr>
          <p:nvPr/>
        </p:nvSpPr>
        <p:spPr bwMode="gray">
          <a:xfrm>
            <a:off x="4583113" y="1914525"/>
            <a:ext cx="701675" cy="674688"/>
          </a:xfrm>
          <a:custGeom>
            <a:avLst/>
            <a:gdLst>
              <a:gd name="T0" fmla="*/ 0 w 773"/>
              <a:gd name="T1" fmla="*/ 2147483647 h 625"/>
              <a:gd name="T2" fmla="*/ 2147483647 w 773"/>
              <a:gd name="T3" fmla="*/ 2147483647 h 625"/>
              <a:gd name="T4" fmla="*/ 2147483647 w 773"/>
              <a:gd name="T5" fmla="*/ 0 h 625"/>
              <a:gd name="T6" fmla="*/ 0 w 773"/>
              <a:gd name="T7" fmla="*/ 2147483647 h 625"/>
              <a:gd name="T8" fmla="*/ 0 60000 65536"/>
              <a:gd name="T9" fmla="*/ 0 60000 65536"/>
              <a:gd name="T10" fmla="*/ 0 60000 65536"/>
              <a:gd name="T11" fmla="*/ 0 60000 65536"/>
              <a:gd name="T12" fmla="*/ 0 w 773"/>
              <a:gd name="T13" fmla="*/ 0 h 625"/>
              <a:gd name="T14" fmla="*/ 773 w 773"/>
              <a:gd name="T15" fmla="*/ 625 h 625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773" h="625">
                <a:moveTo>
                  <a:pt x="0" y="624"/>
                </a:moveTo>
                <a:lnTo>
                  <a:pt x="772" y="624"/>
                </a:lnTo>
                <a:lnTo>
                  <a:pt x="387" y="0"/>
                </a:lnTo>
                <a:lnTo>
                  <a:pt x="0" y="624"/>
                </a:lnTo>
              </a:path>
            </a:pathLst>
          </a:custGeom>
          <a:solidFill>
            <a:schemeClr val="hlink"/>
          </a:solidFill>
          <a:ln w="12700" cap="rnd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8168" name="Text Box 41"/>
          <p:cNvSpPr txBox="1">
            <a:spLocks noChangeArrowheads="1"/>
          </p:cNvSpPr>
          <p:nvPr/>
        </p:nvSpPr>
        <p:spPr bwMode="gray">
          <a:xfrm>
            <a:off x="4637088" y="2247900"/>
            <a:ext cx="601662" cy="336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en-US" altLang="zh-CN" sz="1600">
                <a:solidFill>
                  <a:srgbClr val="FFFFFF"/>
                </a:solidFill>
                <a:ea typeface="宋体" charset="-122"/>
                <a:cs typeface="Arial" charset="0"/>
              </a:rPr>
              <a:t>Text</a:t>
            </a:r>
          </a:p>
        </p:txBody>
      </p:sp>
      <p:sp>
        <p:nvSpPr>
          <p:cNvPr id="48169" name="Text Box 42"/>
          <p:cNvSpPr txBox="1">
            <a:spLocks noChangeArrowheads="1"/>
          </p:cNvSpPr>
          <p:nvPr/>
        </p:nvSpPr>
        <p:spPr bwMode="black">
          <a:xfrm>
            <a:off x="4637088" y="2892425"/>
            <a:ext cx="601662" cy="336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en-US" altLang="zh-CN" sz="1600">
                <a:solidFill>
                  <a:srgbClr val="FFFFFF"/>
                </a:solidFill>
                <a:ea typeface="宋体" charset="-122"/>
                <a:cs typeface="Arial" charset="0"/>
              </a:rPr>
              <a:t>Text</a:t>
            </a:r>
          </a:p>
        </p:txBody>
      </p:sp>
      <p:sp>
        <p:nvSpPr>
          <p:cNvPr id="48170" name="Text Box 43"/>
          <p:cNvSpPr txBox="1">
            <a:spLocks noChangeArrowheads="1"/>
          </p:cNvSpPr>
          <p:nvPr/>
        </p:nvSpPr>
        <p:spPr bwMode="gray">
          <a:xfrm>
            <a:off x="4611688" y="3651250"/>
            <a:ext cx="654050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en-US" altLang="zh-CN">
                <a:solidFill>
                  <a:srgbClr val="FFFFFF"/>
                </a:solidFill>
                <a:ea typeface="宋体" charset="-122"/>
                <a:cs typeface="Arial" charset="0"/>
              </a:rPr>
              <a:t>Text</a:t>
            </a:r>
          </a:p>
        </p:txBody>
      </p:sp>
      <p:sp>
        <p:nvSpPr>
          <p:cNvPr id="48171" name="Text Box 44"/>
          <p:cNvSpPr txBox="1">
            <a:spLocks noChangeArrowheads="1"/>
          </p:cNvSpPr>
          <p:nvPr/>
        </p:nvSpPr>
        <p:spPr bwMode="black">
          <a:xfrm>
            <a:off x="4586288" y="4403725"/>
            <a:ext cx="706437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en-US" altLang="zh-CN" sz="2000">
                <a:solidFill>
                  <a:srgbClr val="FFFFFF"/>
                </a:solidFill>
                <a:ea typeface="宋体" charset="-122"/>
                <a:cs typeface="Arial" charset="0"/>
              </a:rPr>
              <a:t>Text</a:t>
            </a:r>
          </a:p>
        </p:txBody>
      </p:sp>
      <p:sp>
        <p:nvSpPr>
          <p:cNvPr id="48172" name="Text Box 45"/>
          <p:cNvSpPr txBox="1">
            <a:spLocks noChangeArrowheads="1"/>
          </p:cNvSpPr>
          <p:nvPr/>
        </p:nvSpPr>
        <p:spPr bwMode="gray">
          <a:xfrm>
            <a:off x="4535488" y="5189538"/>
            <a:ext cx="811212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en-US" altLang="zh-CN" sz="2400">
                <a:solidFill>
                  <a:srgbClr val="FFFFFF"/>
                </a:solidFill>
                <a:ea typeface="宋体" charset="-122"/>
                <a:cs typeface="Arial" charset="0"/>
              </a:rPr>
              <a:t>Text</a:t>
            </a:r>
          </a:p>
        </p:txBody>
      </p:sp>
      <p:sp>
        <p:nvSpPr>
          <p:cNvPr id="48173" name="Rectangle 46"/>
          <p:cNvSpPr>
            <a:spLocks noChangeArrowheads="1"/>
          </p:cNvSpPr>
          <p:nvPr/>
        </p:nvSpPr>
        <p:spPr bwMode="gray">
          <a:xfrm>
            <a:off x="1042988" y="1052513"/>
            <a:ext cx="5602287" cy="695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lnSpc>
                <a:spcPct val="110000"/>
              </a:lnSpc>
            </a:pPr>
            <a:r>
              <a:rPr lang="en-US" altLang="zh-CN">
                <a:solidFill>
                  <a:srgbClr val="000000"/>
                </a:solidFill>
                <a:ea typeface="宋体" charset="-122"/>
                <a:cs typeface="Arial" charset="0"/>
              </a:rPr>
              <a:t>ThemeGallery  is a Design Digital Content &amp; Contents mall developed by Guild Design Inc.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 altLang="zh-CN" smtClean="0">
              <a:ea typeface="宋体" charset="-122"/>
            </a:endParaRPr>
          </a:p>
        </p:txBody>
      </p:sp>
      <p:sp>
        <p:nvSpPr>
          <p:cNvPr id="48131" name="Oval 3"/>
          <p:cNvSpPr>
            <a:spLocks noChangeArrowheads="1"/>
          </p:cNvSpPr>
          <p:nvPr/>
        </p:nvSpPr>
        <p:spPr bwMode="gray">
          <a:xfrm>
            <a:off x="5310188" y="1946275"/>
            <a:ext cx="2971800" cy="2971800"/>
          </a:xfrm>
          <a:prstGeom prst="ellipse">
            <a:avLst/>
          </a:prstGeom>
          <a:noFill/>
          <a:ln w="38100">
            <a:solidFill>
              <a:schemeClr val="folHlink"/>
            </a:solidFill>
            <a:round/>
            <a:headEnd/>
            <a:tailEnd/>
          </a:ln>
          <a:effectLst>
            <a:outerShdw dist="35921" dir="2700000" algn="ctr" rotWithShape="0">
              <a:srgbClr val="080808">
                <a:alpha val="50000"/>
              </a:srgb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zh-CN" altLang="en-US"/>
          </a:p>
        </p:txBody>
      </p:sp>
      <p:sp>
        <p:nvSpPr>
          <p:cNvPr id="48132" name="Oval 4"/>
          <p:cNvSpPr>
            <a:spLocks noChangeArrowheads="1"/>
          </p:cNvSpPr>
          <p:nvPr/>
        </p:nvSpPr>
        <p:spPr bwMode="gray">
          <a:xfrm>
            <a:off x="949325" y="1946275"/>
            <a:ext cx="2971800" cy="2971800"/>
          </a:xfrm>
          <a:prstGeom prst="ellipse">
            <a:avLst/>
          </a:prstGeom>
          <a:noFill/>
          <a:ln w="38100" algn="ctr">
            <a:solidFill>
              <a:schemeClr val="accent2"/>
            </a:solidFill>
            <a:round/>
            <a:headEnd/>
            <a:tailEnd/>
          </a:ln>
          <a:effectLst>
            <a:outerShdw dist="35921" dir="2700000" algn="ctr" rotWithShape="0">
              <a:srgbClr val="080808">
                <a:alpha val="50000"/>
              </a:srgb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zh-CN" altLang="en-US"/>
          </a:p>
        </p:txBody>
      </p:sp>
      <p:sp>
        <p:nvSpPr>
          <p:cNvPr id="49157" name="Text Box 9"/>
          <p:cNvSpPr txBox="1">
            <a:spLocks noChangeArrowheads="1"/>
          </p:cNvSpPr>
          <p:nvPr/>
        </p:nvSpPr>
        <p:spPr bwMode="auto">
          <a:xfrm>
            <a:off x="1454150" y="2968625"/>
            <a:ext cx="1646238" cy="91598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>
                <a:latin typeface="Arial" charset="0"/>
                <a:ea typeface="宋体" charset="-122"/>
              </a:rPr>
              <a:t>Description of the contents</a:t>
            </a:r>
          </a:p>
        </p:txBody>
      </p:sp>
      <p:grpSp>
        <p:nvGrpSpPr>
          <p:cNvPr id="6" name="Group 15"/>
          <p:cNvGrpSpPr>
            <a:grpSpLocks/>
          </p:cNvGrpSpPr>
          <p:nvPr/>
        </p:nvGrpSpPr>
        <p:grpSpPr bwMode="auto">
          <a:xfrm>
            <a:off x="1374775" y="1557338"/>
            <a:ext cx="1000125" cy="977900"/>
            <a:chOff x="480" y="1200"/>
            <a:chExt cx="1042" cy="1019"/>
          </a:xfrm>
        </p:grpSpPr>
        <p:grpSp>
          <p:nvGrpSpPr>
            <p:cNvPr id="7" name="Group 16"/>
            <p:cNvGrpSpPr>
              <a:grpSpLocks/>
            </p:cNvGrpSpPr>
            <p:nvPr/>
          </p:nvGrpSpPr>
          <p:grpSpPr bwMode="auto">
            <a:xfrm>
              <a:off x="480" y="1200"/>
              <a:ext cx="1042" cy="1019"/>
              <a:chOff x="480" y="1200"/>
              <a:chExt cx="1042" cy="1019"/>
            </a:xfrm>
          </p:grpSpPr>
          <p:pic>
            <p:nvPicPr>
              <p:cNvPr id="49206" name="Picture 17" descr="circuler_1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gray">
              <a:xfrm>
                <a:off x="480" y="1200"/>
                <a:ext cx="1042" cy="101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2" name="Oval 18"/>
              <p:cNvSpPr>
                <a:spLocks noChangeArrowheads="1"/>
              </p:cNvSpPr>
              <p:nvPr/>
            </p:nvSpPr>
            <p:spPr bwMode="gray">
              <a:xfrm>
                <a:off x="480" y="1200"/>
                <a:ext cx="1035" cy="1019"/>
              </a:xfrm>
              <a:prstGeom prst="ellipse">
                <a:avLst/>
              </a:prstGeom>
              <a:gradFill rotWithShape="1">
                <a:gsLst>
                  <a:gs pos="0">
                    <a:schemeClr val="accent2"/>
                  </a:gs>
                  <a:gs pos="50000">
                    <a:schemeClr val="accent2">
                      <a:gamma/>
                      <a:shade val="46275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/>
            </p:spPr>
            <p:txBody>
              <a:bodyPr wrap="none" anchor="ctr"/>
              <a:lstStyle/>
              <a:p>
                <a:pPr>
                  <a:defRPr/>
                </a:pPr>
                <a:endParaRPr lang="zh-CN" altLang="zh-CN">
                  <a:latin typeface="Calibri" pitchFamily="34" charset="0"/>
                </a:endParaRPr>
              </a:p>
            </p:txBody>
          </p:sp>
        </p:grpSp>
        <p:pic>
          <p:nvPicPr>
            <p:cNvPr id="49205" name="Picture 19" descr="Picture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gray">
            <a:xfrm>
              <a:off x="584" y="1210"/>
              <a:ext cx="823" cy="3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49159" name="Text Box 30"/>
          <p:cNvSpPr txBox="1">
            <a:spLocks noChangeArrowheads="1"/>
          </p:cNvSpPr>
          <p:nvPr/>
        </p:nvSpPr>
        <p:spPr bwMode="white">
          <a:xfrm>
            <a:off x="1403350" y="1766888"/>
            <a:ext cx="936625" cy="5810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1600">
                <a:solidFill>
                  <a:srgbClr val="F8F8F8"/>
                </a:solidFill>
                <a:latin typeface="Arial" charset="0"/>
                <a:ea typeface="宋体" charset="-122"/>
              </a:rPr>
              <a:t>Text in here</a:t>
            </a:r>
          </a:p>
        </p:txBody>
      </p:sp>
      <p:sp>
        <p:nvSpPr>
          <p:cNvPr id="49160" name="Text Box 9"/>
          <p:cNvSpPr txBox="1">
            <a:spLocks noChangeArrowheads="1"/>
          </p:cNvSpPr>
          <p:nvPr/>
        </p:nvSpPr>
        <p:spPr bwMode="auto">
          <a:xfrm>
            <a:off x="6161088" y="2968625"/>
            <a:ext cx="1646237" cy="91598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>
                <a:latin typeface="Arial" charset="0"/>
                <a:ea typeface="宋体" charset="-122"/>
              </a:rPr>
              <a:t>Description of the contents</a:t>
            </a:r>
          </a:p>
        </p:txBody>
      </p:sp>
      <p:grpSp>
        <p:nvGrpSpPr>
          <p:cNvPr id="8" name="Group 45"/>
          <p:cNvGrpSpPr>
            <a:grpSpLocks/>
          </p:cNvGrpSpPr>
          <p:nvPr/>
        </p:nvGrpSpPr>
        <p:grpSpPr bwMode="auto">
          <a:xfrm>
            <a:off x="6888163" y="1587500"/>
            <a:ext cx="1000125" cy="977900"/>
            <a:chOff x="480" y="1200"/>
            <a:chExt cx="1042" cy="1019"/>
          </a:xfrm>
        </p:grpSpPr>
        <p:grpSp>
          <p:nvGrpSpPr>
            <p:cNvPr id="9" name="Group 46"/>
            <p:cNvGrpSpPr>
              <a:grpSpLocks/>
            </p:cNvGrpSpPr>
            <p:nvPr/>
          </p:nvGrpSpPr>
          <p:grpSpPr bwMode="auto">
            <a:xfrm>
              <a:off x="480" y="1200"/>
              <a:ext cx="1042" cy="1019"/>
              <a:chOff x="480" y="1200"/>
              <a:chExt cx="1042" cy="1019"/>
            </a:xfrm>
          </p:grpSpPr>
          <p:pic>
            <p:nvPicPr>
              <p:cNvPr id="49202" name="Picture 47" descr="circuler_1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gray">
              <a:xfrm>
                <a:off x="480" y="1200"/>
                <a:ext cx="1042" cy="101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3" name="Oval 48"/>
              <p:cNvSpPr>
                <a:spLocks noChangeArrowheads="1"/>
              </p:cNvSpPr>
              <p:nvPr/>
            </p:nvSpPr>
            <p:spPr bwMode="gray">
              <a:xfrm>
                <a:off x="480" y="1200"/>
                <a:ext cx="1035" cy="1019"/>
              </a:xfrm>
              <a:prstGeom prst="ellipse">
                <a:avLst/>
              </a:prstGeom>
              <a:gradFill rotWithShape="1">
                <a:gsLst>
                  <a:gs pos="0">
                    <a:schemeClr val="folHlink"/>
                  </a:gs>
                  <a:gs pos="50000">
                    <a:schemeClr val="folHlink">
                      <a:gamma/>
                      <a:shade val="54118"/>
                      <a:invGamma/>
                    </a:schemeClr>
                  </a:gs>
                  <a:gs pos="100000">
                    <a:schemeClr val="folHlink"/>
                  </a:gs>
                </a:gsLst>
                <a:lin ang="5400000" scaled="1"/>
              </a:gradFill>
              <a:ln>
                <a:noFill/>
              </a:ln>
              <a:extLst/>
            </p:spPr>
            <p:txBody>
              <a:bodyPr wrap="none" anchor="ctr"/>
              <a:lstStyle/>
              <a:p>
                <a:pPr>
                  <a:defRPr/>
                </a:pPr>
                <a:endParaRPr lang="zh-CN" altLang="zh-CN">
                  <a:latin typeface="Calibri" pitchFamily="34" charset="0"/>
                </a:endParaRPr>
              </a:p>
            </p:txBody>
          </p:sp>
        </p:grpSp>
        <p:pic>
          <p:nvPicPr>
            <p:cNvPr id="49201" name="Picture 49" descr="Picture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gray">
            <a:xfrm>
              <a:off x="584" y="1210"/>
              <a:ext cx="823" cy="3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49162" name="Text Box 50"/>
          <p:cNvSpPr txBox="1">
            <a:spLocks noChangeArrowheads="1"/>
          </p:cNvSpPr>
          <p:nvPr/>
        </p:nvSpPr>
        <p:spPr bwMode="white">
          <a:xfrm>
            <a:off x="6854825" y="1797050"/>
            <a:ext cx="1060450" cy="5810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1600">
                <a:solidFill>
                  <a:srgbClr val="F8F8F8"/>
                </a:solidFill>
                <a:latin typeface="Arial" charset="0"/>
                <a:ea typeface="宋体" charset="-122"/>
              </a:rPr>
              <a:t>Text in here</a:t>
            </a:r>
          </a:p>
        </p:txBody>
      </p:sp>
      <p:sp>
        <p:nvSpPr>
          <p:cNvPr id="49163" name="Text Box 4"/>
          <p:cNvSpPr txBox="1">
            <a:spLocks noChangeArrowheads="1"/>
          </p:cNvSpPr>
          <p:nvPr/>
        </p:nvSpPr>
        <p:spPr bwMode="black">
          <a:xfrm>
            <a:off x="1476375" y="5419725"/>
            <a:ext cx="6286500" cy="6413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en-US" altLang="zh-CN">
                <a:latin typeface="Arial" charset="0"/>
                <a:ea typeface="宋体" charset="-122"/>
              </a:rPr>
              <a:t>ThemeGallery is a Design Digital Content &amp; Contents mall developed by Guild Design Inc.</a:t>
            </a:r>
          </a:p>
        </p:txBody>
      </p:sp>
      <p:grpSp>
        <p:nvGrpSpPr>
          <p:cNvPr id="10" name="Group 15"/>
          <p:cNvGrpSpPr>
            <a:grpSpLocks/>
          </p:cNvGrpSpPr>
          <p:nvPr/>
        </p:nvGrpSpPr>
        <p:grpSpPr bwMode="auto">
          <a:xfrm>
            <a:off x="1374775" y="4310063"/>
            <a:ext cx="1000125" cy="977900"/>
            <a:chOff x="480" y="1200"/>
            <a:chExt cx="1042" cy="1019"/>
          </a:xfrm>
        </p:grpSpPr>
        <p:grpSp>
          <p:nvGrpSpPr>
            <p:cNvPr id="11" name="Group 16"/>
            <p:cNvGrpSpPr>
              <a:grpSpLocks/>
            </p:cNvGrpSpPr>
            <p:nvPr/>
          </p:nvGrpSpPr>
          <p:grpSpPr bwMode="auto">
            <a:xfrm>
              <a:off x="480" y="1200"/>
              <a:ext cx="1042" cy="1019"/>
              <a:chOff x="480" y="1200"/>
              <a:chExt cx="1042" cy="1019"/>
            </a:xfrm>
          </p:grpSpPr>
          <p:pic>
            <p:nvPicPr>
              <p:cNvPr id="49198" name="Picture 17" descr="circuler_1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gray">
              <a:xfrm>
                <a:off x="480" y="1200"/>
                <a:ext cx="1042" cy="101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4" name="Oval 18"/>
              <p:cNvSpPr>
                <a:spLocks noChangeArrowheads="1"/>
              </p:cNvSpPr>
              <p:nvPr/>
            </p:nvSpPr>
            <p:spPr bwMode="gray">
              <a:xfrm>
                <a:off x="480" y="1200"/>
                <a:ext cx="1035" cy="1019"/>
              </a:xfrm>
              <a:prstGeom prst="ellipse">
                <a:avLst/>
              </a:prstGeom>
              <a:gradFill rotWithShape="1">
                <a:gsLst>
                  <a:gs pos="0">
                    <a:schemeClr val="accent2"/>
                  </a:gs>
                  <a:gs pos="50000">
                    <a:schemeClr val="accent2">
                      <a:gamma/>
                      <a:shade val="5607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/>
            </p:spPr>
            <p:txBody>
              <a:bodyPr wrap="none" anchor="ctr"/>
              <a:lstStyle/>
              <a:p>
                <a:pPr>
                  <a:defRPr/>
                </a:pPr>
                <a:endParaRPr lang="zh-CN" altLang="zh-CN">
                  <a:latin typeface="Calibri" pitchFamily="34" charset="0"/>
                </a:endParaRPr>
              </a:p>
            </p:txBody>
          </p:sp>
        </p:grpSp>
        <p:pic>
          <p:nvPicPr>
            <p:cNvPr id="49197" name="Picture 19" descr="Picture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gray">
            <a:xfrm>
              <a:off x="584" y="1210"/>
              <a:ext cx="823" cy="3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49165" name="Text Box 30"/>
          <p:cNvSpPr txBox="1">
            <a:spLocks noChangeArrowheads="1"/>
          </p:cNvSpPr>
          <p:nvPr/>
        </p:nvSpPr>
        <p:spPr bwMode="white">
          <a:xfrm>
            <a:off x="1403350" y="4519613"/>
            <a:ext cx="936625" cy="5810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1600">
                <a:solidFill>
                  <a:srgbClr val="F8F8F8"/>
                </a:solidFill>
                <a:latin typeface="Arial" charset="0"/>
                <a:ea typeface="宋体" charset="-122"/>
              </a:rPr>
              <a:t>Text in here</a:t>
            </a:r>
          </a:p>
        </p:txBody>
      </p:sp>
      <p:grpSp>
        <p:nvGrpSpPr>
          <p:cNvPr id="12" name="Group 15"/>
          <p:cNvGrpSpPr>
            <a:grpSpLocks/>
          </p:cNvGrpSpPr>
          <p:nvPr/>
        </p:nvGrpSpPr>
        <p:grpSpPr bwMode="auto">
          <a:xfrm>
            <a:off x="469900" y="3014663"/>
            <a:ext cx="1000125" cy="977900"/>
            <a:chOff x="480" y="1200"/>
            <a:chExt cx="1042" cy="1019"/>
          </a:xfrm>
        </p:grpSpPr>
        <p:grpSp>
          <p:nvGrpSpPr>
            <p:cNvPr id="13" name="Group 16"/>
            <p:cNvGrpSpPr>
              <a:grpSpLocks/>
            </p:cNvGrpSpPr>
            <p:nvPr/>
          </p:nvGrpSpPr>
          <p:grpSpPr bwMode="auto">
            <a:xfrm>
              <a:off x="480" y="1200"/>
              <a:ext cx="1042" cy="1019"/>
              <a:chOff x="480" y="1200"/>
              <a:chExt cx="1042" cy="1019"/>
            </a:xfrm>
          </p:grpSpPr>
          <p:pic>
            <p:nvPicPr>
              <p:cNvPr id="49194" name="Picture 17" descr="circuler_1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gray">
              <a:xfrm>
                <a:off x="480" y="1200"/>
                <a:ext cx="1042" cy="101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292882" name="Oval 18"/>
              <p:cNvSpPr>
                <a:spLocks noChangeArrowheads="1"/>
              </p:cNvSpPr>
              <p:nvPr/>
            </p:nvSpPr>
            <p:spPr bwMode="gray">
              <a:xfrm>
                <a:off x="480" y="1200"/>
                <a:ext cx="1035" cy="1019"/>
              </a:xfrm>
              <a:prstGeom prst="ellipse">
                <a:avLst/>
              </a:prstGeom>
              <a:gradFill rotWithShape="1">
                <a:gsLst>
                  <a:gs pos="0">
                    <a:schemeClr val="accent2"/>
                  </a:gs>
                  <a:gs pos="50000">
                    <a:schemeClr val="accent2">
                      <a:gamma/>
                      <a:shade val="5607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/>
            </p:spPr>
            <p:txBody>
              <a:bodyPr wrap="none" anchor="ctr"/>
              <a:lstStyle/>
              <a:p>
                <a:pPr>
                  <a:defRPr/>
                </a:pPr>
                <a:endParaRPr lang="zh-CN" altLang="zh-CN">
                  <a:latin typeface="Calibri" pitchFamily="34" charset="0"/>
                </a:endParaRPr>
              </a:p>
            </p:txBody>
          </p:sp>
        </p:grpSp>
        <p:pic>
          <p:nvPicPr>
            <p:cNvPr id="49193" name="Picture 19" descr="Picture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gray">
            <a:xfrm>
              <a:off x="584" y="1210"/>
              <a:ext cx="823" cy="3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49167" name="Text Box 30"/>
          <p:cNvSpPr txBox="1">
            <a:spLocks noChangeArrowheads="1"/>
          </p:cNvSpPr>
          <p:nvPr/>
        </p:nvSpPr>
        <p:spPr bwMode="white">
          <a:xfrm>
            <a:off x="498475" y="3224213"/>
            <a:ext cx="936625" cy="5810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1600">
                <a:solidFill>
                  <a:srgbClr val="F8F8F8"/>
                </a:solidFill>
                <a:latin typeface="Arial" charset="0"/>
                <a:ea typeface="宋体" charset="-122"/>
              </a:rPr>
              <a:t>Text in here</a:t>
            </a:r>
          </a:p>
        </p:txBody>
      </p:sp>
      <p:grpSp>
        <p:nvGrpSpPr>
          <p:cNvPr id="14" name="Group 45"/>
          <p:cNvGrpSpPr>
            <a:grpSpLocks/>
          </p:cNvGrpSpPr>
          <p:nvPr/>
        </p:nvGrpSpPr>
        <p:grpSpPr bwMode="auto">
          <a:xfrm>
            <a:off x="6888163" y="4197350"/>
            <a:ext cx="1000125" cy="977900"/>
            <a:chOff x="480" y="1200"/>
            <a:chExt cx="1042" cy="1019"/>
          </a:xfrm>
        </p:grpSpPr>
        <p:grpSp>
          <p:nvGrpSpPr>
            <p:cNvPr id="15" name="Group 46"/>
            <p:cNvGrpSpPr>
              <a:grpSpLocks/>
            </p:cNvGrpSpPr>
            <p:nvPr/>
          </p:nvGrpSpPr>
          <p:grpSpPr bwMode="auto">
            <a:xfrm>
              <a:off x="480" y="1200"/>
              <a:ext cx="1042" cy="1019"/>
              <a:chOff x="480" y="1200"/>
              <a:chExt cx="1042" cy="1019"/>
            </a:xfrm>
          </p:grpSpPr>
          <p:pic>
            <p:nvPicPr>
              <p:cNvPr id="49190" name="Picture 47" descr="circuler_1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gray">
              <a:xfrm>
                <a:off x="480" y="1200"/>
                <a:ext cx="1042" cy="101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5" name="Oval 48"/>
              <p:cNvSpPr>
                <a:spLocks noChangeArrowheads="1"/>
              </p:cNvSpPr>
              <p:nvPr/>
            </p:nvSpPr>
            <p:spPr bwMode="gray">
              <a:xfrm>
                <a:off x="480" y="1200"/>
                <a:ext cx="1035" cy="1019"/>
              </a:xfrm>
              <a:prstGeom prst="ellipse">
                <a:avLst/>
              </a:prstGeom>
              <a:gradFill rotWithShape="1">
                <a:gsLst>
                  <a:gs pos="0">
                    <a:schemeClr val="folHlink"/>
                  </a:gs>
                  <a:gs pos="50000">
                    <a:schemeClr val="folHlink">
                      <a:gamma/>
                      <a:shade val="54118"/>
                      <a:invGamma/>
                    </a:schemeClr>
                  </a:gs>
                  <a:gs pos="100000">
                    <a:schemeClr val="folHlink"/>
                  </a:gs>
                </a:gsLst>
                <a:lin ang="5400000" scaled="1"/>
              </a:gradFill>
              <a:ln>
                <a:noFill/>
              </a:ln>
              <a:extLst/>
            </p:spPr>
            <p:txBody>
              <a:bodyPr wrap="none" anchor="ctr"/>
              <a:lstStyle/>
              <a:p>
                <a:pPr>
                  <a:defRPr/>
                </a:pPr>
                <a:endParaRPr lang="zh-CN" altLang="zh-CN">
                  <a:latin typeface="Calibri" pitchFamily="34" charset="0"/>
                </a:endParaRPr>
              </a:p>
            </p:txBody>
          </p:sp>
        </p:grpSp>
        <p:pic>
          <p:nvPicPr>
            <p:cNvPr id="49189" name="Picture 49" descr="Picture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gray">
            <a:xfrm>
              <a:off x="584" y="1210"/>
              <a:ext cx="823" cy="3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49169" name="Text Box 50"/>
          <p:cNvSpPr txBox="1">
            <a:spLocks noChangeArrowheads="1"/>
          </p:cNvSpPr>
          <p:nvPr/>
        </p:nvSpPr>
        <p:spPr bwMode="white">
          <a:xfrm>
            <a:off x="6854825" y="4406900"/>
            <a:ext cx="1060450" cy="5810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1600">
                <a:solidFill>
                  <a:srgbClr val="F8F8F8"/>
                </a:solidFill>
                <a:latin typeface="Arial" charset="0"/>
                <a:ea typeface="宋体" charset="-122"/>
              </a:rPr>
              <a:t>Text in here</a:t>
            </a:r>
          </a:p>
        </p:txBody>
      </p:sp>
      <p:grpSp>
        <p:nvGrpSpPr>
          <p:cNvPr id="16" name="Group 45"/>
          <p:cNvGrpSpPr>
            <a:grpSpLocks/>
          </p:cNvGrpSpPr>
          <p:nvPr/>
        </p:nvGrpSpPr>
        <p:grpSpPr bwMode="auto">
          <a:xfrm>
            <a:off x="7735888" y="2959100"/>
            <a:ext cx="1000125" cy="977900"/>
            <a:chOff x="480" y="1200"/>
            <a:chExt cx="1042" cy="1019"/>
          </a:xfrm>
        </p:grpSpPr>
        <p:grpSp>
          <p:nvGrpSpPr>
            <p:cNvPr id="17" name="Group 46"/>
            <p:cNvGrpSpPr>
              <a:grpSpLocks/>
            </p:cNvGrpSpPr>
            <p:nvPr/>
          </p:nvGrpSpPr>
          <p:grpSpPr bwMode="auto">
            <a:xfrm>
              <a:off x="480" y="1200"/>
              <a:ext cx="1042" cy="1019"/>
              <a:chOff x="480" y="1200"/>
              <a:chExt cx="1042" cy="1019"/>
            </a:xfrm>
          </p:grpSpPr>
          <p:pic>
            <p:nvPicPr>
              <p:cNvPr id="49186" name="Picture 47" descr="circuler_1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gray">
              <a:xfrm>
                <a:off x="480" y="1200"/>
                <a:ext cx="1042" cy="101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292912" name="Oval 48"/>
              <p:cNvSpPr>
                <a:spLocks noChangeArrowheads="1"/>
              </p:cNvSpPr>
              <p:nvPr/>
            </p:nvSpPr>
            <p:spPr bwMode="gray">
              <a:xfrm>
                <a:off x="480" y="1200"/>
                <a:ext cx="1035" cy="1019"/>
              </a:xfrm>
              <a:prstGeom prst="ellipse">
                <a:avLst/>
              </a:prstGeom>
              <a:gradFill rotWithShape="1">
                <a:gsLst>
                  <a:gs pos="0">
                    <a:schemeClr val="folHlink"/>
                  </a:gs>
                  <a:gs pos="50000">
                    <a:schemeClr val="folHlink">
                      <a:gamma/>
                      <a:shade val="54118"/>
                      <a:invGamma/>
                    </a:schemeClr>
                  </a:gs>
                  <a:gs pos="100000">
                    <a:schemeClr val="folHlink"/>
                  </a:gs>
                </a:gsLst>
                <a:lin ang="5400000" scaled="1"/>
              </a:gradFill>
              <a:ln>
                <a:noFill/>
              </a:ln>
              <a:extLst/>
            </p:spPr>
            <p:txBody>
              <a:bodyPr wrap="none" anchor="ctr"/>
              <a:lstStyle/>
              <a:p>
                <a:pPr>
                  <a:defRPr/>
                </a:pPr>
                <a:endParaRPr lang="zh-CN" altLang="zh-CN">
                  <a:latin typeface="Calibri" pitchFamily="34" charset="0"/>
                </a:endParaRPr>
              </a:p>
            </p:txBody>
          </p:sp>
        </p:grpSp>
        <p:pic>
          <p:nvPicPr>
            <p:cNvPr id="49185" name="Picture 49" descr="Picture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gray">
            <a:xfrm>
              <a:off x="584" y="1210"/>
              <a:ext cx="823" cy="3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49171" name="Text Box 50"/>
          <p:cNvSpPr txBox="1">
            <a:spLocks noChangeArrowheads="1"/>
          </p:cNvSpPr>
          <p:nvPr/>
        </p:nvSpPr>
        <p:spPr bwMode="white">
          <a:xfrm>
            <a:off x="7702550" y="3168650"/>
            <a:ext cx="1060450" cy="5810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1600">
                <a:solidFill>
                  <a:srgbClr val="F8F8F8"/>
                </a:solidFill>
                <a:latin typeface="Arial" charset="0"/>
                <a:ea typeface="宋体" charset="-122"/>
              </a:rPr>
              <a:t>Text in here</a:t>
            </a:r>
          </a:p>
        </p:txBody>
      </p:sp>
      <p:sp>
        <p:nvSpPr>
          <p:cNvPr id="24620" name="AutoShape 44"/>
          <p:cNvSpPr>
            <a:spLocks noChangeArrowheads="1"/>
          </p:cNvSpPr>
          <p:nvPr/>
        </p:nvSpPr>
        <p:spPr bwMode="gray">
          <a:xfrm>
            <a:off x="3921125" y="2022475"/>
            <a:ext cx="1371600" cy="1162050"/>
          </a:xfrm>
          <a:custGeom>
            <a:avLst/>
            <a:gdLst>
              <a:gd name="G0" fmla="+- -1698628 0 0"/>
              <a:gd name="G1" fmla="+- -11512247 0 0"/>
              <a:gd name="G2" fmla="+- -1698628 0 -11512247"/>
              <a:gd name="G3" fmla="+- 10800 0 0"/>
              <a:gd name="G4" fmla="+- 0 0 -1698628"/>
              <a:gd name="T0" fmla="*/ 360 256 1"/>
              <a:gd name="T1" fmla="*/ 0 256 1"/>
              <a:gd name="G5" fmla="+- G2 T0 T1"/>
              <a:gd name="G6" fmla="?: G2 G2 G5"/>
              <a:gd name="G7" fmla="+- 0 0 G6"/>
              <a:gd name="G8" fmla="+- 8130 0 0"/>
              <a:gd name="G9" fmla="+- 0 0 -11512247"/>
              <a:gd name="G10" fmla="+- 8130 0 2700"/>
              <a:gd name="G11" fmla="cos G10 -1698628"/>
              <a:gd name="G12" fmla="sin G10 -1698628"/>
              <a:gd name="G13" fmla="cos 13500 -1698628"/>
              <a:gd name="G14" fmla="sin 13500 -1698628"/>
              <a:gd name="G15" fmla="+- G11 10800 0"/>
              <a:gd name="G16" fmla="+- G12 10800 0"/>
              <a:gd name="G17" fmla="+- G13 10800 0"/>
              <a:gd name="G18" fmla="+- G14 10800 0"/>
              <a:gd name="G19" fmla="*/ 8130 1 2"/>
              <a:gd name="G20" fmla="+- G19 5400 0"/>
              <a:gd name="G21" fmla="cos G20 -1698628"/>
              <a:gd name="G22" fmla="sin G20 -1698628"/>
              <a:gd name="G23" fmla="+- G21 10800 0"/>
              <a:gd name="G24" fmla="+- G12 G23 G22"/>
              <a:gd name="G25" fmla="+- G22 G23 G11"/>
              <a:gd name="G26" fmla="cos 10800 -1698628"/>
              <a:gd name="G27" fmla="sin 10800 -1698628"/>
              <a:gd name="G28" fmla="cos 8130 -1698628"/>
              <a:gd name="G29" fmla="sin 8130 -1698628"/>
              <a:gd name="G30" fmla="+- G26 10800 0"/>
              <a:gd name="G31" fmla="+- G27 10800 0"/>
              <a:gd name="G32" fmla="+- G28 10800 0"/>
              <a:gd name="G33" fmla="+- G29 10800 0"/>
              <a:gd name="G34" fmla="+- G19 5400 0"/>
              <a:gd name="G35" fmla="cos G34 -11512247"/>
              <a:gd name="G36" fmla="sin G34 -11512247"/>
              <a:gd name="G37" fmla="+/ -11512247 -1698628 2"/>
              <a:gd name="T2" fmla="*/ 180 256 1"/>
              <a:gd name="T3" fmla="*/ 0 256 1"/>
              <a:gd name="G38" fmla="+- G37 T2 T3"/>
              <a:gd name="G39" fmla="?: G2 G37 G38"/>
              <a:gd name="G40" fmla="cos 10800 G39"/>
              <a:gd name="G41" fmla="sin 10800 G39"/>
              <a:gd name="G42" fmla="cos 8130 G39"/>
              <a:gd name="G43" fmla="sin 8130 G39"/>
              <a:gd name="G44" fmla="+- G40 10800 0"/>
              <a:gd name="G45" fmla="+- G41 10800 0"/>
              <a:gd name="G46" fmla="+- G42 10800 0"/>
              <a:gd name="G47" fmla="+- G43 10800 0"/>
              <a:gd name="G48" fmla="+- G35 10800 0"/>
              <a:gd name="G49" fmla="+- G36 10800 0"/>
              <a:gd name="T4" fmla="*/ 8777 w 21600"/>
              <a:gd name="T5" fmla="*/ 190 h 21600"/>
              <a:gd name="T6" fmla="*/ 1362 w 21600"/>
              <a:gd name="T7" fmla="*/ 10084 h 21600"/>
              <a:gd name="T8" fmla="*/ 9277 w 21600"/>
              <a:gd name="T9" fmla="*/ 2813 h 21600"/>
              <a:gd name="T10" fmla="*/ 22942 w 21600"/>
              <a:gd name="T11" fmla="*/ 4899 h 21600"/>
              <a:gd name="T12" fmla="*/ 21076 w 21600"/>
              <a:gd name="T13" fmla="*/ 10291 h 21600"/>
              <a:gd name="T14" fmla="*/ 15683 w 21600"/>
              <a:gd name="T15" fmla="*/ 8426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18112" y="7246"/>
                </a:moveTo>
                <a:cubicBezTo>
                  <a:pt x="16751" y="4446"/>
                  <a:pt x="13912" y="2670"/>
                  <a:pt x="10800" y="2670"/>
                </a:cubicBezTo>
                <a:cubicBezTo>
                  <a:pt x="6548" y="2669"/>
                  <a:pt x="3014" y="5945"/>
                  <a:pt x="2693" y="10185"/>
                </a:cubicBezTo>
                <a:lnTo>
                  <a:pt x="30" y="9983"/>
                </a:lnTo>
                <a:cubicBezTo>
                  <a:pt x="458" y="4351"/>
                  <a:pt x="5152" y="-1"/>
                  <a:pt x="10800" y="0"/>
                </a:cubicBezTo>
                <a:cubicBezTo>
                  <a:pt x="14934" y="0"/>
                  <a:pt x="18706" y="2360"/>
                  <a:pt x="20513" y="6079"/>
                </a:cubicBezTo>
                <a:lnTo>
                  <a:pt x="22942" y="4899"/>
                </a:lnTo>
                <a:lnTo>
                  <a:pt x="21076" y="10291"/>
                </a:lnTo>
                <a:lnTo>
                  <a:pt x="15683" y="8426"/>
                </a:lnTo>
                <a:lnTo>
                  <a:pt x="18112" y="7246"/>
                </a:lnTo>
                <a:close/>
              </a:path>
            </a:pathLst>
          </a:custGeom>
          <a:gradFill rotWithShape="1">
            <a:gsLst>
              <a:gs pos="0">
                <a:schemeClr val="accent2">
                  <a:gamma/>
                  <a:tint val="63529"/>
                  <a:invGamma/>
                  <a:alpha val="80000"/>
                </a:schemeClr>
              </a:gs>
              <a:gs pos="100000">
                <a:schemeClr val="accent2">
                  <a:alpha val="80000"/>
                </a:schemeClr>
              </a:gs>
            </a:gsLst>
            <a:lin ang="2700000" scaled="1"/>
          </a:gradFill>
          <a:ln>
            <a:noFill/>
          </a:ln>
          <a:effectLst/>
          <a:extLst/>
        </p:spPr>
        <p:txBody>
          <a:bodyPr wrap="none" anchor="ctr"/>
          <a:lstStyle/>
          <a:p>
            <a:pPr>
              <a:defRPr/>
            </a:pPr>
            <a:endParaRPr lang="zh-CN" altLang="en-US"/>
          </a:p>
        </p:txBody>
      </p:sp>
      <p:grpSp>
        <p:nvGrpSpPr>
          <p:cNvPr id="18" name="Group 45"/>
          <p:cNvGrpSpPr>
            <a:grpSpLocks/>
          </p:cNvGrpSpPr>
          <p:nvPr/>
        </p:nvGrpSpPr>
        <p:grpSpPr bwMode="auto">
          <a:xfrm>
            <a:off x="4654550" y="2728913"/>
            <a:ext cx="1676400" cy="1403350"/>
            <a:chOff x="480" y="336"/>
            <a:chExt cx="1486" cy="884"/>
          </a:xfrm>
        </p:grpSpPr>
        <p:sp>
          <p:nvSpPr>
            <p:cNvPr id="24622" name="AutoShape 46"/>
            <p:cNvSpPr>
              <a:spLocks noChangeArrowheads="1"/>
            </p:cNvSpPr>
            <p:nvPr/>
          </p:nvSpPr>
          <p:spPr bwMode="gray">
            <a:xfrm>
              <a:off x="480" y="336"/>
              <a:ext cx="1486" cy="884"/>
            </a:xfrm>
            <a:prstGeom prst="homePlate">
              <a:avLst>
                <a:gd name="adj" fmla="val 42025"/>
              </a:avLst>
            </a:prstGeom>
            <a:gradFill rotWithShape="1">
              <a:gsLst>
                <a:gs pos="0">
                  <a:schemeClr val="folHlink">
                    <a:gamma/>
                    <a:tint val="41176"/>
                    <a:invGamma/>
                  </a:schemeClr>
                </a:gs>
                <a:gs pos="100000">
                  <a:schemeClr val="folHlink"/>
                </a:gs>
              </a:gsLst>
              <a:lin ang="18900000" scaled="1"/>
            </a:gradFill>
            <a:ln w="25400" algn="ctr">
              <a:solidFill>
                <a:srgbClr val="F8F8F8"/>
              </a:solidFill>
              <a:miter lim="800000"/>
              <a:headEnd/>
              <a:tailEnd/>
            </a:ln>
            <a:effectLst>
              <a:outerShdw dist="53882" dir="2700000" algn="ctr" rotWithShape="0">
                <a:srgbClr val="00000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24623" name="AutoShape 47"/>
            <p:cNvSpPr>
              <a:spLocks noChangeArrowheads="1"/>
            </p:cNvSpPr>
            <p:nvPr/>
          </p:nvSpPr>
          <p:spPr bwMode="gray">
            <a:xfrm>
              <a:off x="529" y="371"/>
              <a:ext cx="1375" cy="811"/>
            </a:xfrm>
            <a:prstGeom prst="homePlate">
              <a:avLst>
                <a:gd name="adj" fmla="val 42386"/>
              </a:avLst>
            </a:prstGeom>
            <a:gradFill rotWithShape="1">
              <a:gsLst>
                <a:gs pos="0">
                  <a:schemeClr val="folHlink">
                    <a:gamma/>
                    <a:shade val="69804"/>
                    <a:invGamma/>
                  </a:schemeClr>
                </a:gs>
                <a:gs pos="100000">
                  <a:schemeClr val="folHlink"/>
                </a:gs>
              </a:gsLst>
              <a:lin ang="18900000" scaled="1"/>
            </a:gradFill>
            <a:ln w="12700" algn="ctr">
              <a:solidFill>
                <a:srgbClr val="F8F8F8"/>
              </a:solidFill>
              <a:miter lim="800000"/>
              <a:headEnd/>
              <a:tailEnd/>
            </a:ln>
            <a:effectLst>
              <a:outerShdw dist="53882" dir="2700000" algn="ctr" rotWithShape="0">
                <a:srgbClr val="00000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</p:grpSp>
      <p:grpSp>
        <p:nvGrpSpPr>
          <p:cNvPr id="19" name="Group 48"/>
          <p:cNvGrpSpPr>
            <a:grpSpLocks/>
          </p:cNvGrpSpPr>
          <p:nvPr/>
        </p:nvGrpSpPr>
        <p:grpSpPr bwMode="auto">
          <a:xfrm flipH="1">
            <a:off x="2930525" y="2746375"/>
            <a:ext cx="1676400" cy="1403350"/>
            <a:chOff x="480" y="336"/>
            <a:chExt cx="1486" cy="884"/>
          </a:xfrm>
        </p:grpSpPr>
        <p:sp>
          <p:nvSpPr>
            <p:cNvPr id="24625" name="AutoShape 49"/>
            <p:cNvSpPr>
              <a:spLocks noChangeArrowheads="1"/>
            </p:cNvSpPr>
            <p:nvPr/>
          </p:nvSpPr>
          <p:spPr bwMode="gray">
            <a:xfrm>
              <a:off x="480" y="336"/>
              <a:ext cx="1486" cy="884"/>
            </a:xfrm>
            <a:prstGeom prst="homePlate">
              <a:avLst>
                <a:gd name="adj" fmla="val 42025"/>
              </a:avLst>
            </a:prstGeom>
            <a:gradFill rotWithShape="1">
              <a:gsLst>
                <a:gs pos="0">
                  <a:schemeClr val="accent2"/>
                </a:gs>
                <a:gs pos="100000">
                  <a:schemeClr val="accent2">
                    <a:gamma/>
                    <a:tint val="50980"/>
                    <a:invGamma/>
                  </a:schemeClr>
                </a:gs>
              </a:gsLst>
              <a:lin ang="2700000" scaled="1"/>
            </a:gradFill>
            <a:ln w="25400" algn="ctr">
              <a:solidFill>
                <a:srgbClr val="F8F8F8"/>
              </a:solidFill>
              <a:miter lim="800000"/>
              <a:headEnd/>
              <a:tailEnd/>
            </a:ln>
            <a:effectLst>
              <a:outerShdw dist="53882" dir="2700000" algn="ctr" rotWithShape="0">
                <a:srgbClr val="00000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24626" name="AutoShape 50"/>
            <p:cNvSpPr>
              <a:spLocks noChangeArrowheads="1"/>
            </p:cNvSpPr>
            <p:nvPr/>
          </p:nvSpPr>
          <p:spPr bwMode="gray">
            <a:xfrm>
              <a:off x="529" y="371"/>
              <a:ext cx="1375" cy="811"/>
            </a:xfrm>
            <a:prstGeom prst="homePlate">
              <a:avLst>
                <a:gd name="adj" fmla="val 42386"/>
              </a:avLst>
            </a:prstGeom>
            <a:gradFill rotWithShape="1">
              <a:gsLst>
                <a:gs pos="0">
                  <a:schemeClr val="accent2"/>
                </a:gs>
                <a:gs pos="100000">
                  <a:schemeClr val="accent2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12700" algn="ctr">
              <a:solidFill>
                <a:srgbClr val="F8F8F8"/>
              </a:solidFill>
              <a:miter lim="800000"/>
              <a:headEnd/>
              <a:tailEnd/>
            </a:ln>
            <a:effectLst>
              <a:outerShdw dist="53882" dir="2700000" algn="ctr" rotWithShape="0">
                <a:srgbClr val="00000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</p:grpSp>
      <p:sp>
        <p:nvSpPr>
          <p:cNvPr id="48151" name="Text Box 8"/>
          <p:cNvSpPr txBox="1">
            <a:spLocks noChangeArrowheads="1"/>
          </p:cNvSpPr>
          <p:nvPr/>
        </p:nvSpPr>
        <p:spPr bwMode="white">
          <a:xfrm>
            <a:off x="3195638" y="3024188"/>
            <a:ext cx="1281112" cy="8223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17961" dir="2700000" algn="ctr" rotWithShape="0">
              <a:srgbClr val="000000"/>
            </a:outerShdw>
          </a:effec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altLang="zh-CN" sz="2400">
                <a:solidFill>
                  <a:srgbClr val="F8F8F8"/>
                </a:solidFill>
                <a:latin typeface="Calibri" pitchFamily="34" charset="0"/>
                <a:ea typeface="宋体" pitchFamily="2" charset="-122"/>
              </a:rPr>
              <a:t>Title in here</a:t>
            </a:r>
          </a:p>
        </p:txBody>
      </p:sp>
      <p:sp>
        <p:nvSpPr>
          <p:cNvPr id="48152" name="Text Box 8"/>
          <p:cNvSpPr txBox="1">
            <a:spLocks noChangeArrowheads="1"/>
          </p:cNvSpPr>
          <p:nvPr/>
        </p:nvSpPr>
        <p:spPr bwMode="white">
          <a:xfrm>
            <a:off x="4781550" y="3024188"/>
            <a:ext cx="1281113" cy="8223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17961" dir="2700000" algn="ctr" rotWithShape="0">
              <a:srgbClr val="000000"/>
            </a:outerShdw>
          </a:effec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altLang="zh-CN" sz="2400">
                <a:solidFill>
                  <a:srgbClr val="F8F8F8"/>
                </a:solidFill>
                <a:latin typeface="Calibri" pitchFamily="34" charset="0"/>
                <a:ea typeface="宋体" pitchFamily="2" charset="-122"/>
              </a:rPr>
              <a:t>Title in here</a:t>
            </a:r>
          </a:p>
        </p:txBody>
      </p:sp>
      <p:sp>
        <p:nvSpPr>
          <p:cNvPr id="49177" name="Text Box 30"/>
          <p:cNvSpPr txBox="1">
            <a:spLocks noChangeArrowheads="1"/>
          </p:cNvSpPr>
          <p:nvPr/>
        </p:nvSpPr>
        <p:spPr bwMode="black">
          <a:xfrm>
            <a:off x="3692525" y="1641475"/>
            <a:ext cx="1828800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>
                <a:latin typeface="Arial" charset="0"/>
                <a:ea typeface="宋体" charset="-122"/>
              </a:rPr>
              <a:t>Text in here</a:t>
            </a:r>
          </a:p>
        </p:txBody>
      </p:sp>
      <p:sp>
        <p:nvSpPr>
          <p:cNvPr id="49178" name="Text Box 30"/>
          <p:cNvSpPr txBox="1">
            <a:spLocks noChangeArrowheads="1"/>
          </p:cNvSpPr>
          <p:nvPr/>
        </p:nvSpPr>
        <p:spPr bwMode="black">
          <a:xfrm>
            <a:off x="3692525" y="4872038"/>
            <a:ext cx="1828800" cy="3667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>
                <a:latin typeface="Arial" charset="0"/>
                <a:ea typeface="宋体" charset="-122"/>
              </a:rPr>
              <a:t>Text in here</a:t>
            </a:r>
          </a:p>
        </p:txBody>
      </p:sp>
      <p:sp>
        <p:nvSpPr>
          <p:cNvPr id="24631" name="AutoShape 55"/>
          <p:cNvSpPr>
            <a:spLocks noChangeArrowheads="1"/>
          </p:cNvSpPr>
          <p:nvPr/>
        </p:nvSpPr>
        <p:spPr bwMode="gray">
          <a:xfrm flipH="1" flipV="1">
            <a:off x="3921125" y="3679825"/>
            <a:ext cx="1371600" cy="1162050"/>
          </a:xfrm>
          <a:custGeom>
            <a:avLst/>
            <a:gdLst>
              <a:gd name="G0" fmla="+- -1698628 0 0"/>
              <a:gd name="G1" fmla="+- -11236449 0 0"/>
              <a:gd name="G2" fmla="+- -1698628 0 -11236449"/>
              <a:gd name="G3" fmla="+- 10800 0 0"/>
              <a:gd name="G4" fmla="+- 0 0 -1698628"/>
              <a:gd name="T0" fmla="*/ 360 256 1"/>
              <a:gd name="T1" fmla="*/ 0 256 1"/>
              <a:gd name="G5" fmla="+- G2 T0 T1"/>
              <a:gd name="G6" fmla="?: G2 G2 G5"/>
              <a:gd name="G7" fmla="+- 0 0 G6"/>
              <a:gd name="G8" fmla="+- 8130 0 0"/>
              <a:gd name="G9" fmla="+- 0 0 -11236449"/>
              <a:gd name="G10" fmla="+- 8130 0 2700"/>
              <a:gd name="G11" fmla="cos G10 -1698628"/>
              <a:gd name="G12" fmla="sin G10 -1698628"/>
              <a:gd name="G13" fmla="cos 13500 -1698628"/>
              <a:gd name="G14" fmla="sin 13500 -1698628"/>
              <a:gd name="G15" fmla="+- G11 10800 0"/>
              <a:gd name="G16" fmla="+- G12 10800 0"/>
              <a:gd name="G17" fmla="+- G13 10800 0"/>
              <a:gd name="G18" fmla="+- G14 10800 0"/>
              <a:gd name="G19" fmla="*/ 8130 1 2"/>
              <a:gd name="G20" fmla="+- G19 5400 0"/>
              <a:gd name="G21" fmla="cos G20 -1698628"/>
              <a:gd name="G22" fmla="sin G20 -1698628"/>
              <a:gd name="G23" fmla="+- G21 10800 0"/>
              <a:gd name="G24" fmla="+- G12 G23 G22"/>
              <a:gd name="G25" fmla="+- G22 G23 G11"/>
              <a:gd name="G26" fmla="cos 10800 -1698628"/>
              <a:gd name="G27" fmla="sin 10800 -1698628"/>
              <a:gd name="G28" fmla="cos 8130 -1698628"/>
              <a:gd name="G29" fmla="sin 8130 -1698628"/>
              <a:gd name="G30" fmla="+- G26 10800 0"/>
              <a:gd name="G31" fmla="+- G27 10800 0"/>
              <a:gd name="G32" fmla="+- G28 10800 0"/>
              <a:gd name="G33" fmla="+- G29 10800 0"/>
              <a:gd name="G34" fmla="+- G19 5400 0"/>
              <a:gd name="G35" fmla="cos G34 -11236449"/>
              <a:gd name="G36" fmla="sin G34 -11236449"/>
              <a:gd name="G37" fmla="+/ -11236449 -1698628 2"/>
              <a:gd name="T2" fmla="*/ 180 256 1"/>
              <a:gd name="T3" fmla="*/ 0 256 1"/>
              <a:gd name="G38" fmla="+- G37 T2 T3"/>
              <a:gd name="G39" fmla="?: G2 G37 G38"/>
              <a:gd name="G40" fmla="cos 10800 G39"/>
              <a:gd name="G41" fmla="sin 10800 G39"/>
              <a:gd name="G42" fmla="cos 8130 G39"/>
              <a:gd name="G43" fmla="sin 8130 G39"/>
              <a:gd name="G44" fmla="+- G40 10800 0"/>
              <a:gd name="G45" fmla="+- G41 10800 0"/>
              <a:gd name="G46" fmla="+- G42 10800 0"/>
              <a:gd name="G47" fmla="+- G43 10800 0"/>
              <a:gd name="G48" fmla="+- G35 10800 0"/>
              <a:gd name="G49" fmla="+- G36 10800 0"/>
              <a:gd name="T4" fmla="*/ 9168 w 21600"/>
              <a:gd name="T5" fmla="*/ 123 h 21600"/>
              <a:gd name="T6" fmla="*/ 1440 w 21600"/>
              <a:gd name="T7" fmla="*/ 9393 h 21600"/>
              <a:gd name="T8" fmla="*/ 9572 w 21600"/>
              <a:gd name="T9" fmla="*/ 2763 h 21600"/>
              <a:gd name="T10" fmla="*/ 22942 w 21600"/>
              <a:gd name="T11" fmla="*/ 4899 h 21600"/>
              <a:gd name="T12" fmla="*/ 21076 w 21600"/>
              <a:gd name="T13" fmla="*/ 10291 h 21600"/>
              <a:gd name="T14" fmla="*/ 15683 w 21600"/>
              <a:gd name="T15" fmla="*/ 8426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18112" y="7246"/>
                </a:moveTo>
                <a:cubicBezTo>
                  <a:pt x="16751" y="4446"/>
                  <a:pt x="13912" y="2670"/>
                  <a:pt x="10800" y="2670"/>
                </a:cubicBezTo>
                <a:cubicBezTo>
                  <a:pt x="6776" y="2669"/>
                  <a:pt x="3358" y="5613"/>
                  <a:pt x="2760" y="9591"/>
                </a:cubicBezTo>
                <a:lnTo>
                  <a:pt x="119" y="9195"/>
                </a:lnTo>
                <a:cubicBezTo>
                  <a:pt x="914" y="3909"/>
                  <a:pt x="5455" y="-1"/>
                  <a:pt x="10800" y="0"/>
                </a:cubicBezTo>
                <a:cubicBezTo>
                  <a:pt x="14934" y="0"/>
                  <a:pt x="18706" y="2360"/>
                  <a:pt x="20513" y="6079"/>
                </a:cubicBezTo>
                <a:lnTo>
                  <a:pt x="22942" y="4899"/>
                </a:lnTo>
                <a:lnTo>
                  <a:pt x="21076" y="10291"/>
                </a:lnTo>
                <a:lnTo>
                  <a:pt x="15683" y="8426"/>
                </a:lnTo>
                <a:lnTo>
                  <a:pt x="18112" y="7246"/>
                </a:lnTo>
                <a:close/>
              </a:path>
            </a:pathLst>
          </a:custGeom>
          <a:gradFill rotWithShape="1">
            <a:gsLst>
              <a:gs pos="0">
                <a:schemeClr val="folHlink">
                  <a:gamma/>
                  <a:tint val="63529"/>
                  <a:invGamma/>
                  <a:alpha val="80000"/>
                </a:schemeClr>
              </a:gs>
              <a:gs pos="100000">
                <a:schemeClr val="folHlink">
                  <a:alpha val="80000"/>
                </a:schemeClr>
              </a:gs>
            </a:gsLst>
            <a:lin ang="2700000" scaled="1"/>
          </a:gradFill>
          <a:ln>
            <a:noFill/>
          </a:ln>
          <a:effectLst/>
          <a:extLst/>
        </p:spPr>
        <p:txBody>
          <a:bodyPr wrap="none" anchor="ctr"/>
          <a:lstStyle/>
          <a:p>
            <a:pPr>
              <a:defRPr/>
            </a:pPr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 altLang="zh-CN" smtClean="0">
              <a:ea typeface="宋体" charset="-122"/>
            </a:endParaRPr>
          </a:p>
        </p:txBody>
      </p:sp>
      <p:pic>
        <p:nvPicPr>
          <p:cNvPr id="50179" name="Picture 3" descr="shadow_1_m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54375" y="5516563"/>
            <a:ext cx="2347913" cy="169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0180" name="Picture 4" descr="shadow_1_m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68975" y="5507038"/>
            <a:ext cx="2347913" cy="169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0181" name="Picture 5" descr="shadow_1_m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0413" y="5516563"/>
            <a:ext cx="2347912" cy="169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 6"/>
          <p:cNvGrpSpPr>
            <a:grpSpLocks/>
          </p:cNvGrpSpPr>
          <p:nvPr/>
        </p:nvGrpSpPr>
        <p:grpSpPr bwMode="auto">
          <a:xfrm>
            <a:off x="5873750" y="2230438"/>
            <a:ext cx="2174875" cy="3379787"/>
            <a:chOff x="3762" y="1166"/>
            <a:chExt cx="1370" cy="2355"/>
          </a:xfrm>
        </p:grpSpPr>
        <p:sp>
          <p:nvSpPr>
            <p:cNvPr id="31751" name="AutoShape 7"/>
            <p:cNvSpPr>
              <a:spLocks noChangeArrowheads="1"/>
            </p:cNvSpPr>
            <p:nvPr/>
          </p:nvSpPr>
          <p:spPr bwMode="gray">
            <a:xfrm>
              <a:off x="3762" y="1166"/>
              <a:ext cx="1370" cy="2355"/>
            </a:xfrm>
            <a:prstGeom prst="roundRect">
              <a:avLst>
                <a:gd name="adj" fmla="val 4806"/>
              </a:avLst>
            </a:prstGeom>
            <a:gradFill rotWithShape="1">
              <a:gsLst>
                <a:gs pos="0">
                  <a:schemeClr val="hlink"/>
                </a:gs>
                <a:gs pos="100000">
                  <a:schemeClr val="hlink">
                    <a:gamma/>
                    <a:shade val="54902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scene3d>
              <a:camera prst="legacyPerspectiveTop"/>
              <a:lightRig rig="legacyFlat2" dir="b"/>
            </a:scene3d>
            <a:sp3d extrusionH="1801800" prstMaterial="legacyPlastic">
              <a:bevelT w="13500" h="13500" prst="angle"/>
              <a:bevelB w="13500" h="13500" prst="angle"/>
              <a:extrusionClr>
                <a:schemeClr val="hlink"/>
              </a:extrusionClr>
            </a:sp3d>
            <a:extLst/>
          </p:spPr>
          <p:txBody>
            <a:bodyPr wrap="none" anchor="ctr">
              <a:flatTx/>
            </a:bodyPr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50226" name="Line 8"/>
            <p:cNvSpPr>
              <a:spLocks noChangeShapeType="1"/>
            </p:cNvSpPr>
            <p:nvPr/>
          </p:nvSpPr>
          <p:spPr bwMode="gray">
            <a:xfrm>
              <a:off x="3829" y="1176"/>
              <a:ext cx="1246" cy="0"/>
            </a:xfrm>
            <a:prstGeom prst="line">
              <a:avLst/>
            </a:prstGeom>
            <a:noFill/>
            <a:ln w="9525">
              <a:solidFill>
                <a:srgbClr val="F8F8F8">
                  <a:alpha val="25098"/>
                </a:srgbClr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227" name="Freeform 9"/>
            <p:cNvSpPr>
              <a:spLocks/>
            </p:cNvSpPr>
            <p:nvPr/>
          </p:nvSpPr>
          <p:spPr bwMode="gray">
            <a:xfrm flipV="1">
              <a:off x="3772" y="3487"/>
              <a:ext cx="1353" cy="30"/>
            </a:xfrm>
            <a:custGeom>
              <a:avLst/>
              <a:gdLst>
                <a:gd name="T0" fmla="*/ 0 w 1318"/>
                <a:gd name="T1" fmla="*/ 74 h 19"/>
                <a:gd name="T2" fmla="*/ 78 w 1318"/>
                <a:gd name="T3" fmla="*/ 0 h 19"/>
                <a:gd name="T4" fmla="*/ 1351 w 1318"/>
                <a:gd name="T5" fmla="*/ 0 h 19"/>
                <a:gd name="T6" fmla="*/ 1426 w 1318"/>
                <a:gd name="T7" fmla="*/ 74 h 1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318"/>
                <a:gd name="T13" fmla="*/ 0 h 19"/>
                <a:gd name="T14" fmla="*/ 1318 w 1318"/>
                <a:gd name="T15" fmla="*/ 19 h 1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318" h="19">
                  <a:moveTo>
                    <a:pt x="0" y="19"/>
                  </a:moveTo>
                  <a:cubicBezTo>
                    <a:pt x="12" y="16"/>
                    <a:pt x="12" y="1"/>
                    <a:pt x="72" y="0"/>
                  </a:cubicBezTo>
                  <a:lnTo>
                    <a:pt x="1249" y="0"/>
                  </a:lnTo>
                  <a:cubicBezTo>
                    <a:pt x="1305" y="1"/>
                    <a:pt x="1304" y="15"/>
                    <a:pt x="1318" y="19"/>
                  </a:cubicBezTo>
                </a:path>
              </a:pathLst>
            </a:custGeom>
            <a:noFill/>
            <a:ln w="9525">
              <a:solidFill>
                <a:srgbClr val="FFFFFF">
                  <a:alpha val="20000"/>
                </a:srgbClr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228" name="Freeform 10"/>
            <p:cNvSpPr>
              <a:spLocks/>
            </p:cNvSpPr>
            <p:nvPr/>
          </p:nvSpPr>
          <p:spPr bwMode="gray">
            <a:xfrm>
              <a:off x="3779" y="1169"/>
              <a:ext cx="1336" cy="23"/>
            </a:xfrm>
            <a:custGeom>
              <a:avLst/>
              <a:gdLst>
                <a:gd name="T0" fmla="*/ 0 w 1318"/>
                <a:gd name="T1" fmla="*/ 34 h 19"/>
                <a:gd name="T2" fmla="*/ 75 w 1318"/>
                <a:gd name="T3" fmla="*/ 0 h 19"/>
                <a:gd name="T4" fmla="*/ 1301 w 1318"/>
                <a:gd name="T5" fmla="*/ 0 h 19"/>
                <a:gd name="T6" fmla="*/ 1372 w 1318"/>
                <a:gd name="T7" fmla="*/ 34 h 1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318"/>
                <a:gd name="T13" fmla="*/ 0 h 19"/>
                <a:gd name="T14" fmla="*/ 1318 w 1318"/>
                <a:gd name="T15" fmla="*/ 19 h 1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318" h="19">
                  <a:moveTo>
                    <a:pt x="0" y="19"/>
                  </a:moveTo>
                  <a:cubicBezTo>
                    <a:pt x="12" y="16"/>
                    <a:pt x="12" y="1"/>
                    <a:pt x="72" y="0"/>
                  </a:cubicBezTo>
                  <a:lnTo>
                    <a:pt x="1249" y="0"/>
                  </a:lnTo>
                  <a:cubicBezTo>
                    <a:pt x="1305" y="1"/>
                    <a:pt x="1304" y="15"/>
                    <a:pt x="1318" y="19"/>
                  </a:cubicBezTo>
                </a:path>
              </a:pathLst>
            </a:custGeom>
            <a:noFill/>
            <a:ln w="9525">
              <a:solidFill>
                <a:srgbClr val="F8F8F8">
                  <a:alpha val="39999"/>
                </a:srgbClr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3" name="Group 11"/>
          <p:cNvGrpSpPr>
            <a:grpSpLocks/>
          </p:cNvGrpSpPr>
          <p:nvPr/>
        </p:nvGrpSpPr>
        <p:grpSpPr bwMode="auto">
          <a:xfrm>
            <a:off x="3378200" y="2687638"/>
            <a:ext cx="2174875" cy="2922587"/>
            <a:chOff x="2190" y="1620"/>
            <a:chExt cx="1370" cy="1901"/>
          </a:xfrm>
        </p:grpSpPr>
        <p:sp>
          <p:nvSpPr>
            <p:cNvPr id="31756" name="AutoShape 12"/>
            <p:cNvSpPr>
              <a:spLocks noChangeArrowheads="1"/>
            </p:cNvSpPr>
            <p:nvPr/>
          </p:nvSpPr>
          <p:spPr bwMode="gray">
            <a:xfrm>
              <a:off x="2190" y="1620"/>
              <a:ext cx="1370" cy="1901"/>
            </a:xfrm>
            <a:prstGeom prst="roundRect">
              <a:avLst>
                <a:gd name="adj" fmla="val 4806"/>
              </a:avLst>
            </a:prstGeom>
            <a:gradFill rotWithShape="1">
              <a:gsLst>
                <a:gs pos="0">
                  <a:schemeClr val="accent2"/>
                </a:gs>
                <a:gs pos="100000">
                  <a:schemeClr val="accent2">
                    <a:gamma/>
                    <a:shade val="54902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scene3d>
              <a:camera prst="legacyPerspectiveTop"/>
              <a:lightRig rig="legacyFlat2" dir="b"/>
            </a:scene3d>
            <a:sp3d extrusionH="1801800" prstMaterial="legacyPlastic">
              <a:bevelT w="13500" h="13500" prst="angle"/>
              <a:bevelB w="13500" h="13500" prst="angle"/>
              <a:extrusionClr>
                <a:schemeClr val="accent2"/>
              </a:extrusionClr>
            </a:sp3d>
            <a:extLst/>
          </p:spPr>
          <p:txBody>
            <a:bodyPr wrap="none" anchor="ctr">
              <a:flatTx/>
            </a:bodyPr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50222" name="Line 13"/>
            <p:cNvSpPr>
              <a:spLocks noChangeShapeType="1"/>
            </p:cNvSpPr>
            <p:nvPr/>
          </p:nvSpPr>
          <p:spPr bwMode="gray">
            <a:xfrm>
              <a:off x="2257" y="1629"/>
              <a:ext cx="1246" cy="0"/>
            </a:xfrm>
            <a:prstGeom prst="line">
              <a:avLst/>
            </a:prstGeom>
            <a:noFill/>
            <a:ln w="9525">
              <a:solidFill>
                <a:srgbClr val="F8F8F8">
                  <a:alpha val="25098"/>
                </a:srgbClr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223" name="Freeform 14"/>
            <p:cNvSpPr>
              <a:spLocks/>
            </p:cNvSpPr>
            <p:nvPr/>
          </p:nvSpPr>
          <p:spPr bwMode="gray">
            <a:xfrm flipV="1">
              <a:off x="2205" y="3492"/>
              <a:ext cx="1336" cy="25"/>
            </a:xfrm>
            <a:custGeom>
              <a:avLst/>
              <a:gdLst>
                <a:gd name="T0" fmla="*/ 0 w 1318"/>
                <a:gd name="T1" fmla="*/ 43 h 19"/>
                <a:gd name="T2" fmla="*/ 75 w 1318"/>
                <a:gd name="T3" fmla="*/ 0 h 19"/>
                <a:gd name="T4" fmla="*/ 1301 w 1318"/>
                <a:gd name="T5" fmla="*/ 0 h 19"/>
                <a:gd name="T6" fmla="*/ 1372 w 1318"/>
                <a:gd name="T7" fmla="*/ 43 h 1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318"/>
                <a:gd name="T13" fmla="*/ 0 h 19"/>
                <a:gd name="T14" fmla="*/ 1318 w 1318"/>
                <a:gd name="T15" fmla="*/ 19 h 1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318" h="19">
                  <a:moveTo>
                    <a:pt x="0" y="19"/>
                  </a:moveTo>
                  <a:cubicBezTo>
                    <a:pt x="12" y="16"/>
                    <a:pt x="12" y="1"/>
                    <a:pt x="72" y="0"/>
                  </a:cubicBezTo>
                  <a:lnTo>
                    <a:pt x="1249" y="0"/>
                  </a:lnTo>
                  <a:cubicBezTo>
                    <a:pt x="1305" y="1"/>
                    <a:pt x="1304" y="15"/>
                    <a:pt x="1318" y="19"/>
                  </a:cubicBezTo>
                </a:path>
              </a:pathLst>
            </a:custGeom>
            <a:noFill/>
            <a:ln w="9525">
              <a:solidFill>
                <a:srgbClr val="FFFFFF">
                  <a:alpha val="20000"/>
                </a:srgbClr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224" name="Freeform 15"/>
            <p:cNvSpPr>
              <a:spLocks/>
            </p:cNvSpPr>
            <p:nvPr/>
          </p:nvSpPr>
          <p:spPr bwMode="gray">
            <a:xfrm>
              <a:off x="2207" y="1622"/>
              <a:ext cx="1336" cy="19"/>
            </a:xfrm>
            <a:custGeom>
              <a:avLst/>
              <a:gdLst>
                <a:gd name="T0" fmla="*/ 0 w 1318"/>
                <a:gd name="T1" fmla="*/ 19 h 19"/>
                <a:gd name="T2" fmla="*/ 75 w 1318"/>
                <a:gd name="T3" fmla="*/ 0 h 19"/>
                <a:gd name="T4" fmla="*/ 1301 w 1318"/>
                <a:gd name="T5" fmla="*/ 0 h 19"/>
                <a:gd name="T6" fmla="*/ 1372 w 1318"/>
                <a:gd name="T7" fmla="*/ 19 h 1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318"/>
                <a:gd name="T13" fmla="*/ 0 h 19"/>
                <a:gd name="T14" fmla="*/ 1318 w 1318"/>
                <a:gd name="T15" fmla="*/ 19 h 1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318" h="19">
                  <a:moveTo>
                    <a:pt x="0" y="19"/>
                  </a:moveTo>
                  <a:cubicBezTo>
                    <a:pt x="12" y="16"/>
                    <a:pt x="12" y="1"/>
                    <a:pt x="72" y="0"/>
                  </a:cubicBezTo>
                  <a:lnTo>
                    <a:pt x="1249" y="0"/>
                  </a:lnTo>
                  <a:cubicBezTo>
                    <a:pt x="1305" y="1"/>
                    <a:pt x="1304" y="15"/>
                    <a:pt x="1318" y="19"/>
                  </a:cubicBezTo>
                </a:path>
              </a:pathLst>
            </a:custGeom>
            <a:noFill/>
            <a:ln w="9525">
              <a:solidFill>
                <a:srgbClr val="F8F8F8">
                  <a:alpha val="39999"/>
                </a:srgbClr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4" name="Group 16"/>
          <p:cNvGrpSpPr>
            <a:grpSpLocks/>
          </p:cNvGrpSpPr>
          <p:nvPr/>
        </p:nvGrpSpPr>
        <p:grpSpPr bwMode="auto">
          <a:xfrm>
            <a:off x="906463" y="3340100"/>
            <a:ext cx="2146300" cy="2270125"/>
            <a:chOff x="597" y="2091"/>
            <a:chExt cx="1352" cy="1430"/>
          </a:xfrm>
        </p:grpSpPr>
        <p:sp>
          <p:nvSpPr>
            <p:cNvPr id="31761" name="AutoShape 17"/>
            <p:cNvSpPr>
              <a:spLocks noChangeArrowheads="1"/>
            </p:cNvSpPr>
            <p:nvPr/>
          </p:nvSpPr>
          <p:spPr bwMode="gray">
            <a:xfrm>
              <a:off x="597" y="2091"/>
              <a:ext cx="1352" cy="1430"/>
            </a:xfrm>
            <a:prstGeom prst="roundRect">
              <a:avLst>
                <a:gd name="adj" fmla="val 4806"/>
              </a:avLst>
            </a:pr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gamma/>
                    <a:shade val="54902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scene3d>
              <a:camera prst="legacyPerspectiveTop"/>
              <a:lightRig rig="legacyFlat2" dir="b"/>
            </a:scene3d>
            <a:sp3d extrusionH="1801800" prstMaterial="legacyPlastic">
              <a:bevelT w="13500" h="13500" prst="angle"/>
              <a:bevelB w="13500" h="13500" prst="angle"/>
              <a:extrusionClr>
                <a:schemeClr val="accent1"/>
              </a:extrusionClr>
            </a:sp3d>
            <a:extLst/>
          </p:spPr>
          <p:txBody>
            <a:bodyPr wrap="none" anchor="ctr">
              <a:flatTx/>
            </a:bodyPr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50219" name="Line 18"/>
            <p:cNvSpPr>
              <a:spLocks noChangeShapeType="1"/>
            </p:cNvSpPr>
            <p:nvPr/>
          </p:nvSpPr>
          <p:spPr bwMode="gray">
            <a:xfrm>
              <a:off x="663" y="2098"/>
              <a:ext cx="1230" cy="0"/>
            </a:xfrm>
            <a:prstGeom prst="line">
              <a:avLst/>
            </a:prstGeom>
            <a:noFill/>
            <a:ln w="9525">
              <a:solidFill>
                <a:srgbClr val="F8F8F8">
                  <a:alpha val="25098"/>
                </a:srgbClr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220" name="Freeform 19"/>
            <p:cNvSpPr>
              <a:spLocks/>
            </p:cNvSpPr>
            <p:nvPr/>
          </p:nvSpPr>
          <p:spPr bwMode="gray">
            <a:xfrm flipV="1">
              <a:off x="612" y="3499"/>
              <a:ext cx="1318" cy="19"/>
            </a:xfrm>
            <a:custGeom>
              <a:avLst/>
              <a:gdLst>
                <a:gd name="T0" fmla="*/ 0 w 1318"/>
                <a:gd name="T1" fmla="*/ 19 h 19"/>
                <a:gd name="T2" fmla="*/ 72 w 1318"/>
                <a:gd name="T3" fmla="*/ 0 h 19"/>
                <a:gd name="T4" fmla="*/ 1249 w 1318"/>
                <a:gd name="T5" fmla="*/ 0 h 19"/>
                <a:gd name="T6" fmla="*/ 1318 w 1318"/>
                <a:gd name="T7" fmla="*/ 19 h 1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318"/>
                <a:gd name="T13" fmla="*/ 0 h 19"/>
                <a:gd name="T14" fmla="*/ 1318 w 1318"/>
                <a:gd name="T15" fmla="*/ 19 h 1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318" h="19">
                  <a:moveTo>
                    <a:pt x="0" y="19"/>
                  </a:moveTo>
                  <a:cubicBezTo>
                    <a:pt x="12" y="16"/>
                    <a:pt x="12" y="1"/>
                    <a:pt x="72" y="0"/>
                  </a:cubicBezTo>
                  <a:lnTo>
                    <a:pt x="1249" y="0"/>
                  </a:lnTo>
                  <a:cubicBezTo>
                    <a:pt x="1305" y="1"/>
                    <a:pt x="1304" y="15"/>
                    <a:pt x="1318" y="19"/>
                  </a:cubicBezTo>
                </a:path>
              </a:pathLst>
            </a:custGeom>
            <a:noFill/>
            <a:ln w="9525">
              <a:solidFill>
                <a:srgbClr val="FFFFFF">
                  <a:alpha val="25098"/>
                </a:srgbClr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50185" name="Freeform 20"/>
          <p:cNvSpPr>
            <a:spLocks/>
          </p:cNvSpPr>
          <p:nvPr/>
        </p:nvSpPr>
        <p:spPr bwMode="auto">
          <a:xfrm>
            <a:off x="933450" y="3341688"/>
            <a:ext cx="2092325" cy="30162"/>
          </a:xfrm>
          <a:custGeom>
            <a:avLst/>
            <a:gdLst>
              <a:gd name="T0" fmla="*/ 0 w 1318"/>
              <a:gd name="T1" fmla="*/ 2147483647 h 19"/>
              <a:gd name="T2" fmla="*/ 2147483647 w 1318"/>
              <a:gd name="T3" fmla="*/ 0 h 19"/>
              <a:gd name="T4" fmla="*/ 2147483647 w 1318"/>
              <a:gd name="T5" fmla="*/ 0 h 19"/>
              <a:gd name="T6" fmla="*/ 2147483647 w 1318"/>
              <a:gd name="T7" fmla="*/ 2147483647 h 19"/>
              <a:gd name="T8" fmla="*/ 0 60000 65536"/>
              <a:gd name="T9" fmla="*/ 0 60000 65536"/>
              <a:gd name="T10" fmla="*/ 0 60000 65536"/>
              <a:gd name="T11" fmla="*/ 0 60000 65536"/>
              <a:gd name="T12" fmla="*/ 0 w 1318"/>
              <a:gd name="T13" fmla="*/ 0 h 19"/>
              <a:gd name="T14" fmla="*/ 1318 w 1318"/>
              <a:gd name="T15" fmla="*/ 19 h 19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318" h="19">
                <a:moveTo>
                  <a:pt x="0" y="19"/>
                </a:moveTo>
                <a:cubicBezTo>
                  <a:pt x="12" y="16"/>
                  <a:pt x="12" y="1"/>
                  <a:pt x="72" y="0"/>
                </a:cubicBezTo>
                <a:lnTo>
                  <a:pt x="1249" y="0"/>
                </a:lnTo>
                <a:cubicBezTo>
                  <a:pt x="1305" y="1"/>
                  <a:pt x="1304" y="15"/>
                  <a:pt x="1318" y="19"/>
                </a:cubicBezTo>
              </a:path>
            </a:pathLst>
          </a:custGeom>
          <a:noFill/>
          <a:ln w="9525">
            <a:solidFill>
              <a:srgbClr val="F8F8F8">
                <a:alpha val="39999"/>
              </a:srgbClr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50186" name="Text Box 21"/>
          <p:cNvSpPr txBox="1">
            <a:spLocks noChangeArrowheads="1"/>
          </p:cNvSpPr>
          <p:nvPr/>
        </p:nvSpPr>
        <p:spPr bwMode="gray">
          <a:xfrm>
            <a:off x="920750" y="4294188"/>
            <a:ext cx="2133600" cy="1025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20650" indent="-120650">
              <a:lnSpc>
                <a:spcPct val="80000"/>
              </a:lnSpc>
              <a:spcBef>
                <a:spcPct val="50000"/>
              </a:spcBef>
              <a:buFontTx/>
              <a:buChar char="•"/>
            </a:pPr>
            <a:r>
              <a:rPr lang="en-US" altLang="zh-CN">
                <a:solidFill>
                  <a:srgbClr val="FFFFFF"/>
                </a:solidFill>
                <a:latin typeface="Arial" charset="0"/>
                <a:ea typeface="宋体" charset="-122"/>
              </a:rPr>
              <a:t>Click to add Text</a:t>
            </a:r>
          </a:p>
          <a:p>
            <a:pPr marL="120650" indent="-120650">
              <a:lnSpc>
                <a:spcPct val="80000"/>
              </a:lnSpc>
              <a:spcBef>
                <a:spcPct val="50000"/>
              </a:spcBef>
              <a:buFontTx/>
              <a:buChar char="•"/>
            </a:pPr>
            <a:r>
              <a:rPr lang="en-US" altLang="zh-CN">
                <a:solidFill>
                  <a:srgbClr val="FFFFFF"/>
                </a:solidFill>
                <a:latin typeface="Arial" charset="0"/>
                <a:ea typeface="宋体" charset="-122"/>
              </a:rPr>
              <a:t>Click to add Text</a:t>
            </a:r>
          </a:p>
          <a:p>
            <a:pPr marL="120650" indent="-120650">
              <a:lnSpc>
                <a:spcPct val="80000"/>
              </a:lnSpc>
              <a:spcBef>
                <a:spcPct val="50000"/>
              </a:spcBef>
              <a:buFontTx/>
              <a:buChar char="•"/>
            </a:pPr>
            <a:r>
              <a:rPr lang="en-US" altLang="zh-CN">
                <a:solidFill>
                  <a:srgbClr val="FFFFFF"/>
                </a:solidFill>
                <a:latin typeface="Arial" charset="0"/>
                <a:ea typeface="宋体" charset="-122"/>
              </a:rPr>
              <a:t>Click to add Text</a:t>
            </a:r>
          </a:p>
        </p:txBody>
      </p:sp>
      <p:sp>
        <p:nvSpPr>
          <p:cNvPr id="50187" name="Text Box 22"/>
          <p:cNvSpPr txBox="1">
            <a:spLocks noChangeArrowheads="1"/>
          </p:cNvSpPr>
          <p:nvPr/>
        </p:nvSpPr>
        <p:spPr bwMode="gray">
          <a:xfrm>
            <a:off x="5911850" y="3221038"/>
            <a:ext cx="2133600" cy="2268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20650" indent="-120650">
              <a:lnSpc>
                <a:spcPct val="90000"/>
              </a:lnSpc>
              <a:spcBef>
                <a:spcPct val="50000"/>
              </a:spcBef>
              <a:buFontTx/>
              <a:buChar char="•"/>
            </a:pPr>
            <a:r>
              <a:rPr lang="en-US" altLang="zh-CN">
                <a:solidFill>
                  <a:srgbClr val="FFFFFF"/>
                </a:solidFill>
                <a:latin typeface="Arial" charset="0"/>
                <a:ea typeface="宋体" charset="-122"/>
              </a:rPr>
              <a:t>Click to add Text</a:t>
            </a:r>
          </a:p>
          <a:p>
            <a:pPr marL="120650" indent="-120650">
              <a:lnSpc>
                <a:spcPct val="90000"/>
              </a:lnSpc>
              <a:spcBef>
                <a:spcPct val="50000"/>
              </a:spcBef>
              <a:buFontTx/>
              <a:buChar char="•"/>
            </a:pPr>
            <a:r>
              <a:rPr lang="en-US" altLang="zh-CN">
                <a:solidFill>
                  <a:srgbClr val="FFFFFF"/>
                </a:solidFill>
                <a:latin typeface="Arial" charset="0"/>
                <a:ea typeface="宋体" charset="-122"/>
              </a:rPr>
              <a:t>Click to add Text</a:t>
            </a:r>
          </a:p>
          <a:p>
            <a:pPr marL="120650" indent="-120650">
              <a:lnSpc>
                <a:spcPct val="90000"/>
              </a:lnSpc>
              <a:spcBef>
                <a:spcPct val="50000"/>
              </a:spcBef>
              <a:buFontTx/>
              <a:buChar char="•"/>
            </a:pPr>
            <a:r>
              <a:rPr lang="en-US" altLang="zh-CN">
                <a:solidFill>
                  <a:srgbClr val="FFFFFF"/>
                </a:solidFill>
                <a:latin typeface="Arial" charset="0"/>
                <a:ea typeface="宋体" charset="-122"/>
              </a:rPr>
              <a:t>Click to add Text</a:t>
            </a:r>
          </a:p>
          <a:p>
            <a:pPr marL="120650" indent="-120650">
              <a:lnSpc>
                <a:spcPct val="90000"/>
              </a:lnSpc>
              <a:spcBef>
                <a:spcPct val="50000"/>
              </a:spcBef>
              <a:buFontTx/>
              <a:buChar char="•"/>
            </a:pPr>
            <a:r>
              <a:rPr lang="en-US" altLang="zh-CN">
                <a:solidFill>
                  <a:srgbClr val="FFFFFF"/>
                </a:solidFill>
                <a:latin typeface="Arial" charset="0"/>
                <a:ea typeface="宋体" charset="-122"/>
              </a:rPr>
              <a:t>Click to add Text</a:t>
            </a:r>
          </a:p>
          <a:p>
            <a:pPr marL="120650" indent="-120650">
              <a:lnSpc>
                <a:spcPct val="90000"/>
              </a:lnSpc>
              <a:spcBef>
                <a:spcPct val="50000"/>
              </a:spcBef>
              <a:buFontTx/>
              <a:buChar char="•"/>
            </a:pPr>
            <a:r>
              <a:rPr lang="en-US" altLang="zh-CN">
                <a:solidFill>
                  <a:srgbClr val="FFFFFF"/>
                </a:solidFill>
                <a:latin typeface="Arial" charset="0"/>
                <a:ea typeface="宋体" charset="-122"/>
              </a:rPr>
              <a:t>Click to add Text</a:t>
            </a:r>
          </a:p>
          <a:p>
            <a:pPr marL="120650" indent="-120650">
              <a:lnSpc>
                <a:spcPct val="90000"/>
              </a:lnSpc>
              <a:spcBef>
                <a:spcPct val="50000"/>
              </a:spcBef>
              <a:buFontTx/>
              <a:buChar char="•"/>
            </a:pPr>
            <a:r>
              <a:rPr lang="en-US" altLang="zh-CN">
                <a:solidFill>
                  <a:srgbClr val="FFFFFF"/>
                </a:solidFill>
                <a:latin typeface="Arial" charset="0"/>
                <a:ea typeface="宋体" charset="-122"/>
              </a:rPr>
              <a:t>Click to add Text</a:t>
            </a:r>
          </a:p>
        </p:txBody>
      </p:sp>
      <p:sp>
        <p:nvSpPr>
          <p:cNvPr id="31767" name="Text Box 23"/>
          <p:cNvSpPr txBox="1">
            <a:spLocks noChangeArrowheads="1"/>
          </p:cNvSpPr>
          <p:nvPr/>
        </p:nvSpPr>
        <p:spPr bwMode="white">
          <a:xfrm>
            <a:off x="1109663" y="3433763"/>
            <a:ext cx="1749425" cy="6413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altLang="zh-CN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宋体" pitchFamily="2" charset="-122"/>
              </a:rPr>
              <a:t>Description of the contents</a:t>
            </a:r>
          </a:p>
        </p:txBody>
      </p:sp>
      <p:sp>
        <p:nvSpPr>
          <p:cNvPr id="31768" name="Rectangle 24"/>
          <p:cNvSpPr>
            <a:spLocks noChangeArrowheads="1"/>
          </p:cNvSpPr>
          <p:nvPr/>
        </p:nvSpPr>
        <p:spPr bwMode="auto">
          <a:xfrm>
            <a:off x="533400" y="5759450"/>
            <a:ext cx="7123113" cy="6413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/>
          <a:p>
            <a:pPr algn="ctr" eaLnBrk="0" hangingPunct="0">
              <a:buClr>
                <a:srgbClr val="D7181F"/>
              </a:buClr>
              <a:buFont typeface="Wingdings" pitchFamily="2" charset="2"/>
              <a:buNone/>
              <a:defRPr/>
            </a:pPr>
            <a:r>
              <a:rPr lang="en-US" altLang="zh-CN">
                <a:effectLst>
                  <a:outerShdw blurRad="38100" dist="38100" dir="2700000" algn="tl">
                    <a:srgbClr val="FFFFFF"/>
                  </a:outerShdw>
                </a:effectLst>
                <a:ea typeface="宋体" pitchFamily="2" charset="-122"/>
              </a:rPr>
              <a:t> “ThemeGallery is a Design Digital Content &amp; Contents mall developed by Guild Design Inc.”</a:t>
            </a:r>
          </a:p>
        </p:txBody>
      </p:sp>
      <p:grpSp>
        <p:nvGrpSpPr>
          <p:cNvPr id="5" name="Group 25"/>
          <p:cNvGrpSpPr>
            <a:grpSpLocks/>
          </p:cNvGrpSpPr>
          <p:nvPr/>
        </p:nvGrpSpPr>
        <p:grpSpPr bwMode="auto">
          <a:xfrm>
            <a:off x="1589088" y="2487613"/>
            <a:ext cx="720725" cy="822325"/>
            <a:chOff x="192" y="1917"/>
            <a:chExt cx="1042" cy="1102"/>
          </a:xfrm>
        </p:grpSpPr>
        <p:grpSp>
          <p:nvGrpSpPr>
            <p:cNvPr id="6" name="Group 26"/>
            <p:cNvGrpSpPr>
              <a:grpSpLocks/>
            </p:cNvGrpSpPr>
            <p:nvPr/>
          </p:nvGrpSpPr>
          <p:grpSpPr bwMode="auto">
            <a:xfrm>
              <a:off x="192" y="1917"/>
              <a:ext cx="1042" cy="1102"/>
              <a:chOff x="192" y="1917"/>
              <a:chExt cx="1042" cy="1102"/>
            </a:xfrm>
          </p:grpSpPr>
          <p:pic>
            <p:nvPicPr>
              <p:cNvPr id="50215" name="Picture 27" descr="light_shadow"/>
              <p:cNvPicPr>
                <a:picLocks noChangeAspect="1" noChangeArrowheads="1"/>
              </p:cNvPicPr>
              <p:nvPr/>
            </p:nvPicPr>
            <p:blipFill>
              <a:blip r:embed="rId3" cstate="print">
                <a:lum bright="-78000" contrast="-78000"/>
              </a:blip>
              <a:srcRect/>
              <a:stretch>
                <a:fillRect/>
              </a:stretch>
            </p:blipFill>
            <p:spPr bwMode="gray">
              <a:xfrm>
                <a:off x="291" y="2781"/>
                <a:ext cx="858" cy="23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50216" name="Picture 28" descr="circuler_1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gray">
              <a:xfrm>
                <a:off x="192" y="1917"/>
                <a:ext cx="1042" cy="101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31773" name="Oval 29"/>
              <p:cNvSpPr>
                <a:spLocks noChangeArrowheads="1"/>
              </p:cNvSpPr>
              <p:nvPr/>
            </p:nvSpPr>
            <p:spPr bwMode="gray">
              <a:xfrm>
                <a:off x="192" y="1917"/>
                <a:ext cx="1035" cy="1019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46275"/>
                      <a:invGamma/>
                      <a:alpha val="89999"/>
                    </a:schemeClr>
                  </a:gs>
                  <a:gs pos="50000">
                    <a:schemeClr val="accent1">
                      <a:alpha val="55000"/>
                    </a:schemeClr>
                  </a:gs>
                  <a:gs pos="100000">
                    <a:schemeClr val="accent1">
                      <a:gamma/>
                      <a:shade val="46275"/>
                      <a:invGamma/>
                      <a:alpha val="89999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/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</p:grpSp>
        <p:pic>
          <p:nvPicPr>
            <p:cNvPr id="50214" name="Picture 30" descr="Picture2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gray">
            <a:xfrm>
              <a:off x="296" y="1927"/>
              <a:ext cx="823" cy="3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50191" name="WordArt 31"/>
          <p:cNvSpPr>
            <a:spLocks noChangeArrowheads="1" noChangeShapeType="1" noTextEdit="1"/>
          </p:cNvSpPr>
          <p:nvPr/>
        </p:nvSpPr>
        <p:spPr bwMode="white">
          <a:xfrm>
            <a:off x="1692275" y="2662238"/>
            <a:ext cx="520700" cy="42068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zh-CN" sz="3600" i="1" kern="10">
                <a:ln w="9525">
                  <a:noFill/>
                  <a:round/>
                  <a:headEnd/>
                  <a:tailEnd/>
                </a:ln>
                <a:solidFill>
                  <a:srgbClr val="FCFCFC">
                    <a:alpha val="59999"/>
                  </a:srgbClr>
                </a:solidFill>
                <a:latin typeface="Arial Black"/>
              </a:rPr>
              <a:t>01</a:t>
            </a:r>
            <a:endParaRPr lang="zh-CN" altLang="en-US" sz="3600" i="1" kern="10">
              <a:ln w="9525">
                <a:noFill/>
                <a:round/>
                <a:headEnd/>
                <a:tailEnd/>
              </a:ln>
              <a:solidFill>
                <a:srgbClr val="FCFCFC">
                  <a:alpha val="59999"/>
                </a:srgbClr>
              </a:solidFill>
              <a:latin typeface="Arial Black"/>
            </a:endParaRPr>
          </a:p>
        </p:txBody>
      </p:sp>
      <p:sp>
        <p:nvSpPr>
          <p:cNvPr id="49168" name="Line 32"/>
          <p:cNvSpPr>
            <a:spLocks noChangeShapeType="1"/>
          </p:cNvSpPr>
          <p:nvPr/>
        </p:nvSpPr>
        <p:spPr bwMode="auto">
          <a:xfrm>
            <a:off x="1009650" y="4114800"/>
            <a:ext cx="1916113" cy="0"/>
          </a:xfrm>
          <a:prstGeom prst="line">
            <a:avLst/>
          </a:prstGeom>
          <a:noFill/>
          <a:ln w="12700" cap="rnd">
            <a:solidFill>
              <a:srgbClr val="FFFFFF">
                <a:alpha val="50195"/>
              </a:srgbClr>
            </a:solidFill>
            <a:prstDash val="sysDot"/>
            <a:round/>
            <a:headEnd/>
            <a:tailEnd/>
          </a:ln>
          <a:effectLst>
            <a:outerShdw dist="28398" dir="20006097" algn="ctr" rotWithShape="0">
              <a:srgbClr val="000000">
                <a:alpha val="50000"/>
              </a:srgbClr>
            </a:outerShdw>
          </a:effectLst>
        </p:spPr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31777" name="Text Box 33"/>
          <p:cNvSpPr txBox="1">
            <a:spLocks noChangeArrowheads="1"/>
          </p:cNvSpPr>
          <p:nvPr/>
        </p:nvSpPr>
        <p:spPr bwMode="white">
          <a:xfrm>
            <a:off x="3581400" y="2844800"/>
            <a:ext cx="1749425" cy="6413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altLang="zh-CN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宋体" pitchFamily="2" charset="-122"/>
              </a:rPr>
              <a:t>Description of the contents</a:t>
            </a:r>
          </a:p>
        </p:txBody>
      </p:sp>
      <p:grpSp>
        <p:nvGrpSpPr>
          <p:cNvPr id="7" name="Group 34"/>
          <p:cNvGrpSpPr>
            <a:grpSpLocks/>
          </p:cNvGrpSpPr>
          <p:nvPr/>
        </p:nvGrpSpPr>
        <p:grpSpPr bwMode="auto">
          <a:xfrm>
            <a:off x="4041775" y="1849438"/>
            <a:ext cx="739775" cy="822325"/>
            <a:chOff x="2608" y="1076"/>
            <a:chExt cx="466" cy="518"/>
          </a:xfrm>
        </p:grpSpPr>
        <p:grpSp>
          <p:nvGrpSpPr>
            <p:cNvPr id="8" name="Group 35"/>
            <p:cNvGrpSpPr>
              <a:grpSpLocks/>
            </p:cNvGrpSpPr>
            <p:nvPr/>
          </p:nvGrpSpPr>
          <p:grpSpPr bwMode="auto">
            <a:xfrm>
              <a:off x="2608" y="1076"/>
              <a:ext cx="466" cy="518"/>
              <a:chOff x="2608" y="1076"/>
              <a:chExt cx="466" cy="518"/>
            </a:xfrm>
          </p:grpSpPr>
          <p:pic>
            <p:nvPicPr>
              <p:cNvPr id="50210" name="Picture 36" descr="light_shadow"/>
              <p:cNvPicPr>
                <a:picLocks noChangeAspect="1" noChangeArrowheads="1"/>
              </p:cNvPicPr>
              <p:nvPr/>
            </p:nvPicPr>
            <p:blipFill>
              <a:blip r:embed="rId6" cstate="print">
                <a:lum bright="-78000" contrast="-78000"/>
              </a:blip>
              <a:srcRect/>
              <a:stretch>
                <a:fillRect/>
              </a:stretch>
            </p:blipFill>
            <p:spPr bwMode="gray">
              <a:xfrm>
                <a:off x="2652" y="1482"/>
                <a:ext cx="384" cy="1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50211" name="Picture 37" descr="circuler_1"/>
              <p:cNvPicPr>
                <a:picLocks noChangeAspect="1" noChangeArrowheads="1"/>
              </p:cNvPicPr>
              <p:nvPr/>
            </p:nvPicPr>
            <p:blipFill>
              <a:blip r:embed="rId7" cstate="print"/>
              <a:srcRect/>
              <a:stretch>
                <a:fillRect/>
              </a:stretch>
            </p:blipFill>
            <p:spPr bwMode="gray">
              <a:xfrm>
                <a:off x="2608" y="1076"/>
                <a:ext cx="466" cy="47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31782" name="Oval 38"/>
              <p:cNvSpPr>
                <a:spLocks noChangeArrowheads="1"/>
              </p:cNvSpPr>
              <p:nvPr/>
            </p:nvSpPr>
            <p:spPr bwMode="gray">
              <a:xfrm>
                <a:off x="2608" y="1076"/>
                <a:ext cx="463" cy="479"/>
              </a:xfrm>
              <a:prstGeom prst="ellipse">
                <a:avLst/>
              </a:prstGeom>
              <a:gradFill rotWithShape="1">
                <a:gsLst>
                  <a:gs pos="0">
                    <a:schemeClr val="accent2">
                      <a:gamma/>
                      <a:shade val="46275"/>
                      <a:invGamma/>
                      <a:alpha val="89999"/>
                    </a:schemeClr>
                  </a:gs>
                  <a:gs pos="50000">
                    <a:schemeClr val="accent2">
                      <a:alpha val="55000"/>
                    </a:schemeClr>
                  </a:gs>
                  <a:gs pos="100000">
                    <a:schemeClr val="accent2">
                      <a:gamma/>
                      <a:shade val="46275"/>
                      <a:invGamma/>
                      <a:alpha val="89999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/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</p:grpSp>
        <p:pic>
          <p:nvPicPr>
            <p:cNvPr id="50209" name="Picture 39" descr="Picture2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gray">
            <a:xfrm>
              <a:off x="2665" y="1081"/>
              <a:ext cx="359" cy="1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50195" name="WordArt 40"/>
          <p:cNvSpPr>
            <a:spLocks noChangeArrowheads="1" noChangeShapeType="1" noTextEdit="1"/>
          </p:cNvSpPr>
          <p:nvPr/>
        </p:nvSpPr>
        <p:spPr bwMode="white">
          <a:xfrm>
            <a:off x="4154488" y="2024063"/>
            <a:ext cx="530225" cy="42068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zh-CN" sz="3600" i="1" kern="10">
                <a:ln w="9525">
                  <a:noFill/>
                  <a:round/>
                  <a:headEnd/>
                  <a:tailEnd/>
                </a:ln>
                <a:solidFill>
                  <a:srgbClr val="FCFCFC">
                    <a:alpha val="59999"/>
                  </a:srgbClr>
                </a:solidFill>
                <a:latin typeface="Arial Black"/>
              </a:rPr>
              <a:t>02</a:t>
            </a:r>
            <a:endParaRPr lang="zh-CN" altLang="en-US" sz="3600" i="1" kern="10">
              <a:ln w="9525">
                <a:noFill/>
                <a:round/>
                <a:headEnd/>
                <a:tailEnd/>
              </a:ln>
              <a:solidFill>
                <a:srgbClr val="FCFCFC">
                  <a:alpha val="59999"/>
                </a:srgbClr>
              </a:solidFill>
              <a:latin typeface="Arial Black"/>
            </a:endParaRPr>
          </a:p>
        </p:txBody>
      </p:sp>
      <p:sp>
        <p:nvSpPr>
          <p:cNvPr id="49172" name="Line 41"/>
          <p:cNvSpPr>
            <a:spLocks noChangeShapeType="1"/>
          </p:cNvSpPr>
          <p:nvPr/>
        </p:nvSpPr>
        <p:spPr bwMode="auto">
          <a:xfrm>
            <a:off x="3481388" y="3525838"/>
            <a:ext cx="1916112" cy="0"/>
          </a:xfrm>
          <a:prstGeom prst="line">
            <a:avLst/>
          </a:prstGeom>
          <a:noFill/>
          <a:ln w="12700" cap="rnd">
            <a:solidFill>
              <a:srgbClr val="FFFFFF">
                <a:alpha val="50195"/>
              </a:srgbClr>
            </a:solidFill>
            <a:prstDash val="sysDot"/>
            <a:round/>
            <a:headEnd/>
            <a:tailEnd/>
          </a:ln>
          <a:effectLst>
            <a:outerShdw dist="28398" dir="20006097" algn="ctr" rotWithShape="0">
              <a:srgbClr val="000000">
                <a:alpha val="50000"/>
              </a:srgbClr>
            </a:outerShdw>
          </a:effectLst>
        </p:spPr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31786" name="Text Box 42"/>
          <p:cNvSpPr txBox="1">
            <a:spLocks noChangeArrowheads="1"/>
          </p:cNvSpPr>
          <p:nvPr/>
        </p:nvSpPr>
        <p:spPr bwMode="white">
          <a:xfrm>
            <a:off x="6076950" y="2378075"/>
            <a:ext cx="1749425" cy="6413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altLang="zh-CN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宋体" pitchFamily="2" charset="-122"/>
              </a:rPr>
              <a:t>Description of the contents</a:t>
            </a:r>
          </a:p>
        </p:txBody>
      </p:sp>
      <p:pic>
        <p:nvPicPr>
          <p:cNvPr id="50198" name="Picture 43" descr="Picture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gray">
          <a:xfrm>
            <a:off x="6665913" y="1420813"/>
            <a:ext cx="569912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9175" name="Line 44"/>
          <p:cNvSpPr>
            <a:spLocks noChangeShapeType="1"/>
          </p:cNvSpPr>
          <p:nvPr/>
        </p:nvSpPr>
        <p:spPr bwMode="auto">
          <a:xfrm>
            <a:off x="5976938" y="3068638"/>
            <a:ext cx="1916112" cy="0"/>
          </a:xfrm>
          <a:prstGeom prst="line">
            <a:avLst/>
          </a:prstGeom>
          <a:noFill/>
          <a:ln w="12700" cap="rnd">
            <a:solidFill>
              <a:srgbClr val="FFFFFF">
                <a:alpha val="50195"/>
              </a:srgbClr>
            </a:solidFill>
            <a:prstDash val="sysDot"/>
            <a:round/>
            <a:headEnd/>
            <a:tailEnd/>
          </a:ln>
          <a:effectLst>
            <a:outerShdw dist="28398" dir="20006097" algn="ctr" rotWithShape="0">
              <a:srgbClr val="000000">
                <a:alpha val="50000"/>
              </a:srgbClr>
            </a:outerShdw>
          </a:effectLst>
        </p:spPr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50200" name="Rectangle 45"/>
          <p:cNvSpPr>
            <a:spLocks noChangeArrowheads="1"/>
          </p:cNvSpPr>
          <p:nvPr/>
        </p:nvSpPr>
        <p:spPr bwMode="white">
          <a:xfrm>
            <a:off x="3432175" y="3832225"/>
            <a:ext cx="1998663" cy="13700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20000"/>
              </a:lnSpc>
              <a:buClr>
                <a:srgbClr val="D7181F"/>
              </a:buClr>
              <a:buFont typeface="Wingdings" pitchFamily="2" charset="2"/>
              <a:buNone/>
            </a:pPr>
            <a:r>
              <a:rPr lang="en-US" altLang="zh-CN" sz="1400">
                <a:solidFill>
                  <a:srgbClr val="FFFFFF"/>
                </a:solidFill>
                <a:ea typeface="宋体" charset="-122"/>
              </a:rPr>
              <a:t> “ThemeGallery is a Design Digital Content &amp; Contents mall developed by Guild Design Inc.”</a:t>
            </a:r>
          </a:p>
        </p:txBody>
      </p:sp>
      <p:grpSp>
        <p:nvGrpSpPr>
          <p:cNvPr id="9" name="Group 46"/>
          <p:cNvGrpSpPr>
            <a:grpSpLocks/>
          </p:cNvGrpSpPr>
          <p:nvPr/>
        </p:nvGrpSpPr>
        <p:grpSpPr bwMode="auto">
          <a:xfrm>
            <a:off x="6553200" y="1408113"/>
            <a:ext cx="739775" cy="822325"/>
            <a:chOff x="2608" y="1076"/>
            <a:chExt cx="466" cy="518"/>
          </a:xfrm>
        </p:grpSpPr>
        <p:grpSp>
          <p:nvGrpSpPr>
            <p:cNvPr id="10" name="Group 47"/>
            <p:cNvGrpSpPr>
              <a:grpSpLocks/>
            </p:cNvGrpSpPr>
            <p:nvPr/>
          </p:nvGrpSpPr>
          <p:grpSpPr bwMode="auto">
            <a:xfrm>
              <a:off x="2608" y="1076"/>
              <a:ext cx="466" cy="518"/>
              <a:chOff x="2608" y="1076"/>
              <a:chExt cx="466" cy="518"/>
            </a:xfrm>
          </p:grpSpPr>
          <p:pic>
            <p:nvPicPr>
              <p:cNvPr id="50205" name="Picture 48" descr="light_shadow"/>
              <p:cNvPicPr>
                <a:picLocks noChangeAspect="1" noChangeArrowheads="1"/>
              </p:cNvPicPr>
              <p:nvPr/>
            </p:nvPicPr>
            <p:blipFill>
              <a:blip r:embed="rId6" cstate="print">
                <a:lum bright="-78000" contrast="-78000"/>
              </a:blip>
              <a:srcRect/>
              <a:stretch>
                <a:fillRect/>
              </a:stretch>
            </p:blipFill>
            <p:spPr bwMode="gray">
              <a:xfrm>
                <a:off x="2652" y="1482"/>
                <a:ext cx="384" cy="1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50206" name="Picture 49" descr="circuler_1"/>
              <p:cNvPicPr>
                <a:picLocks noChangeAspect="1" noChangeArrowheads="1"/>
              </p:cNvPicPr>
              <p:nvPr/>
            </p:nvPicPr>
            <p:blipFill>
              <a:blip r:embed="rId7" cstate="print"/>
              <a:srcRect/>
              <a:stretch>
                <a:fillRect/>
              </a:stretch>
            </p:blipFill>
            <p:spPr bwMode="gray">
              <a:xfrm>
                <a:off x="2608" y="1076"/>
                <a:ext cx="466" cy="47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31794" name="Oval 50"/>
              <p:cNvSpPr>
                <a:spLocks noChangeArrowheads="1"/>
              </p:cNvSpPr>
              <p:nvPr/>
            </p:nvSpPr>
            <p:spPr bwMode="gray">
              <a:xfrm>
                <a:off x="2608" y="1076"/>
                <a:ext cx="463" cy="479"/>
              </a:xfrm>
              <a:prstGeom prst="ellipse">
                <a:avLst/>
              </a:prstGeom>
              <a:gradFill rotWithShape="1">
                <a:gsLst>
                  <a:gs pos="0">
                    <a:schemeClr val="hlink">
                      <a:gamma/>
                      <a:shade val="46275"/>
                      <a:invGamma/>
                      <a:alpha val="89999"/>
                    </a:schemeClr>
                  </a:gs>
                  <a:gs pos="50000">
                    <a:schemeClr val="hlink">
                      <a:alpha val="55000"/>
                    </a:schemeClr>
                  </a:gs>
                  <a:gs pos="100000">
                    <a:schemeClr val="hlink">
                      <a:gamma/>
                      <a:shade val="46275"/>
                      <a:invGamma/>
                      <a:alpha val="89999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/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</p:grpSp>
        <p:pic>
          <p:nvPicPr>
            <p:cNvPr id="50204" name="Picture 51" descr="Picture2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gray">
            <a:xfrm>
              <a:off x="2665" y="1081"/>
              <a:ext cx="359" cy="1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50202" name="WordArt 52"/>
          <p:cNvSpPr>
            <a:spLocks noChangeArrowheads="1" noChangeShapeType="1" noTextEdit="1"/>
          </p:cNvSpPr>
          <p:nvPr/>
        </p:nvSpPr>
        <p:spPr bwMode="white">
          <a:xfrm>
            <a:off x="6677025" y="1587500"/>
            <a:ext cx="530225" cy="4206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zh-CN" sz="3600" i="1" kern="10">
                <a:ln w="9525">
                  <a:noFill/>
                  <a:round/>
                  <a:headEnd/>
                  <a:tailEnd/>
                </a:ln>
                <a:solidFill>
                  <a:srgbClr val="FCFCFC">
                    <a:alpha val="59999"/>
                  </a:srgbClr>
                </a:solidFill>
                <a:latin typeface="Arial Black"/>
              </a:rPr>
              <a:t>03</a:t>
            </a:r>
            <a:endParaRPr lang="zh-CN" altLang="en-US" sz="3600" i="1" kern="10">
              <a:ln w="9525">
                <a:noFill/>
                <a:round/>
                <a:headEnd/>
                <a:tailEnd/>
              </a:ln>
              <a:solidFill>
                <a:srgbClr val="FCFCFC">
                  <a:alpha val="59999"/>
                </a:srgbClr>
              </a:solidFill>
              <a:latin typeface="Arial Black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Arc 2"/>
          <p:cNvSpPr>
            <a:spLocks/>
          </p:cNvSpPr>
          <p:nvPr/>
        </p:nvSpPr>
        <p:spPr bwMode="gray">
          <a:xfrm>
            <a:off x="11113" y="4292600"/>
            <a:ext cx="2568575" cy="2565400"/>
          </a:xfrm>
          <a:custGeom>
            <a:avLst/>
            <a:gdLst>
              <a:gd name="T0" fmla="*/ 0 w 21600"/>
              <a:gd name="T1" fmla="*/ 0 h 21600"/>
              <a:gd name="T2" fmla="*/ 2147483647 w 21600"/>
              <a:gd name="T3" fmla="*/ 2147483647 h 21600"/>
              <a:gd name="T4" fmla="*/ 0 w 21600"/>
              <a:gd name="T5" fmla="*/ 2147483647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lnTo>
                  <a:pt x="-1" y="0"/>
                </a:lnTo>
                <a:close/>
              </a:path>
            </a:pathLst>
          </a:custGeom>
          <a:solidFill>
            <a:schemeClr val="accent1">
              <a:alpha val="0"/>
            </a:schemeClr>
          </a:solidFill>
          <a:ln w="9525">
            <a:solidFill>
              <a:schemeClr val="accent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51203" name="Line 3"/>
          <p:cNvSpPr>
            <a:spLocks noChangeShapeType="1"/>
          </p:cNvSpPr>
          <p:nvPr/>
        </p:nvSpPr>
        <p:spPr bwMode="gray">
          <a:xfrm flipH="1">
            <a:off x="0" y="6400800"/>
            <a:ext cx="2819400" cy="228600"/>
          </a:xfrm>
          <a:prstGeom prst="line">
            <a:avLst/>
          </a:prstGeom>
          <a:noFill/>
          <a:ln w="9525">
            <a:solidFill>
              <a:schemeClr val="accent1">
                <a:alpha val="39999"/>
              </a:schemeClr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51204" name="Line 4"/>
          <p:cNvSpPr>
            <a:spLocks noChangeShapeType="1"/>
          </p:cNvSpPr>
          <p:nvPr/>
        </p:nvSpPr>
        <p:spPr bwMode="gray">
          <a:xfrm flipH="1">
            <a:off x="0" y="3962400"/>
            <a:ext cx="609600" cy="2667000"/>
          </a:xfrm>
          <a:prstGeom prst="line">
            <a:avLst/>
          </a:prstGeom>
          <a:noFill/>
          <a:ln w="9525">
            <a:solidFill>
              <a:schemeClr val="accent1">
                <a:alpha val="39999"/>
              </a:schemeClr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51205" name="AutoShape 5"/>
          <p:cNvSpPr>
            <a:spLocks noChangeArrowheads="1"/>
          </p:cNvSpPr>
          <p:nvPr/>
        </p:nvSpPr>
        <p:spPr bwMode="black">
          <a:xfrm>
            <a:off x="1614488" y="3543300"/>
            <a:ext cx="228600" cy="228600"/>
          </a:xfrm>
          <a:custGeom>
            <a:avLst/>
            <a:gdLst>
              <a:gd name="T0" fmla="*/ 12802394 w 21600"/>
              <a:gd name="T1" fmla="*/ 0 h 21600"/>
              <a:gd name="T2" fmla="*/ 3749432 w 21600"/>
              <a:gd name="T3" fmla="*/ 3749432 h 21600"/>
              <a:gd name="T4" fmla="*/ 0 w 21600"/>
              <a:gd name="T5" fmla="*/ 12802394 h 21600"/>
              <a:gd name="T6" fmla="*/ 3749432 w 21600"/>
              <a:gd name="T7" fmla="*/ 21855353 h 21600"/>
              <a:gd name="T8" fmla="*/ 12802394 w 21600"/>
              <a:gd name="T9" fmla="*/ 25604789 h 21600"/>
              <a:gd name="T10" fmla="*/ 21855353 w 21600"/>
              <a:gd name="T11" fmla="*/ 21855353 h 21600"/>
              <a:gd name="T12" fmla="*/ 25604789 w 21600"/>
              <a:gd name="T13" fmla="*/ 12802394 h 21600"/>
              <a:gd name="T14" fmla="*/ 21855353 w 21600"/>
              <a:gd name="T15" fmla="*/ 3749432 h 216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3163 w 21600"/>
              <a:gd name="T25" fmla="*/ 3163 h 21600"/>
              <a:gd name="T26" fmla="*/ 18437 w 21600"/>
              <a:gd name="T27" fmla="*/ 18437 h 216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400" y="10800"/>
                </a:moveTo>
                <a:cubicBezTo>
                  <a:pt x="5400" y="13782"/>
                  <a:pt x="7818" y="16200"/>
                  <a:pt x="10800" y="16200"/>
                </a:cubicBezTo>
                <a:cubicBezTo>
                  <a:pt x="13782" y="16200"/>
                  <a:pt x="16200" y="13782"/>
                  <a:pt x="16200" y="10800"/>
                </a:cubicBezTo>
                <a:cubicBezTo>
                  <a:pt x="16200" y="7818"/>
                  <a:pt x="13782" y="5400"/>
                  <a:pt x="10800" y="5400"/>
                </a:cubicBezTo>
                <a:cubicBezTo>
                  <a:pt x="7818" y="5400"/>
                  <a:pt x="5400" y="7818"/>
                  <a:pt x="5400" y="10800"/>
                </a:cubicBezTo>
                <a:close/>
              </a:path>
            </a:pathLst>
          </a:custGeom>
          <a:solidFill>
            <a:srgbClr val="FFFFFF">
              <a:alpha val="59999"/>
            </a:srgbClr>
          </a:solidFill>
          <a:ln w="9525">
            <a:solidFill>
              <a:schemeClr val="accent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51206" name="AutoShape 6"/>
          <p:cNvSpPr>
            <a:spLocks noChangeArrowheads="1"/>
          </p:cNvSpPr>
          <p:nvPr/>
        </p:nvSpPr>
        <p:spPr bwMode="black">
          <a:xfrm>
            <a:off x="2506663" y="4032250"/>
            <a:ext cx="228600" cy="228600"/>
          </a:xfrm>
          <a:custGeom>
            <a:avLst/>
            <a:gdLst>
              <a:gd name="T0" fmla="*/ 12802394 w 21600"/>
              <a:gd name="T1" fmla="*/ 0 h 21600"/>
              <a:gd name="T2" fmla="*/ 3749432 w 21600"/>
              <a:gd name="T3" fmla="*/ 3749432 h 21600"/>
              <a:gd name="T4" fmla="*/ 0 w 21600"/>
              <a:gd name="T5" fmla="*/ 12802394 h 21600"/>
              <a:gd name="T6" fmla="*/ 3749432 w 21600"/>
              <a:gd name="T7" fmla="*/ 21855353 h 21600"/>
              <a:gd name="T8" fmla="*/ 12802394 w 21600"/>
              <a:gd name="T9" fmla="*/ 25604789 h 21600"/>
              <a:gd name="T10" fmla="*/ 21855353 w 21600"/>
              <a:gd name="T11" fmla="*/ 21855353 h 21600"/>
              <a:gd name="T12" fmla="*/ 25604789 w 21600"/>
              <a:gd name="T13" fmla="*/ 12802394 h 21600"/>
              <a:gd name="T14" fmla="*/ 21855353 w 21600"/>
              <a:gd name="T15" fmla="*/ 3749432 h 216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3163 w 21600"/>
              <a:gd name="T25" fmla="*/ 3163 h 21600"/>
              <a:gd name="T26" fmla="*/ 18437 w 21600"/>
              <a:gd name="T27" fmla="*/ 18437 h 216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400" y="10800"/>
                </a:moveTo>
                <a:cubicBezTo>
                  <a:pt x="5400" y="13782"/>
                  <a:pt x="7818" y="16200"/>
                  <a:pt x="10800" y="16200"/>
                </a:cubicBezTo>
                <a:cubicBezTo>
                  <a:pt x="13782" y="16200"/>
                  <a:pt x="16200" y="13782"/>
                  <a:pt x="16200" y="10800"/>
                </a:cubicBezTo>
                <a:cubicBezTo>
                  <a:pt x="16200" y="7818"/>
                  <a:pt x="13782" y="5400"/>
                  <a:pt x="10800" y="5400"/>
                </a:cubicBezTo>
                <a:cubicBezTo>
                  <a:pt x="7818" y="5400"/>
                  <a:pt x="5400" y="7818"/>
                  <a:pt x="5400" y="10800"/>
                </a:cubicBezTo>
                <a:close/>
              </a:path>
            </a:pathLst>
          </a:custGeom>
          <a:solidFill>
            <a:srgbClr val="FFFFFF">
              <a:alpha val="59999"/>
            </a:srgbClr>
          </a:solidFill>
          <a:ln w="9525">
            <a:solidFill>
              <a:schemeClr val="accent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51207" name="AutoShape 7"/>
          <p:cNvSpPr>
            <a:spLocks noChangeArrowheads="1"/>
          </p:cNvSpPr>
          <p:nvPr/>
        </p:nvSpPr>
        <p:spPr bwMode="black">
          <a:xfrm>
            <a:off x="2884488" y="5334000"/>
            <a:ext cx="228600" cy="228600"/>
          </a:xfrm>
          <a:custGeom>
            <a:avLst/>
            <a:gdLst>
              <a:gd name="T0" fmla="*/ 12802394 w 21600"/>
              <a:gd name="T1" fmla="*/ 0 h 21600"/>
              <a:gd name="T2" fmla="*/ 3749432 w 21600"/>
              <a:gd name="T3" fmla="*/ 3749432 h 21600"/>
              <a:gd name="T4" fmla="*/ 0 w 21600"/>
              <a:gd name="T5" fmla="*/ 12802394 h 21600"/>
              <a:gd name="T6" fmla="*/ 3749432 w 21600"/>
              <a:gd name="T7" fmla="*/ 21855353 h 21600"/>
              <a:gd name="T8" fmla="*/ 12802394 w 21600"/>
              <a:gd name="T9" fmla="*/ 25604789 h 21600"/>
              <a:gd name="T10" fmla="*/ 21855353 w 21600"/>
              <a:gd name="T11" fmla="*/ 21855353 h 21600"/>
              <a:gd name="T12" fmla="*/ 25604789 w 21600"/>
              <a:gd name="T13" fmla="*/ 12802394 h 21600"/>
              <a:gd name="T14" fmla="*/ 21855353 w 21600"/>
              <a:gd name="T15" fmla="*/ 3749432 h 216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3163 w 21600"/>
              <a:gd name="T25" fmla="*/ 3163 h 21600"/>
              <a:gd name="T26" fmla="*/ 18437 w 21600"/>
              <a:gd name="T27" fmla="*/ 18437 h 216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400" y="10800"/>
                </a:moveTo>
                <a:cubicBezTo>
                  <a:pt x="5400" y="13782"/>
                  <a:pt x="7818" y="16200"/>
                  <a:pt x="10800" y="16200"/>
                </a:cubicBezTo>
                <a:cubicBezTo>
                  <a:pt x="13782" y="16200"/>
                  <a:pt x="16200" y="13782"/>
                  <a:pt x="16200" y="10800"/>
                </a:cubicBezTo>
                <a:cubicBezTo>
                  <a:pt x="16200" y="7818"/>
                  <a:pt x="13782" y="5400"/>
                  <a:pt x="10800" y="5400"/>
                </a:cubicBezTo>
                <a:cubicBezTo>
                  <a:pt x="7818" y="5400"/>
                  <a:pt x="5400" y="7818"/>
                  <a:pt x="5400" y="10800"/>
                </a:cubicBezTo>
                <a:close/>
              </a:path>
            </a:pathLst>
          </a:custGeom>
          <a:solidFill>
            <a:srgbClr val="FFFFFF">
              <a:alpha val="59999"/>
            </a:srgbClr>
          </a:solidFill>
          <a:ln w="9525">
            <a:solidFill>
              <a:schemeClr val="accent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51208" name="Line 8"/>
          <p:cNvSpPr>
            <a:spLocks noChangeShapeType="1"/>
          </p:cNvSpPr>
          <p:nvPr/>
        </p:nvSpPr>
        <p:spPr bwMode="gray">
          <a:xfrm flipH="1">
            <a:off x="0" y="3751263"/>
            <a:ext cx="1665288" cy="2878137"/>
          </a:xfrm>
          <a:prstGeom prst="line">
            <a:avLst/>
          </a:prstGeom>
          <a:noFill/>
          <a:ln w="9525">
            <a:solidFill>
              <a:schemeClr val="accent1">
                <a:alpha val="39999"/>
              </a:schemeClr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51209" name="Line 9"/>
          <p:cNvSpPr>
            <a:spLocks noChangeShapeType="1"/>
          </p:cNvSpPr>
          <p:nvPr/>
        </p:nvSpPr>
        <p:spPr bwMode="gray">
          <a:xfrm flipH="1">
            <a:off x="0" y="5481638"/>
            <a:ext cx="2895600" cy="1147762"/>
          </a:xfrm>
          <a:prstGeom prst="line">
            <a:avLst/>
          </a:prstGeom>
          <a:noFill/>
          <a:ln w="9525">
            <a:solidFill>
              <a:schemeClr val="accent1">
                <a:alpha val="39999"/>
              </a:schemeClr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51210" name="Line 10"/>
          <p:cNvSpPr>
            <a:spLocks noChangeShapeType="1"/>
          </p:cNvSpPr>
          <p:nvPr/>
        </p:nvSpPr>
        <p:spPr bwMode="black">
          <a:xfrm flipH="1">
            <a:off x="0" y="2243138"/>
            <a:ext cx="1866900" cy="4386262"/>
          </a:xfrm>
          <a:prstGeom prst="line">
            <a:avLst/>
          </a:prstGeom>
          <a:noFill/>
          <a:ln w="19050">
            <a:solidFill>
              <a:schemeClr val="accent1">
                <a:alpha val="59999"/>
              </a:schemeClr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51211" name="Line 11"/>
          <p:cNvSpPr>
            <a:spLocks noChangeShapeType="1"/>
          </p:cNvSpPr>
          <p:nvPr/>
        </p:nvSpPr>
        <p:spPr bwMode="black">
          <a:xfrm flipH="1">
            <a:off x="0" y="3570288"/>
            <a:ext cx="2309813" cy="3059112"/>
          </a:xfrm>
          <a:prstGeom prst="line">
            <a:avLst/>
          </a:prstGeom>
          <a:noFill/>
          <a:ln w="19050">
            <a:solidFill>
              <a:schemeClr val="accent1">
                <a:alpha val="59999"/>
              </a:schemeClr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51212" name="Line 12"/>
          <p:cNvSpPr>
            <a:spLocks noChangeShapeType="1"/>
          </p:cNvSpPr>
          <p:nvPr/>
        </p:nvSpPr>
        <p:spPr bwMode="black">
          <a:xfrm flipH="1">
            <a:off x="0" y="4837113"/>
            <a:ext cx="2846388" cy="1792287"/>
          </a:xfrm>
          <a:prstGeom prst="line">
            <a:avLst/>
          </a:prstGeom>
          <a:noFill/>
          <a:ln w="19050">
            <a:solidFill>
              <a:schemeClr val="accent1">
                <a:alpha val="59999"/>
              </a:schemeClr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51213" name="Line 13"/>
          <p:cNvSpPr>
            <a:spLocks noChangeShapeType="1"/>
          </p:cNvSpPr>
          <p:nvPr/>
        </p:nvSpPr>
        <p:spPr bwMode="black">
          <a:xfrm flipH="1">
            <a:off x="0" y="5883275"/>
            <a:ext cx="3867150" cy="746125"/>
          </a:xfrm>
          <a:prstGeom prst="line">
            <a:avLst/>
          </a:prstGeom>
          <a:noFill/>
          <a:ln w="19050">
            <a:solidFill>
              <a:schemeClr val="accent1">
                <a:alpha val="59999"/>
              </a:schemeClr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51214" name="Arc 14"/>
          <p:cNvSpPr>
            <a:spLocks/>
          </p:cNvSpPr>
          <p:nvPr/>
        </p:nvSpPr>
        <p:spPr bwMode="gray">
          <a:xfrm>
            <a:off x="0" y="4343400"/>
            <a:ext cx="2509838" cy="2514600"/>
          </a:xfrm>
          <a:custGeom>
            <a:avLst/>
            <a:gdLst>
              <a:gd name="T0" fmla="*/ 0 w 21600"/>
              <a:gd name="T1" fmla="*/ 0 h 21600"/>
              <a:gd name="T2" fmla="*/ 2147483647 w 21600"/>
              <a:gd name="T3" fmla="*/ 2147483647 h 21600"/>
              <a:gd name="T4" fmla="*/ 0 w 21600"/>
              <a:gd name="T5" fmla="*/ 2147483647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lnTo>
                  <a:pt x="-1" y="0"/>
                </a:lnTo>
                <a:close/>
              </a:path>
            </a:pathLst>
          </a:custGeom>
          <a:solidFill>
            <a:schemeClr val="accent1">
              <a:alpha val="50195"/>
            </a:schemeClr>
          </a:solidFill>
          <a:ln w="9525">
            <a:solidFill>
              <a:schemeClr val="accent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51215" name="Line 15"/>
          <p:cNvSpPr>
            <a:spLocks noChangeShapeType="1"/>
          </p:cNvSpPr>
          <p:nvPr/>
        </p:nvSpPr>
        <p:spPr bwMode="gray">
          <a:xfrm flipH="1">
            <a:off x="0" y="4232275"/>
            <a:ext cx="2532063" cy="2625725"/>
          </a:xfrm>
          <a:prstGeom prst="line">
            <a:avLst/>
          </a:prstGeom>
          <a:noFill/>
          <a:ln w="9525">
            <a:solidFill>
              <a:schemeClr val="accent1">
                <a:alpha val="39999"/>
              </a:schemeClr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51216" name="Arc 16"/>
          <p:cNvSpPr>
            <a:spLocks/>
          </p:cNvSpPr>
          <p:nvPr/>
        </p:nvSpPr>
        <p:spPr bwMode="gray">
          <a:xfrm>
            <a:off x="0" y="4422775"/>
            <a:ext cx="2438400" cy="2435225"/>
          </a:xfrm>
          <a:custGeom>
            <a:avLst/>
            <a:gdLst>
              <a:gd name="T0" fmla="*/ 0 w 21600"/>
              <a:gd name="T1" fmla="*/ 0 h 21600"/>
              <a:gd name="T2" fmla="*/ 2147483647 w 21600"/>
              <a:gd name="T3" fmla="*/ 2147483647 h 21600"/>
              <a:gd name="T4" fmla="*/ 0 w 21600"/>
              <a:gd name="T5" fmla="*/ 2147483647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lnTo>
                  <a:pt x="-1" y="0"/>
                </a:lnTo>
                <a:close/>
              </a:path>
            </a:pathLst>
          </a:custGeom>
          <a:solidFill>
            <a:schemeClr val="accent1"/>
          </a:solidFill>
          <a:ln w="9525">
            <a:solidFill>
              <a:schemeClr val="accent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51217" name="Text Box 17"/>
          <p:cNvSpPr txBox="1">
            <a:spLocks noChangeArrowheads="1"/>
          </p:cNvSpPr>
          <p:nvPr/>
        </p:nvSpPr>
        <p:spPr bwMode="gray">
          <a:xfrm>
            <a:off x="2368550" y="1719263"/>
            <a:ext cx="1474788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>
                <a:solidFill>
                  <a:srgbClr val="800000"/>
                </a:solidFill>
                <a:latin typeface="Verdana" pitchFamily="34" charset="0"/>
                <a:ea typeface="宋体" charset="-122"/>
              </a:rPr>
              <a:t>2007. 01</a:t>
            </a:r>
          </a:p>
        </p:txBody>
      </p:sp>
      <p:sp>
        <p:nvSpPr>
          <p:cNvPr id="51218" name="Text Box 18"/>
          <p:cNvSpPr txBox="1">
            <a:spLocks noChangeArrowheads="1"/>
          </p:cNvSpPr>
          <p:nvPr/>
        </p:nvSpPr>
        <p:spPr bwMode="black">
          <a:xfrm>
            <a:off x="2908300" y="2971800"/>
            <a:ext cx="18923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600">
                <a:solidFill>
                  <a:srgbClr val="800000"/>
                </a:solidFill>
                <a:latin typeface="Verdana" pitchFamily="34" charset="0"/>
                <a:ea typeface="宋体" charset="-122"/>
              </a:rPr>
              <a:t>2006 ~ 2005</a:t>
            </a:r>
          </a:p>
        </p:txBody>
      </p:sp>
      <p:sp>
        <p:nvSpPr>
          <p:cNvPr id="51219" name="Text Box 19"/>
          <p:cNvSpPr txBox="1">
            <a:spLocks noChangeArrowheads="1"/>
          </p:cNvSpPr>
          <p:nvPr/>
        </p:nvSpPr>
        <p:spPr bwMode="black">
          <a:xfrm>
            <a:off x="3424238" y="4191000"/>
            <a:ext cx="18923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600">
                <a:solidFill>
                  <a:srgbClr val="800000"/>
                </a:solidFill>
                <a:latin typeface="Verdana" pitchFamily="34" charset="0"/>
                <a:ea typeface="宋体" charset="-122"/>
              </a:rPr>
              <a:t>2004 ~ 2003</a:t>
            </a:r>
          </a:p>
        </p:txBody>
      </p:sp>
      <p:sp>
        <p:nvSpPr>
          <p:cNvPr id="51220" name="Text Box 20"/>
          <p:cNvSpPr txBox="1">
            <a:spLocks noChangeArrowheads="1"/>
          </p:cNvSpPr>
          <p:nvPr/>
        </p:nvSpPr>
        <p:spPr bwMode="black">
          <a:xfrm>
            <a:off x="4267200" y="5334000"/>
            <a:ext cx="18923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600">
                <a:solidFill>
                  <a:srgbClr val="800000"/>
                </a:solidFill>
                <a:latin typeface="Verdana" pitchFamily="34" charset="0"/>
                <a:ea typeface="宋体" charset="-122"/>
              </a:rPr>
              <a:t>2002 ~ 2000</a:t>
            </a:r>
          </a:p>
        </p:txBody>
      </p:sp>
      <p:grpSp>
        <p:nvGrpSpPr>
          <p:cNvPr id="2" name="Group 21"/>
          <p:cNvGrpSpPr>
            <a:grpSpLocks/>
          </p:cNvGrpSpPr>
          <p:nvPr/>
        </p:nvGrpSpPr>
        <p:grpSpPr bwMode="auto">
          <a:xfrm>
            <a:off x="2636838" y="2120900"/>
            <a:ext cx="128587" cy="128588"/>
            <a:chOff x="2995" y="1525"/>
            <a:chExt cx="112" cy="112"/>
          </a:xfrm>
        </p:grpSpPr>
        <p:sp>
          <p:nvSpPr>
            <p:cNvPr id="51249" name="AutoShape 22"/>
            <p:cNvSpPr>
              <a:spLocks noChangeArrowheads="1"/>
            </p:cNvSpPr>
            <p:nvPr/>
          </p:nvSpPr>
          <p:spPr bwMode="invGray">
            <a:xfrm>
              <a:off x="2995" y="1525"/>
              <a:ext cx="112" cy="112"/>
            </a:xfrm>
            <a:prstGeom prst="roundRect">
              <a:avLst>
                <a:gd name="adj" fmla="val 16667"/>
              </a:avLst>
            </a:prstGeom>
            <a:noFill/>
            <a:ln w="9525">
              <a:solidFill>
                <a:srgbClr val="FF66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51250" name="AutoShape 23"/>
            <p:cNvSpPr>
              <a:spLocks noChangeArrowheads="1"/>
            </p:cNvSpPr>
            <p:nvPr/>
          </p:nvSpPr>
          <p:spPr bwMode="invGray">
            <a:xfrm>
              <a:off x="3029" y="1540"/>
              <a:ext cx="60" cy="81"/>
            </a:xfrm>
            <a:prstGeom prst="homePlate">
              <a:avLst>
                <a:gd name="adj" fmla="val 100000"/>
              </a:avLst>
            </a:prstGeom>
            <a:solidFill>
              <a:srgbClr val="FFFF00"/>
            </a:solidFill>
            <a:ln w="9525">
              <a:solidFill>
                <a:srgbClr val="FF66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</p:grpSp>
      <p:sp>
        <p:nvSpPr>
          <p:cNvPr id="51222" name="Text Box 24"/>
          <p:cNvSpPr txBox="1">
            <a:spLocks noChangeArrowheads="1"/>
          </p:cNvSpPr>
          <p:nvPr/>
        </p:nvSpPr>
        <p:spPr bwMode="black">
          <a:xfrm>
            <a:off x="2774950" y="2033588"/>
            <a:ext cx="4083050" cy="523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altLang="zh-CN" sz="1400">
                <a:solidFill>
                  <a:schemeClr val="bg1"/>
                </a:solidFill>
                <a:ea typeface="宋体" charset="-122"/>
              </a:rPr>
              <a:t>ThemeGallery is a Design Digital Content &amp; Contents mall developed by Guild Design Inc.</a:t>
            </a:r>
          </a:p>
        </p:txBody>
      </p:sp>
      <p:grpSp>
        <p:nvGrpSpPr>
          <p:cNvPr id="3" name="Group 25"/>
          <p:cNvGrpSpPr>
            <a:grpSpLocks/>
          </p:cNvGrpSpPr>
          <p:nvPr/>
        </p:nvGrpSpPr>
        <p:grpSpPr bwMode="auto">
          <a:xfrm>
            <a:off x="3273425" y="3362325"/>
            <a:ext cx="128588" cy="128588"/>
            <a:chOff x="2995" y="1525"/>
            <a:chExt cx="112" cy="112"/>
          </a:xfrm>
        </p:grpSpPr>
        <p:sp>
          <p:nvSpPr>
            <p:cNvPr id="51247" name="AutoShape 26"/>
            <p:cNvSpPr>
              <a:spLocks noChangeArrowheads="1"/>
            </p:cNvSpPr>
            <p:nvPr/>
          </p:nvSpPr>
          <p:spPr bwMode="invGray">
            <a:xfrm>
              <a:off x="2995" y="1525"/>
              <a:ext cx="112" cy="112"/>
            </a:xfrm>
            <a:prstGeom prst="roundRect">
              <a:avLst>
                <a:gd name="adj" fmla="val 16667"/>
              </a:avLst>
            </a:prstGeom>
            <a:noFill/>
            <a:ln w="9525">
              <a:solidFill>
                <a:srgbClr val="FF66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51248" name="AutoShape 27"/>
            <p:cNvSpPr>
              <a:spLocks noChangeArrowheads="1"/>
            </p:cNvSpPr>
            <p:nvPr/>
          </p:nvSpPr>
          <p:spPr bwMode="invGray">
            <a:xfrm>
              <a:off x="3029" y="1540"/>
              <a:ext cx="60" cy="81"/>
            </a:xfrm>
            <a:prstGeom prst="homePlate">
              <a:avLst>
                <a:gd name="adj" fmla="val 100000"/>
              </a:avLst>
            </a:prstGeom>
            <a:solidFill>
              <a:srgbClr val="FFFF00"/>
            </a:solidFill>
            <a:ln w="9525">
              <a:solidFill>
                <a:srgbClr val="FF66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</p:grpSp>
      <p:sp>
        <p:nvSpPr>
          <p:cNvPr id="51224" name="Text Box 28"/>
          <p:cNvSpPr txBox="1">
            <a:spLocks noChangeArrowheads="1"/>
          </p:cNvSpPr>
          <p:nvPr/>
        </p:nvSpPr>
        <p:spPr bwMode="black">
          <a:xfrm>
            <a:off x="3411538" y="3275013"/>
            <a:ext cx="4083050" cy="523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altLang="zh-CN" sz="1400">
                <a:solidFill>
                  <a:schemeClr val="bg1"/>
                </a:solidFill>
                <a:ea typeface="宋体" charset="-122"/>
              </a:rPr>
              <a:t>ThemeGallery is a Design Digital Content &amp; Contents mall developed by Guild Design Inc.</a:t>
            </a:r>
          </a:p>
        </p:txBody>
      </p:sp>
      <p:grpSp>
        <p:nvGrpSpPr>
          <p:cNvPr id="4" name="Group 29"/>
          <p:cNvGrpSpPr>
            <a:grpSpLocks/>
          </p:cNvGrpSpPr>
          <p:nvPr/>
        </p:nvGrpSpPr>
        <p:grpSpPr bwMode="auto">
          <a:xfrm>
            <a:off x="3857625" y="4584700"/>
            <a:ext cx="128588" cy="128588"/>
            <a:chOff x="2995" y="1525"/>
            <a:chExt cx="112" cy="112"/>
          </a:xfrm>
        </p:grpSpPr>
        <p:sp>
          <p:nvSpPr>
            <p:cNvPr id="51245" name="AutoShape 30"/>
            <p:cNvSpPr>
              <a:spLocks noChangeArrowheads="1"/>
            </p:cNvSpPr>
            <p:nvPr/>
          </p:nvSpPr>
          <p:spPr bwMode="invGray">
            <a:xfrm>
              <a:off x="2995" y="1525"/>
              <a:ext cx="112" cy="112"/>
            </a:xfrm>
            <a:prstGeom prst="roundRect">
              <a:avLst>
                <a:gd name="adj" fmla="val 16667"/>
              </a:avLst>
            </a:prstGeom>
            <a:noFill/>
            <a:ln w="9525">
              <a:solidFill>
                <a:srgbClr val="FF66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51246" name="AutoShape 31"/>
            <p:cNvSpPr>
              <a:spLocks noChangeArrowheads="1"/>
            </p:cNvSpPr>
            <p:nvPr/>
          </p:nvSpPr>
          <p:spPr bwMode="invGray">
            <a:xfrm>
              <a:off x="3029" y="1540"/>
              <a:ext cx="60" cy="81"/>
            </a:xfrm>
            <a:prstGeom prst="homePlate">
              <a:avLst>
                <a:gd name="adj" fmla="val 100000"/>
              </a:avLst>
            </a:prstGeom>
            <a:solidFill>
              <a:srgbClr val="FFFF00"/>
            </a:solidFill>
            <a:ln w="9525">
              <a:solidFill>
                <a:srgbClr val="FF66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</p:grpSp>
      <p:sp>
        <p:nvSpPr>
          <p:cNvPr id="51226" name="Text Box 32"/>
          <p:cNvSpPr txBox="1">
            <a:spLocks noChangeArrowheads="1"/>
          </p:cNvSpPr>
          <p:nvPr/>
        </p:nvSpPr>
        <p:spPr bwMode="black">
          <a:xfrm>
            <a:off x="3995738" y="4497388"/>
            <a:ext cx="4083050" cy="523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altLang="zh-CN" sz="1400">
                <a:solidFill>
                  <a:schemeClr val="bg1"/>
                </a:solidFill>
                <a:ea typeface="宋体" charset="-122"/>
              </a:rPr>
              <a:t>ThemeGallery is a Design Digital Content &amp; Contents mall developed by Guild Design Inc.</a:t>
            </a:r>
          </a:p>
        </p:txBody>
      </p:sp>
      <p:grpSp>
        <p:nvGrpSpPr>
          <p:cNvPr id="5" name="Group 33"/>
          <p:cNvGrpSpPr>
            <a:grpSpLocks/>
          </p:cNvGrpSpPr>
          <p:nvPr/>
        </p:nvGrpSpPr>
        <p:grpSpPr bwMode="auto">
          <a:xfrm>
            <a:off x="4513263" y="5729288"/>
            <a:ext cx="128587" cy="128587"/>
            <a:chOff x="2995" y="1525"/>
            <a:chExt cx="112" cy="112"/>
          </a:xfrm>
        </p:grpSpPr>
        <p:sp>
          <p:nvSpPr>
            <p:cNvPr id="51243" name="AutoShape 34"/>
            <p:cNvSpPr>
              <a:spLocks noChangeArrowheads="1"/>
            </p:cNvSpPr>
            <p:nvPr/>
          </p:nvSpPr>
          <p:spPr bwMode="invGray">
            <a:xfrm>
              <a:off x="2995" y="1525"/>
              <a:ext cx="112" cy="112"/>
            </a:xfrm>
            <a:prstGeom prst="roundRect">
              <a:avLst>
                <a:gd name="adj" fmla="val 16667"/>
              </a:avLst>
            </a:prstGeom>
            <a:noFill/>
            <a:ln w="9525">
              <a:solidFill>
                <a:srgbClr val="FF66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51244" name="AutoShape 35"/>
            <p:cNvSpPr>
              <a:spLocks noChangeArrowheads="1"/>
            </p:cNvSpPr>
            <p:nvPr/>
          </p:nvSpPr>
          <p:spPr bwMode="invGray">
            <a:xfrm>
              <a:off x="3029" y="1540"/>
              <a:ext cx="60" cy="81"/>
            </a:xfrm>
            <a:prstGeom prst="homePlate">
              <a:avLst>
                <a:gd name="adj" fmla="val 100000"/>
              </a:avLst>
            </a:prstGeom>
            <a:solidFill>
              <a:srgbClr val="FFFF00"/>
            </a:solidFill>
            <a:ln w="9525">
              <a:solidFill>
                <a:srgbClr val="FF66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</p:grpSp>
      <p:sp>
        <p:nvSpPr>
          <p:cNvPr id="51228" name="Text Box 36"/>
          <p:cNvSpPr txBox="1">
            <a:spLocks noChangeArrowheads="1"/>
          </p:cNvSpPr>
          <p:nvPr/>
        </p:nvSpPr>
        <p:spPr bwMode="black">
          <a:xfrm>
            <a:off x="4651375" y="5641975"/>
            <a:ext cx="4083050" cy="523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altLang="zh-CN" sz="1400">
                <a:solidFill>
                  <a:schemeClr val="bg1"/>
                </a:solidFill>
                <a:ea typeface="宋体" charset="-122"/>
              </a:rPr>
              <a:t>ThemeGallery is a Design Digital Content &amp; Contents mall developed by Guild Design Inc.</a:t>
            </a:r>
          </a:p>
        </p:txBody>
      </p:sp>
      <p:sp>
        <p:nvSpPr>
          <p:cNvPr id="51229" name="AutoShape 37"/>
          <p:cNvSpPr>
            <a:spLocks noChangeArrowheads="1"/>
          </p:cNvSpPr>
          <p:nvPr/>
        </p:nvSpPr>
        <p:spPr bwMode="black">
          <a:xfrm>
            <a:off x="534988" y="3732213"/>
            <a:ext cx="228600" cy="228600"/>
          </a:xfrm>
          <a:custGeom>
            <a:avLst/>
            <a:gdLst>
              <a:gd name="T0" fmla="*/ 12802394 w 21600"/>
              <a:gd name="T1" fmla="*/ 0 h 21600"/>
              <a:gd name="T2" fmla="*/ 3749432 w 21600"/>
              <a:gd name="T3" fmla="*/ 3749432 h 21600"/>
              <a:gd name="T4" fmla="*/ 0 w 21600"/>
              <a:gd name="T5" fmla="*/ 12802394 h 21600"/>
              <a:gd name="T6" fmla="*/ 3749432 w 21600"/>
              <a:gd name="T7" fmla="*/ 21855353 h 21600"/>
              <a:gd name="T8" fmla="*/ 12802394 w 21600"/>
              <a:gd name="T9" fmla="*/ 25604789 h 21600"/>
              <a:gd name="T10" fmla="*/ 21855353 w 21600"/>
              <a:gd name="T11" fmla="*/ 21855353 h 21600"/>
              <a:gd name="T12" fmla="*/ 25604789 w 21600"/>
              <a:gd name="T13" fmla="*/ 12802394 h 21600"/>
              <a:gd name="T14" fmla="*/ 21855353 w 21600"/>
              <a:gd name="T15" fmla="*/ 3749432 h 216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3163 w 21600"/>
              <a:gd name="T25" fmla="*/ 3163 h 21600"/>
              <a:gd name="T26" fmla="*/ 18437 w 21600"/>
              <a:gd name="T27" fmla="*/ 18437 h 216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400" y="10800"/>
                </a:moveTo>
                <a:cubicBezTo>
                  <a:pt x="5400" y="13782"/>
                  <a:pt x="7818" y="16200"/>
                  <a:pt x="10800" y="16200"/>
                </a:cubicBezTo>
                <a:cubicBezTo>
                  <a:pt x="13782" y="16200"/>
                  <a:pt x="16200" y="13782"/>
                  <a:pt x="16200" y="10800"/>
                </a:cubicBezTo>
                <a:cubicBezTo>
                  <a:pt x="16200" y="7818"/>
                  <a:pt x="13782" y="5400"/>
                  <a:pt x="10800" y="5400"/>
                </a:cubicBezTo>
                <a:cubicBezTo>
                  <a:pt x="7818" y="5400"/>
                  <a:pt x="5400" y="7818"/>
                  <a:pt x="5400" y="10800"/>
                </a:cubicBezTo>
                <a:close/>
              </a:path>
            </a:pathLst>
          </a:custGeom>
          <a:solidFill>
            <a:srgbClr val="FFFFFF">
              <a:alpha val="59999"/>
            </a:srgbClr>
          </a:solidFill>
          <a:ln w="9525">
            <a:solidFill>
              <a:schemeClr val="accent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51230" name="AutoShape 38"/>
          <p:cNvSpPr>
            <a:spLocks noChangeArrowheads="1"/>
          </p:cNvSpPr>
          <p:nvPr/>
        </p:nvSpPr>
        <p:spPr bwMode="black">
          <a:xfrm>
            <a:off x="2819400" y="6302375"/>
            <a:ext cx="228600" cy="228600"/>
          </a:xfrm>
          <a:custGeom>
            <a:avLst/>
            <a:gdLst>
              <a:gd name="T0" fmla="*/ 12802394 w 21600"/>
              <a:gd name="T1" fmla="*/ 0 h 21600"/>
              <a:gd name="T2" fmla="*/ 3749432 w 21600"/>
              <a:gd name="T3" fmla="*/ 3749432 h 21600"/>
              <a:gd name="T4" fmla="*/ 0 w 21600"/>
              <a:gd name="T5" fmla="*/ 12802394 h 21600"/>
              <a:gd name="T6" fmla="*/ 3749432 w 21600"/>
              <a:gd name="T7" fmla="*/ 21855353 h 21600"/>
              <a:gd name="T8" fmla="*/ 12802394 w 21600"/>
              <a:gd name="T9" fmla="*/ 25604789 h 21600"/>
              <a:gd name="T10" fmla="*/ 21855353 w 21600"/>
              <a:gd name="T11" fmla="*/ 21855353 h 21600"/>
              <a:gd name="T12" fmla="*/ 25604789 w 21600"/>
              <a:gd name="T13" fmla="*/ 12802394 h 21600"/>
              <a:gd name="T14" fmla="*/ 21855353 w 21600"/>
              <a:gd name="T15" fmla="*/ 3749432 h 216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3163 w 21600"/>
              <a:gd name="T25" fmla="*/ 3163 h 21600"/>
              <a:gd name="T26" fmla="*/ 18437 w 21600"/>
              <a:gd name="T27" fmla="*/ 18437 h 216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400" y="10800"/>
                </a:moveTo>
                <a:cubicBezTo>
                  <a:pt x="5400" y="13782"/>
                  <a:pt x="7818" y="16200"/>
                  <a:pt x="10800" y="16200"/>
                </a:cubicBezTo>
                <a:cubicBezTo>
                  <a:pt x="13782" y="16200"/>
                  <a:pt x="16200" y="13782"/>
                  <a:pt x="16200" y="10800"/>
                </a:cubicBezTo>
                <a:cubicBezTo>
                  <a:pt x="16200" y="7818"/>
                  <a:pt x="13782" y="5400"/>
                  <a:pt x="10800" y="5400"/>
                </a:cubicBezTo>
                <a:cubicBezTo>
                  <a:pt x="7818" y="5400"/>
                  <a:pt x="5400" y="7818"/>
                  <a:pt x="5400" y="10800"/>
                </a:cubicBezTo>
                <a:close/>
              </a:path>
            </a:pathLst>
          </a:custGeom>
          <a:solidFill>
            <a:srgbClr val="FFFFFF">
              <a:alpha val="59999"/>
            </a:srgbClr>
          </a:solidFill>
          <a:ln w="9525">
            <a:solidFill>
              <a:schemeClr val="accent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5879" name="AutoShape 39"/>
          <p:cNvSpPr>
            <a:spLocks noChangeArrowheads="1"/>
          </p:cNvSpPr>
          <p:nvPr/>
        </p:nvSpPr>
        <p:spPr bwMode="gray">
          <a:xfrm rot="3083608">
            <a:off x="3657600" y="5562600"/>
            <a:ext cx="514350" cy="514350"/>
          </a:xfrm>
          <a:prstGeom prst="star5">
            <a:avLst/>
          </a:prstGeom>
          <a:gradFill rotWithShape="1">
            <a:gsLst>
              <a:gs pos="0">
                <a:schemeClr val="accent2">
                  <a:gamma/>
                  <a:tint val="50980"/>
                  <a:invGamma/>
                </a:schemeClr>
              </a:gs>
              <a:gs pos="100000">
                <a:schemeClr val="accent2"/>
              </a:gs>
            </a:gsLst>
            <a:path path="shape">
              <a:fillToRect l="50000" t="50000" r="50000" b="50000"/>
            </a:path>
          </a:gradFill>
          <a:ln w="9525">
            <a:solidFill>
              <a:srgbClr val="FEFFFF"/>
            </a:solidFill>
            <a:miter lim="800000"/>
            <a:headEnd/>
            <a:tailEnd/>
          </a:ln>
          <a:effectLst>
            <a:outerShdw dist="35921" dir="2700000" algn="ctr" rotWithShape="0">
              <a:srgbClr val="080808">
                <a:alpha val="50000"/>
              </a:srgb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zh-CN" altLang="en-US"/>
          </a:p>
        </p:txBody>
      </p:sp>
      <p:sp>
        <p:nvSpPr>
          <p:cNvPr id="35880" name="AutoShape 40"/>
          <p:cNvSpPr>
            <a:spLocks noChangeArrowheads="1"/>
          </p:cNvSpPr>
          <p:nvPr/>
        </p:nvSpPr>
        <p:spPr bwMode="gray">
          <a:xfrm>
            <a:off x="1539875" y="1771650"/>
            <a:ext cx="657225" cy="657225"/>
          </a:xfrm>
          <a:prstGeom prst="star5">
            <a:avLst/>
          </a:prstGeom>
          <a:gradFill rotWithShape="1">
            <a:gsLst>
              <a:gs pos="0">
                <a:schemeClr val="hlink">
                  <a:gamma/>
                  <a:tint val="20000"/>
                  <a:invGamma/>
                </a:schemeClr>
              </a:gs>
              <a:gs pos="100000">
                <a:schemeClr val="hlink"/>
              </a:gs>
            </a:gsLst>
            <a:path path="shape">
              <a:fillToRect l="50000" t="50000" r="50000" b="50000"/>
            </a:path>
          </a:gradFill>
          <a:ln w="9525">
            <a:solidFill>
              <a:srgbClr val="FEFFFF"/>
            </a:solidFill>
            <a:miter lim="800000"/>
            <a:headEnd/>
            <a:tailEnd/>
          </a:ln>
          <a:effectLst>
            <a:outerShdw dist="35921" dir="2700000" algn="ctr" rotWithShape="0">
              <a:srgbClr val="080808">
                <a:alpha val="50000"/>
              </a:srgb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zh-CN" altLang="en-US"/>
          </a:p>
        </p:txBody>
      </p:sp>
      <p:sp>
        <p:nvSpPr>
          <p:cNvPr id="35881" name="AutoShape 41"/>
          <p:cNvSpPr>
            <a:spLocks noChangeArrowheads="1"/>
          </p:cNvSpPr>
          <p:nvPr/>
        </p:nvSpPr>
        <p:spPr bwMode="gray">
          <a:xfrm rot="802016">
            <a:off x="2057400" y="3048000"/>
            <a:ext cx="657225" cy="657225"/>
          </a:xfrm>
          <a:prstGeom prst="star5">
            <a:avLst/>
          </a:prstGeom>
          <a:gradFill rotWithShape="1">
            <a:gsLst>
              <a:gs pos="0">
                <a:schemeClr val="accent1">
                  <a:gamma/>
                  <a:tint val="28627"/>
                  <a:invGamma/>
                </a:schemeClr>
              </a:gs>
              <a:gs pos="100000">
                <a:schemeClr val="accent1"/>
              </a:gs>
            </a:gsLst>
            <a:path path="shape">
              <a:fillToRect l="50000" t="50000" r="50000" b="50000"/>
            </a:path>
          </a:gradFill>
          <a:ln w="9525">
            <a:solidFill>
              <a:srgbClr val="FEFFFF"/>
            </a:solidFill>
            <a:miter lim="800000"/>
            <a:headEnd/>
            <a:tailEnd/>
          </a:ln>
          <a:effectLst>
            <a:outerShdw dist="35921" dir="2700000" algn="ctr" rotWithShape="0">
              <a:srgbClr val="080808">
                <a:alpha val="50000"/>
              </a:srgb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zh-CN" altLang="en-US"/>
          </a:p>
        </p:txBody>
      </p:sp>
      <p:sp>
        <p:nvSpPr>
          <p:cNvPr id="35882" name="AutoShape 42"/>
          <p:cNvSpPr>
            <a:spLocks noChangeArrowheads="1"/>
          </p:cNvSpPr>
          <p:nvPr/>
        </p:nvSpPr>
        <p:spPr bwMode="gray">
          <a:xfrm rot="3116201">
            <a:off x="2667000" y="4419600"/>
            <a:ext cx="604838" cy="604838"/>
          </a:xfrm>
          <a:prstGeom prst="star5">
            <a:avLst/>
          </a:prstGeom>
          <a:gradFill rotWithShape="1">
            <a:gsLst>
              <a:gs pos="0">
                <a:schemeClr val="folHlink">
                  <a:gamma/>
                  <a:tint val="63529"/>
                  <a:invGamma/>
                </a:schemeClr>
              </a:gs>
              <a:gs pos="100000">
                <a:schemeClr val="folHlink"/>
              </a:gs>
            </a:gsLst>
            <a:path path="shape">
              <a:fillToRect l="50000" t="50000" r="50000" b="50000"/>
            </a:path>
          </a:gradFill>
          <a:ln w="9525">
            <a:solidFill>
              <a:srgbClr val="FEFFFF"/>
            </a:solidFill>
            <a:miter lim="800000"/>
            <a:headEnd/>
            <a:tailEnd/>
          </a:ln>
          <a:effectLst>
            <a:outerShdw dist="35921" dir="2700000" algn="ctr" rotWithShape="0">
              <a:srgbClr val="080808">
                <a:alpha val="50000"/>
              </a:srgb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zh-CN" altLang="en-US"/>
          </a:p>
        </p:txBody>
      </p:sp>
      <p:sp>
        <p:nvSpPr>
          <p:cNvPr id="51235" name="Rectangle 4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 altLang="zh-CN" smtClean="0">
              <a:ea typeface="宋体" charset="-122"/>
            </a:endParaRPr>
          </a:p>
        </p:txBody>
      </p:sp>
      <p:grpSp>
        <p:nvGrpSpPr>
          <p:cNvPr id="6" name="Group 44"/>
          <p:cNvGrpSpPr>
            <a:grpSpLocks/>
          </p:cNvGrpSpPr>
          <p:nvPr/>
        </p:nvGrpSpPr>
        <p:grpSpPr bwMode="auto">
          <a:xfrm>
            <a:off x="304800" y="4495800"/>
            <a:ext cx="1752600" cy="1958975"/>
            <a:chOff x="482" y="1851"/>
            <a:chExt cx="860" cy="796"/>
          </a:xfrm>
        </p:grpSpPr>
        <p:sp>
          <p:nvSpPr>
            <p:cNvPr id="51237" name="Freeform 45"/>
            <p:cNvSpPr>
              <a:spLocks/>
            </p:cNvSpPr>
            <p:nvPr/>
          </p:nvSpPr>
          <p:spPr bwMode="gray">
            <a:xfrm>
              <a:off x="567" y="2464"/>
              <a:ext cx="335" cy="173"/>
            </a:xfrm>
            <a:custGeom>
              <a:avLst/>
              <a:gdLst>
                <a:gd name="T0" fmla="*/ 0 w 335"/>
                <a:gd name="T1" fmla="*/ 166 h 173"/>
                <a:gd name="T2" fmla="*/ 58 w 335"/>
                <a:gd name="T3" fmla="*/ 173 h 173"/>
                <a:gd name="T4" fmla="*/ 297 w 335"/>
                <a:gd name="T5" fmla="*/ 32 h 173"/>
                <a:gd name="T6" fmla="*/ 289 w 335"/>
                <a:gd name="T7" fmla="*/ 8 h 173"/>
                <a:gd name="T8" fmla="*/ 223 w 335"/>
                <a:gd name="T9" fmla="*/ 26 h 173"/>
                <a:gd name="T10" fmla="*/ 0 w 335"/>
                <a:gd name="T11" fmla="*/ 166 h 17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35"/>
                <a:gd name="T19" fmla="*/ 0 h 173"/>
                <a:gd name="T20" fmla="*/ 335 w 335"/>
                <a:gd name="T21" fmla="*/ 173 h 17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35" h="173">
                  <a:moveTo>
                    <a:pt x="0" y="166"/>
                  </a:moveTo>
                  <a:lnTo>
                    <a:pt x="58" y="173"/>
                  </a:lnTo>
                  <a:lnTo>
                    <a:pt x="297" y="32"/>
                  </a:lnTo>
                  <a:cubicBezTo>
                    <a:pt x="335" y="5"/>
                    <a:pt x="301" y="9"/>
                    <a:pt x="289" y="8"/>
                  </a:cubicBezTo>
                  <a:cubicBezTo>
                    <a:pt x="277" y="7"/>
                    <a:pt x="271" y="0"/>
                    <a:pt x="223" y="26"/>
                  </a:cubicBezTo>
                  <a:lnTo>
                    <a:pt x="0" y="166"/>
                  </a:lnTo>
                  <a:close/>
                </a:path>
              </a:pathLst>
            </a:custGeom>
            <a:gradFill rotWithShape="1">
              <a:gsLst>
                <a:gs pos="0">
                  <a:srgbClr val="181818">
                    <a:alpha val="0"/>
                  </a:srgbClr>
                </a:gs>
                <a:gs pos="100000">
                  <a:srgbClr val="1C1C1C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1238" name="Freeform 46"/>
            <p:cNvSpPr>
              <a:spLocks/>
            </p:cNvSpPr>
            <p:nvPr/>
          </p:nvSpPr>
          <p:spPr bwMode="gray">
            <a:xfrm>
              <a:off x="797" y="2401"/>
              <a:ext cx="367" cy="170"/>
            </a:xfrm>
            <a:custGeom>
              <a:avLst/>
              <a:gdLst>
                <a:gd name="T0" fmla="*/ 0 w 367"/>
                <a:gd name="T1" fmla="*/ 158 h 170"/>
                <a:gd name="T2" fmla="*/ 80 w 367"/>
                <a:gd name="T3" fmla="*/ 170 h 170"/>
                <a:gd name="T4" fmla="*/ 332 w 367"/>
                <a:gd name="T5" fmla="*/ 37 h 170"/>
                <a:gd name="T6" fmla="*/ 292 w 367"/>
                <a:gd name="T7" fmla="*/ 1 h 170"/>
                <a:gd name="T8" fmla="*/ 230 w 367"/>
                <a:gd name="T9" fmla="*/ 29 h 170"/>
                <a:gd name="T10" fmla="*/ 0 w 367"/>
                <a:gd name="T11" fmla="*/ 158 h 17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67"/>
                <a:gd name="T19" fmla="*/ 0 h 170"/>
                <a:gd name="T20" fmla="*/ 367 w 367"/>
                <a:gd name="T21" fmla="*/ 170 h 17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67" h="170">
                  <a:moveTo>
                    <a:pt x="0" y="158"/>
                  </a:moveTo>
                  <a:lnTo>
                    <a:pt x="80" y="170"/>
                  </a:lnTo>
                  <a:lnTo>
                    <a:pt x="332" y="37"/>
                  </a:lnTo>
                  <a:cubicBezTo>
                    <a:pt x="367" y="9"/>
                    <a:pt x="309" y="2"/>
                    <a:pt x="292" y="1"/>
                  </a:cubicBezTo>
                  <a:cubicBezTo>
                    <a:pt x="280" y="0"/>
                    <a:pt x="279" y="3"/>
                    <a:pt x="230" y="29"/>
                  </a:cubicBezTo>
                  <a:lnTo>
                    <a:pt x="0" y="158"/>
                  </a:lnTo>
                  <a:close/>
                </a:path>
              </a:pathLst>
            </a:custGeom>
            <a:gradFill rotWithShape="1">
              <a:gsLst>
                <a:gs pos="0">
                  <a:srgbClr val="181818">
                    <a:alpha val="0"/>
                  </a:srgbClr>
                </a:gs>
                <a:gs pos="100000">
                  <a:srgbClr val="1C1C1C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1239" name="Freeform 47"/>
            <p:cNvSpPr>
              <a:spLocks/>
            </p:cNvSpPr>
            <p:nvPr/>
          </p:nvSpPr>
          <p:spPr bwMode="gray">
            <a:xfrm>
              <a:off x="1035" y="2504"/>
              <a:ext cx="307" cy="143"/>
            </a:xfrm>
            <a:custGeom>
              <a:avLst/>
              <a:gdLst>
                <a:gd name="T0" fmla="*/ 0 w 307"/>
                <a:gd name="T1" fmla="*/ 134 h 143"/>
                <a:gd name="T2" fmla="*/ 66 w 307"/>
                <a:gd name="T3" fmla="*/ 143 h 143"/>
                <a:gd name="T4" fmla="*/ 282 w 307"/>
                <a:gd name="T5" fmla="*/ 35 h 143"/>
                <a:gd name="T6" fmla="*/ 219 w 307"/>
                <a:gd name="T7" fmla="*/ 17 h 143"/>
                <a:gd name="T8" fmla="*/ 0 w 307"/>
                <a:gd name="T9" fmla="*/ 134 h 14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07"/>
                <a:gd name="T16" fmla="*/ 0 h 143"/>
                <a:gd name="T17" fmla="*/ 307 w 307"/>
                <a:gd name="T18" fmla="*/ 143 h 14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07" h="143">
                  <a:moveTo>
                    <a:pt x="0" y="134"/>
                  </a:moveTo>
                  <a:lnTo>
                    <a:pt x="66" y="143"/>
                  </a:lnTo>
                  <a:lnTo>
                    <a:pt x="282" y="35"/>
                  </a:lnTo>
                  <a:cubicBezTo>
                    <a:pt x="307" y="14"/>
                    <a:pt x="266" y="0"/>
                    <a:pt x="219" y="17"/>
                  </a:cubicBezTo>
                  <a:lnTo>
                    <a:pt x="0" y="134"/>
                  </a:lnTo>
                  <a:close/>
                </a:path>
              </a:pathLst>
            </a:custGeom>
            <a:gradFill rotWithShape="1">
              <a:gsLst>
                <a:gs pos="0">
                  <a:srgbClr val="181818">
                    <a:alpha val="0"/>
                  </a:srgbClr>
                </a:gs>
                <a:gs pos="100000">
                  <a:srgbClr val="1C1C1C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1240" name="Freeform 48"/>
            <p:cNvSpPr>
              <a:spLocks/>
            </p:cNvSpPr>
            <p:nvPr/>
          </p:nvSpPr>
          <p:spPr bwMode="gray">
            <a:xfrm>
              <a:off x="482" y="2066"/>
              <a:ext cx="224" cy="569"/>
            </a:xfrm>
            <a:custGeom>
              <a:avLst/>
              <a:gdLst>
                <a:gd name="T0" fmla="*/ 103 w 224"/>
                <a:gd name="T1" fmla="*/ 101 h 569"/>
                <a:gd name="T2" fmla="*/ 74 w 224"/>
                <a:gd name="T3" fmla="*/ 50 h 569"/>
                <a:gd name="T4" fmla="*/ 121 w 224"/>
                <a:gd name="T5" fmla="*/ 1 h 569"/>
                <a:gd name="T6" fmla="*/ 171 w 224"/>
                <a:gd name="T7" fmla="*/ 52 h 569"/>
                <a:gd name="T8" fmla="*/ 135 w 224"/>
                <a:gd name="T9" fmla="*/ 101 h 569"/>
                <a:gd name="T10" fmla="*/ 134 w 224"/>
                <a:gd name="T11" fmla="*/ 124 h 569"/>
                <a:gd name="T12" fmla="*/ 209 w 224"/>
                <a:gd name="T13" fmla="*/ 145 h 569"/>
                <a:gd name="T14" fmla="*/ 221 w 224"/>
                <a:gd name="T15" fmla="*/ 204 h 569"/>
                <a:gd name="T16" fmla="*/ 218 w 224"/>
                <a:gd name="T17" fmla="*/ 321 h 569"/>
                <a:gd name="T18" fmla="*/ 209 w 224"/>
                <a:gd name="T19" fmla="*/ 365 h 569"/>
                <a:gd name="T20" fmla="*/ 196 w 224"/>
                <a:gd name="T21" fmla="*/ 308 h 569"/>
                <a:gd name="T22" fmla="*/ 187 w 224"/>
                <a:gd name="T23" fmla="*/ 202 h 569"/>
                <a:gd name="T24" fmla="*/ 170 w 224"/>
                <a:gd name="T25" fmla="*/ 321 h 569"/>
                <a:gd name="T26" fmla="*/ 144 w 224"/>
                <a:gd name="T27" fmla="*/ 569 h 569"/>
                <a:gd name="T28" fmla="*/ 78 w 224"/>
                <a:gd name="T29" fmla="*/ 565 h 569"/>
                <a:gd name="T30" fmla="*/ 50 w 224"/>
                <a:gd name="T31" fmla="*/ 325 h 569"/>
                <a:gd name="T32" fmla="*/ 33 w 224"/>
                <a:gd name="T33" fmla="*/ 208 h 569"/>
                <a:gd name="T34" fmla="*/ 25 w 224"/>
                <a:gd name="T35" fmla="*/ 310 h 569"/>
                <a:gd name="T36" fmla="*/ 12 w 224"/>
                <a:gd name="T37" fmla="*/ 365 h 569"/>
                <a:gd name="T38" fmla="*/ 1 w 224"/>
                <a:gd name="T39" fmla="*/ 305 h 569"/>
                <a:gd name="T40" fmla="*/ 7 w 224"/>
                <a:gd name="T41" fmla="*/ 184 h 569"/>
                <a:gd name="T42" fmla="*/ 23 w 224"/>
                <a:gd name="T43" fmla="*/ 140 h 569"/>
                <a:gd name="T44" fmla="*/ 102 w 224"/>
                <a:gd name="T45" fmla="*/ 124 h 569"/>
                <a:gd name="T46" fmla="*/ 103 w 224"/>
                <a:gd name="T47" fmla="*/ 101 h 569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224"/>
                <a:gd name="T73" fmla="*/ 0 h 569"/>
                <a:gd name="T74" fmla="*/ 224 w 224"/>
                <a:gd name="T75" fmla="*/ 569 h 569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224" h="569">
                  <a:moveTo>
                    <a:pt x="103" y="101"/>
                  </a:moveTo>
                  <a:cubicBezTo>
                    <a:pt x="87" y="94"/>
                    <a:pt x="75" y="75"/>
                    <a:pt x="74" y="50"/>
                  </a:cubicBezTo>
                  <a:cubicBezTo>
                    <a:pt x="72" y="26"/>
                    <a:pt x="90" y="0"/>
                    <a:pt x="121" y="1"/>
                  </a:cubicBezTo>
                  <a:cubicBezTo>
                    <a:pt x="152" y="2"/>
                    <a:pt x="172" y="18"/>
                    <a:pt x="171" y="52"/>
                  </a:cubicBezTo>
                  <a:cubicBezTo>
                    <a:pt x="170" y="85"/>
                    <a:pt x="151" y="96"/>
                    <a:pt x="135" y="101"/>
                  </a:cubicBezTo>
                  <a:cubicBezTo>
                    <a:pt x="132" y="111"/>
                    <a:pt x="132" y="118"/>
                    <a:pt x="134" y="124"/>
                  </a:cubicBezTo>
                  <a:cubicBezTo>
                    <a:pt x="151" y="131"/>
                    <a:pt x="194" y="132"/>
                    <a:pt x="209" y="145"/>
                  </a:cubicBezTo>
                  <a:cubicBezTo>
                    <a:pt x="224" y="156"/>
                    <a:pt x="219" y="175"/>
                    <a:pt x="221" y="204"/>
                  </a:cubicBezTo>
                  <a:lnTo>
                    <a:pt x="218" y="321"/>
                  </a:lnTo>
                  <a:cubicBezTo>
                    <a:pt x="216" y="348"/>
                    <a:pt x="212" y="367"/>
                    <a:pt x="209" y="365"/>
                  </a:cubicBezTo>
                  <a:cubicBezTo>
                    <a:pt x="199" y="370"/>
                    <a:pt x="200" y="335"/>
                    <a:pt x="196" y="308"/>
                  </a:cubicBezTo>
                  <a:lnTo>
                    <a:pt x="187" y="202"/>
                  </a:lnTo>
                  <a:cubicBezTo>
                    <a:pt x="182" y="204"/>
                    <a:pt x="177" y="260"/>
                    <a:pt x="170" y="321"/>
                  </a:cubicBezTo>
                  <a:lnTo>
                    <a:pt x="144" y="569"/>
                  </a:lnTo>
                  <a:lnTo>
                    <a:pt x="78" y="565"/>
                  </a:lnTo>
                  <a:lnTo>
                    <a:pt x="50" y="325"/>
                  </a:lnTo>
                  <a:cubicBezTo>
                    <a:pt x="39" y="255"/>
                    <a:pt x="37" y="211"/>
                    <a:pt x="33" y="208"/>
                  </a:cubicBezTo>
                  <a:lnTo>
                    <a:pt x="25" y="310"/>
                  </a:lnTo>
                  <a:cubicBezTo>
                    <a:pt x="22" y="336"/>
                    <a:pt x="16" y="366"/>
                    <a:pt x="12" y="365"/>
                  </a:cubicBezTo>
                  <a:cubicBezTo>
                    <a:pt x="4" y="365"/>
                    <a:pt x="2" y="335"/>
                    <a:pt x="1" y="305"/>
                  </a:cubicBezTo>
                  <a:cubicBezTo>
                    <a:pt x="0" y="275"/>
                    <a:pt x="3" y="212"/>
                    <a:pt x="7" y="184"/>
                  </a:cubicBezTo>
                  <a:cubicBezTo>
                    <a:pt x="12" y="157"/>
                    <a:pt x="7" y="150"/>
                    <a:pt x="23" y="140"/>
                  </a:cubicBezTo>
                  <a:cubicBezTo>
                    <a:pt x="39" y="131"/>
                    <a:pt x="89" y="131"/>
                    <a:pt x="102" y="124"/>
                  </a:cubicBezTo>
                  <a:cubicBezTo>
                    <a:pt x="106" y="120"/>
                    <a:pt x="108" y="108"/>
                    <a:pt x="103" y="101"/>
                  </a:cubicBezTo>
                  <a:close/>
                </a:path>
              </a:pathLst>
            </a:custGeom>
            <a:gradFill rotWithShape="1">
              <a:gsLst>
                <a:gs pos="0">
                  <a:srgbClr val="FFFFFF"/>
                </a:gs>
                <a:gs pos="100000">
                  <a:srgbClr val="767676"/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scene3d>
              <a:camera prst="legacyPerspectiveTopRight">
                <a:rot lat="0" lon="899997" rev="0"/>
              </a:camera>
              <a:lightRig rig="legacyFlat1" dir="t"/>
            </a:scene3d>
            <a:sp3d extrusionH="36500" prstMaterial="legacyMetal">
              <a:bevelT w="13500" h="13500" prst="angle"/>
              <a:bevelB w="13500" h="13500" prst="angle"/>
              <a:extrusionClr>
                <a:srgbClr val="333333"/>
              </a:extrusionClr>
            </a:sp3d>
          </p:spPr>
          <p:txBody>
            <a:bodyPr>
              <a:flatTx/>
            </a:bodyPr>
            <a:lstStyle/>
            <a:p>
              <a:endParaRPr lang="zh-CN" altLang="en-US"/>
            </a:p>
          </p:txBody>
        </p:sp>
        <p:sp>
          <p:nvSpPr>
            <p:cNvPr id="51241" name="Freeform 49"/>
            <p:cNvSpPr>
              <a:spLocks/>
            </p:cNvSpPr>
            <p:nvPr/>
          </p:nvSpPr>
          <p:spPr bwMode="gray">
            <a:xfrm>
              <a:off x="698" y="1851"/>
              <a:ext cx="282" cy="716"/>
            </a:xfrm>
            <a:custGeom>
              <a:avLst/>
              <a:gdLst>
                <a:gd name="T0" fmla="*/ 206 w 224"/>
                <a:gd name="T1" fmla="*/ 201 h 569"/>
                <a:gd name="T2" fmla="*/ 147 w 224"/>
                <a:gd name="T3" fmla="*/ 99 h 569"/>
                <a:gd name="T4" fmla="*/ 240 w 224"/>
                <a:gd name="T5" fmla="*/ 1 h 569"/>
                <a:gd name="T6" fmla="*/ 341 w 224"/>
                <a:gd name="T7" fmla="*/ 103 h 569"/>
                <a:gd name="T8" fmla="*/ 269 w 224"/>
                <a:gd name="T9" fmla="*/ 201 h 569"/>
                <a:gd name="T10" fmla="*/ 268 w 224"/>
                <a:gd name="T11" fmla="*/ 247 h 569"/>
                <a:gd name="T12" fmla="*/ 417 w 224"/>
                <a:gd name="T13" fmla="*/ 288 h 569"/>
                <a:gd name="T14" fmla="*/ 441 w 224"/>
                <a:gd name="T15" fmla="*/ 406 h 569"/>
                <a:gd name="T16" fmla="*/ 434 w 224"/>
                <a:gd name="T17" fmla="*/ 639 h 569"/>
                <a:gd name="T18" fmla="*/ 417 w 224"/>
                <a:gd name="T19" fmla="*/ 727 h 569"/>
                <a:gd name="T20" fmla="*/ 392 w 224"/>
                <a:gd name="T21" fmla="*/ 614 h 569"/>
                <a:gd name="T22" fmla="*/ 373 w 224"/>
                <a:gd name="T23" fmla="*/ 403 h 569"/>
                <a:gd name="T24" fmla="*/ 339 w 224"/>
                <a:gd name="T25" fmla="*/ 639 h 569"/>
                <a:gd name="T26" fmla="*/ 287 w 224"/>
                <a:gd name="T27" fmla="*/ 1134 h 569"/>
                <a:gd name="T28" fmla="*/ 155 w 224"/>
                <a:gd name="T29" fmla="*/ 1126 h 569"/>
                <a:gd name="T30" fmla="*/ 99 w 224"/>
                <a:gd name="T31" fmla="*/ 648 h 569"/>
                <a:gd name="T32" fmla="*/ 67 w 224"/>
                <a:gd name="T33" fmla="*/ 415 h 569"/>
                <a:gd name="T34" fmla="*/ 49 w 224"/>
                <a:gd name="T35" fmla="*/ 618 h 569"/>
                <a:gd name="T36" fmla="*/ 24 w 224"/>
                <a:gd name="T37" fmla="*/ 727 h 569"/>
                <a:gd name="T38" fmla="*/ 1 w 224"/>
                <a:gd name="T39" fmla="*/ 608 h 569"/>
                <a:gd name="T40" fmla="*/ 14 w 224"/>
                <a:gd name="T41" fmla="*/ 367 h 569"/>
                <a:gd name="T42" fmla="*/ 47 w 224"/>
                <a:gd name="T43" fmla="*/ 278 h 569"/>
                <a:gd name="T44" fmla="*/ 203 w 224"/>
                <a:gd name="T45" fmla="*/ 247 h 569"/>
                <a:gd name="T46" fmla="*/ 206 w 224"/>
                <a:gd name="T47" fmla="*/ 201 h 569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224"/>
                <a:gd name="T73" fmla="*/ 0 h 569"/>
                <a:gd name="T74" fmla="*/ 224 w 224"/>
                <a:gd name="T75" fmla="*/ 569 h 569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224" h="569">
                  <a:moveTo>
                    <a:pt x="103" y="101"/>
                  </a:moveTo>
                  <a:cubicBezTo>
                    <a:pt x="87" y="94"/>
                    <a:pt x="75" y="75"/>
                    <a:pt x="74" y="50"/>
                  </a:cubicBezTo>
                  <a:cubicBezTo>
                    <a:pt x="72" y="26"/>
                    <a:pt x="90" y="0"/>
                    <a:pt x="121" y="1"/>
                  </a:cubicBezTo>
                  <a:cubicBezTo>
                    <a:pt x="152" y="2"/>
                    <a:pt x="172" y="18"/>
                    <a:pt x="171" y="52"/>
                  </a:cubicBezTo>
                  <a:cubicBezTo>
                    <a:pt x="170" y="85"/>
                    <a:pt x="151" y="96"/>
                    <a:pt x="135" y="101"/>
                  </a:cubicBezTo>
                  <a:cubicBezTo>
                    <a:pt x="132" y="111"/>
                    <a:pt x="132" y="118"/>
                    <a:pt x="134" y="124"/>
                  </a:cubicBezTo>
                  <a:cubicBezTo>
                    <a:pt x="151" y="131"/>
                    <a:pt x="194" y="132"/>
                    <a:pt x="209" y="145"/>
                  </a:cubicBezTo>
                  <a:cubicBezTo>
                    <a:pt x="224" y="156"/>
                    <a:pt x="219" y="175"/>
                    <a:pt x="221" y="204"/>
                  </a:cubicBezTo>
                  <a:lnTo>
                    <a:pt x="218" y="321"/>
                  </a:lnTo>
                  <a:cubicBezTo>
                    <a:pt x="216" y="348"/>
                    <a:pt x="212" y="367"/>
                    <a:pt x="209" y="365"/>
                  </a:cubicBezTo>
                  <a:cubicBezTo>
                    <a:pt x="199" y="370"/>
                    <a:pt x="200" y="335"/>
                    <a:pt x="196" y="308"/>
                  </a:cubicBezTo>
                  <a:lnTo>
                    <a:pt x="187" y="202"/>
                  </a:lnTo>
                  <a:cubicBezTo>
                    <a:pt x="182" y="204"/>
                    <a:pt x="177" y="260"/>
                    <a:pt x="170" y="321"/>
                  </a:cubicBezTo>
                  <a:lnTo>
                    <a:pt x="144" y="569"/>
                  </a:lnTo>
                  <a:lnTo>
                    <a:pt x="78" y="565"/>
                  </a:lnTo>
                  <a:lnTo>
                    <a:pt x="50" y="325"/>
                  </a:lnTo>
                  <a:cubicBezTo>
                    <a:pt x="39" y="255"/>
                    <a:pt x="37" y="211"/>
                    <a:pt x="33" y="208"/>
                  </a:cubicBezTo>
                  <a:lnTo>
                    <a:pt x="25" y="310"/>
                  </a:lnTo>
                  <a:cubicBezTo>
                    <a:pt x="22" y="336"/>
                    <a:pt x="16" y="366"/>
                    <a:pt x="12" y="365"/>
                  </a:cubicBezTo>
                  <a:cubicBezTo>
                    <a:pt x="4" y="365"/>
                    <a:pt x="2" y="335"/>
                    <a:pt x="1" y="305"/>
                  </a:cubicBezTo>
                  <a:cubicBezTo>
                    <a:pt x="0" y="275"/>
                    <a:pt x="3" y="212"/>
                    <a:pt x="7" y="184"/>
                  </a:cubicBezTo>
                  <a:cubicBezTo>
                    <a:pt x="12" y="157"/>
                    <a:pt x="7" y="150"/>
                    <a:pt x="23" y="140"/>
                  </a:cubicBezTo>
                  <a:cubicBezTo>
                    <a:pt x="39" y="131"/>
                    <a:pt x="89" y="131"/>
                    <a:pt x="102" y="124"/>
                  </a:cubicBezTo>
                  <a:cubicBezTo>
                    <a:pt x="106" y="120"/>
                    <a:pt x="108" y="108"/>
                    <a:pt x="103" y="101"/>
                  </a:cubicBezTo>
                  <a:close/>
                </a:path>
              </a:pathLst>
            </a:custGeom>
            <a:gradFill rotWithShape="1">
              <a:gsLst>
                <a:gs pos="0">
                  <a:srgbClr val="FFFFFF"/>
                </a:gs>
                <a:gs pos="100000">
                  <a:srgbClr val="767676"/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scene3d>
              <a:camera prst="legacyPerspectiveTopRight">
                <a:rot lat="0" lon="899997" rev="0"/>
              </a:camera>
              <a:lightRig rig="legacyFlat1" dir="t"/>
            </a:scene3d>
            <a:sp3d extrusionH="36500" prstMaterial="legacyMetal">
              <a:bevelT w="13500" h="13500" prst="angle"/>
              <a:bevelB w="13500" h="13500" prst="angle"/>
              <a:extrusionClr>
                <a:srgbClr val="333333"/>
              </a:extrusionClr>
            </a:sp3d>
          </p:spPr>
          <p:txBody>
            <a:bodyPr>
              <a:flatTx/>
            </a:bodyPr>
            <a:lstStyle/>
            <a:p>
              <a:endParaRPr lang="zh-CN" altLang="en-US"/>
            </a:p>
          </p:txBody>
        </p:sp>
        <p:sp>
          <p:nvSpPr>
            <p:cNvPr id="51242" name="Freeform 50"/>
            <p:cNvSpPr>
              <a:spLocks/>
            </p:cNvSpPr>
            <p:nvPr/>
          </p:nvSpPr>
          <p:spPr bwMode="gray">
            <a:xfrm>
              <a:off x="956" y="2078"/>
              <a:ext cx="224" cy="569"/>
            </a:xfrm>
            <a:custGeom>
              <a:avLst/>
              <a:gdLst>
                <a:gd name="T0" fmla="*/ 103 w 224"/>
                <a:gd name="T1" fmla="*/ 101 h 569"/>
                <a:gd name="T2" fmla="*/ 74 w 224"/>
                <a:gd name="T3" fmla="*/ 50 h 569"/>
                <a:gd name="T4" fmla="*/ 121 w 224"/>
                <a:gd name="T5" fmla="*/ 1 h 569"/>
                <a:gd name="T6" fmla="*/ 171 w 224"/>
                <a:gd name="T7" fmla="*/ 52 h 569"/>
                <a:gd name="T8" fmla="*/ 135 w 224"/>
                <a:gd name="T9" fmla="*/ 101 h 569"/>
                <a:gd name="T10" fmla="*/ 134 w 224"/>
                <a:gd name="T11" fmla="*/ 124 h 569"/>
                <a:gd name="T12" fmla="*/ 209 w 224"/>
                <a:gd name="T13" fmla="*/ 145 h 569"/>
                <a:gd name="T14" fmla="*/ 221 w 224"/>
                <a:gd name="T15" fmla="*/ 204 h 569"/>
                <a:gd name="T16" fmla="*/ 218 w 224"/>
                <a:gd name="T17" fmla="*/ 321 h 569"/>
                <a:gd name="T18" fmla="*/ 209 w 224"/>
                <a:gd name="T19" fmla="*/ 365 h 569"/>
                <a:gd name="T20" fmla="*/ 196 w 224"/>
                <a:gd name="T21" fmla="*/ 308 h 569"/>
                <a:gd name="T22" fmla="*/ 187 w 224"/>
                <a:gd name="T23" fmla="*/ 202 h 569"/>
                <a:gd name="T24" fmla="*/ 170 w 224"/>
                <a:gd name="T25" fmla="*/ 321 h 569"/>
                <a:gd name="T26" fmla="*/ 144 w 224"/>
                <a:gd name="T27" fmla="*/ 569 h 569"/>
                <a:gd name="T28" fmla="*/ 78 w 224"/>
                <a:gd name="T29" fmla="*/ 565 h 569"/>
                <a:gd name="T30" fmla="*/ 50 w 224"/>
                <a:gd name="T31" fmla="*/ 325 h 569"/>
                <a:gd name="T32" fmla="*/ 33 w 224"/>
                <a:gd name="T33" fmla="*/ 208 h 569"/>
                <a:gd name="T34" fmla="*/ 25 w 224"/>
                <a:gd name="T35" fmla="*/ 310 h 569"/>
                <a:gd name="T36" fmla="*/ 12 w 224"/>
                <a:gd name="T37" fmla="*/ 365 h 569"/>
                <a:gd name="T38" fmla="*/ 1 w 224"/>
                <a:gd name="T39" fmla="*/ 305 h 569"/>
                <a:gd name="T40" fmla="*/ 7 w 224"/>
                <a:gd name="T41" fmla="*/ 184 h 569"/>
                <a:gd name="T42" fmla="*/ 23 w 224"/>
                <a:gd name="T43" fmla="*/ 140 h 569"/>
                <a:gd name="T44" fmla="*/ 102 w 224"/>
                <a:gd name="T45" fmla="*/ 124 h 569"/>
                <a:gd name="T46" fmla="*/ 103 w 224"/>
                <a:gd name="T47" fmla="*/ 101 h 569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224"/>
                <a:gd name="T73" fmla="*/ 0 h 569"/>
                <a:gd name="T74" fmla="*/ 224 w 224"/>
                <a:gd name="T75" fmla="*/ 569 h 569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224" h="569">
                  <a:moveTo>
                    <a:pt x="103" y="101"/>
                  </a:moveTo>
                  <a:cubicBezTo>
                    <a:pt x="87" y="94"/>
                    <a:pt x="75" y="75"/>
                    <a:pt x="74" y="50"/>
                  </a:cubicBezTo>
                  <a:cubicBezTo>
                    <a:pt x="72" y="26"/>
                    <a:pt x="90" y="0"/>
                    <a:pt x="121" y="1"/>
                  </a:cubicBezTo>
                  <a:cubicBezTo>
                    <a:pt x="152" y="2"/>
                    <a:pt x="172" y="18"/>
                    <a:pt x="171" y="52"/>
                  </a:cubicBezTo>
                  <a:cubicBezTo>
                    <a:pt x="170" y="85"/>
                    <a:pt x="151" y="96"/>
                    <a:pt x="135" y="101"/>
                  </a:cubicBezTo>
                  <a:cubicBezTo>
                    <a:pt x="132" y="111"/>
                    <a:pt x="132" y="118"/>
                    <a:pt x="134" y="124"/>
                  </a:cubicBezTo>
                  <a:cubicBezTo>
                    <a:pt x="151" y="131"/>
                    <a:pt x="194" y="132"/>
                    <a:pt x="209" y="145"/>
                  </a:cubicBezTo>
                  <a:cubicBezTo>
                    <a:pt x="224" y="156"/>
                    <a:pt x="219" y="175"/>
                    <a:pt x="221" y="204"/>
                  </a:cubicBezTo>
                  <a:lnTo>
                    <a:pt x="218" y="321"/>
                  </a:lnTo>
                  <a:cubicBezTo>
                    <a:pt x="216" y="348"/>
                    <a:pt x="212" y="367"/>
                    <a:pt x="209" y="365"/>
                  </a:cubicBezTo>
                  <a:cubicBezTo>
                    <a:pt x="199" y="370"/>
                    <a:pt x="200" y="335"/>
                    <a:pt x="196" y="308"/>
                  </a:cubicBezTo>
                  <a:lnTo>
                    <a:pt x="187" y="202"/>
                  </a:lnTo>
                  <a:cubicBezTo>
                    <a:pt x="182" y="204"/>
                    <a:pt x="177" y="260"/>
                    <a:pt x="170" y="321"/>
                  </a:cubicBezTo>
                  <a:lnTo>
                    <a:pt x="144" y="569"/>
                  </a:lnTo>
                  <a:lnTo>
                    <a:pt x="78" y="565"/>
                  </a:lnTo>
                  <a:lnTo>
                    <a:pt x="50" y="325"/>
                  </a:lnTo>
                  <a:cubicBezTo>
                    <a:pt x="39" y="255"/>
                    <a:pt x="37" y="211"/>
                    <a:pt x="33" y="208"/>
                  </a:cubicBezTo>
                  <a:lnTo>
                    <a:pt x="25" y="310"/>
                  </a:lnTo>
                  <a:cubicBezTo>
                    <a:pt x="22" y="336"/>
                    <a:pt x="16" y="366"/>
                    <a:pt x="12" y="365"/>
                  </a:cubicBezTo>
                  <a:cubicBezTo>
                    <a:pt x="4" y="365"/>
                    <a:pt x="2" y="335"/>
                    <a:pt x="1" y="305"/>
                  </a:cubicBezTo>
                  <a:cubicBezTo>
                    <a:pt x="0" y="275"/>
                    <a:pt x="3" y="212"/>
                    <a:pt x="7" y="184"/>
                  </a:cubicBezTo>
                  <a:cubicBezTo>
                    <a:pt x="12" y="157"/>
                    <a:pt x="7" y="150"/>
                    <a:pt x="23" y="140"/>
                  </a:cubicBezTo>
                  <a:cubicBezTo>
                    <a:pt x="39" y="131"/>
                    <a:pt x="89" y="131"/>
                    <a:pt x="102" y="124"/>
                  </a:cubicBezTo>
                  <a:cubicBezTo>
                    <a:pt x="106" y="120"/>
                    <a:pt x="108" y="108"/>
                    <a:pt x="103" y="101"/>
                  </a:cubicBezTo>
                  <a:close/>
                </a:path>
              </a:pathLst>
            </a:custGeom>
            <a:gradFill rotWithShape="1">
              <a:gsLst>
                <a:gs pos="0">
                  <a:srgbClr val="FFFFFF"/>
                </a:gs>
                <a:gs pos="100000">
                  <a:srgbClr val="767676"/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scene3d>
              <a:camera prst="legacyPerspectiveTopRight">
                <a:rot lat="0" lon="899997" rev="0"/>
              </a:camera>
              <a:lightRig rig="legacyFlat1" dir="t"/>
            </a:scene3d>
            <a:sp3d extrusionH="36500" prstMaterial="legacyMetal">
              <a:bevelT w="13500" h="13500" prst="angle"/>
              <a:bevelB w="13500" h="13500" prst="angle"/>
              <a:extrusionClr>
                <a:srgbClr val="333333"/>
              </a:extrusionClr>
            </a:sp3d>
          </p:spPr>
          <p:txBody>
            <a:bodyPr>
              <a:flatTx/>
            </a:bodyPr>
            <a:lstStyle/>
            <a:p>
              <a:endParaRPr lang="zh-CN" altLang="en-US"/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Line 2"/>
          <p:cNvSpPr>
            <a:spLocks noChangeShapeType="1"/>
          </p:cNvSpPr>
          <p:nvPr/>
        </p:nvSpPr>
        <p:spPr bwMode="auto">
          <a:xfrm>
            <a:off x="2022475" y="3043238"/>
            <a:ext cx="6138863" cy="0"/>
          </a:xfrm>
          <a:prstGeom prst="line">
            <a:avLst/>
          </a:prstGeom>
          <a:noFill/>
          <a:ln w="3175" cap="rnd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52227" name="Line 3"/>
          <p:cNvSpPr>
            <a:spLocks noChangeShapeType="1"/>
          </p:cNvSpPr>
          <p:nvPr/>
        </p:nvSpPr>
        <p:spPr bwMode="auto">
          <a:xfrm>
            <a:off x="2022475" y="3767138"/>
            <a:ext cx="6138863" cy="0"/>
          </a:xfrm>
          <a:prstGeom prst="line">
            <a:avLst/>
          </a:prstGeom>
          <a:noFill/>
          <a:ln w="3175" cap="rnd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52228" name="Line 4"/>
          <p:cNvSpPr>
            <a:spLocks noChangeShapeType="1"/>
          </p:cNvSpPr>
          <p:nvPr/>
        </p:nvSpPr>
        <p:spPr bwMode="auto">
          <a:xfrm>
            <a:off x="2022475" y="4491038"/>
            <a:ext cx="6138863" cy="0"/>
          </a:xfrm>
          <a:prstGeom prst="line">
            <a:avLst/>
          </a:prstGeom>
          <a:noFill/>
          <a:ln w="3175" cap="rnd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52229" name="Line 5"/>
          <p:cNvSpPr>
            <a:spLocks noChangeShapeType="1"/>
          </p:cNvSpPr>
          <p:nvPr/>
        </p:nvSpPr>
        <p:spPr bwMode="auto">
          <a:xfrm>
            <a:off x="2022475" y="5110163"/>
            <a:ext cx="6138863" cy="0"/>
          </a:xfrm>
          <a:prstGeom prst="line">
            <a:avLst/>
          </a:prstGeom>
          <a:noFill/>
          <a:ln w="3175" cap="rnd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52230" name="Line 6"/>
          <p:cNvSpPr>
            <a:spLocks noChangeShapeType="1"/>
          </p:cNvSpPr>
          <p:nvPr/>
        </p:nvSpPr>
        <p:spPr bwMode="auto">
          <a:xfrm>
            <a:off x="2022475" y="2289175"/>
            <a:ext cx="6138863" cy="0"/>
          </a:xfrm>
          <a:prstGeom prst="line">
            <a:avLst/>
          </a:prstGeom>
          <a:noFill/>
          <a:ln w="3175" cap="rnd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78855" name="AutoShape 7"/>
          <p:cNvSpPr>
            <a:spLocks noChangeArrowheads="1"/>
          </p:cNvSpPr>
          <p:nvPr/>
        </p:nvSpPr>
        <p:spPr bwMode="gray">
          <a:xfrm>
            <a:off x="1116013" y="4095750"/>
            <a:ext cx="1498600" cy="1303338"/>
          </a:xfrm>
          <a:prstGeom prst="diamond">
            <a:avLst/>
          </a:prstGeom>
          <a:gradFill rotWithShape="1">
            <a:gsLst>
              <a:gs pos="0">
                <a:schemeClr val="accent1">
                  <a:gamma/>
                  <a:shade val="46275"/>
                  <a:invGamma/>
                </a:schemeClr>
              </a:gs>
              <a:gs pos="100000">
                <a:schemeClr val="accent1"/>
              </a:gs>
            </a:gsLst>
            <a:lin ang="2700000" scaled="1"/>
          </a:gradFill>
          <a:ln w="9525" algn="ctr">
            <a:miter lim="800000"/>
            <a:headEnd/>
            <a:tailEnd/>
          </a:ln>
          <a:effectLst/>
          <a:scene3d>
            <a:camera prst="legacyPerspectiveBottom">
              <a:rot lat="19499999" lon="0" rev="0"/>
            </a:camera>
            <a:lightRig rig="legacyNormal4" dir="b"/>
          </a:scene3d>
          <a:sp3d extrusionH="100000" prstMaterial="legacyMatte">
            <a:bevelT w="13500" h="13500" prst="angle"/>
            <a:bevelB w="13500" h="13500" prst="angle"/>
            <a:extrusionClr>
              <a:schemeClr val="accent1"/>
            </a:extrusionClr>
          </a:sp3d>
          <a:extLst/>
        </p:spPr>
        <p:txBody>
          <a:bodyPr wrap="none" anchor="ctr">
            <a:flatTx/>
          </a:bodyPr>
          <a:lstStyle/>
          <a:p>
            <a:pPr>
              <a:defRPr/>
            </a:pPr>
            <a:endParaRPr lang="zh-CN" altLang="en-US"/>
          </a:p>
        </p:txBody>
      </p:sp>
      <p:sp>
        <p:nvSpPr>
          <p:cNvPr id="78856" name="AutoShape 8"/>
          <p:cNvSpPr>
            <a:spLocks noChangeArrowheads="1"/>
          </p:cNvSpPr>
          <p:nvPr/>
        </p:nvSpPr>
        <p:spPr bwMode="gray">
          <a:xfrm>
            <a:off x="1093788" y="3348038"/>
            <a:ext cx="1566862" cy="1479550"/>
          </a:xfrm>
          <a:prstGeom prst="diamond">
            <a:avLst/>
          </a:prstGeom>
          <a:gradFill rotWithShape="1">
            <a:gsLst>
              <a:gs pos="0">
                <a:schemeClr val="accent2">
                  <a:gamma/>
                  <a:shade val="46275"/>
                  <a:invGamma/>
                </a:schemeClr>
              </a:gs>
              <a:gs pos="100000">
                <a:schemeClr val="accent2"/>
              </a:gs>
            </a:gsLst>
            <a:lin ang="2700000" scaled="1"/>
          </a:gradFill>
          <a:ln w="9525" algn="ctr">
            <a:miter lim="800000"/>
            <a:headEnd/>
            <a:tailEnd/>
          </a:ln>
          <a:effectLst/>
          <a:scene3d>
            <a:camera prst="legacyPerspectiveBottom">
              <a:rot lat="19199999" lon="0" rev="0"/>
            </a:camera>
            <a:lightRig rig="legacyNormal4" dir="b"/>
          </a:scene3d>
          <a:sp3d extrusionH="100000" prstMaterial="legacyMatte">
            <a:bevelT w="13500" h="13500" prst="angle"/>
            <a:bevelB w="13500" h="13500" prst="angle"/>
            <a:extrusionClr>
              <a:schemeClr val="accent2"/>
            </a:extrusionClr>
          </a:sp3d>
          <a:extLst/>
        </p:spPr>
        <p:txBody>
          <a:bodyPr wrap="none" anchor="ctr">
            <a:flatTx/>
          </a:bodyPr>
          <a:lstStyle/>
          <a:p>
            <a:pPr>
              <a:defRPr/>
            </a:pPr>
            <a:endParaRPr lang="zh-CN" altLang="en-US"/>
          </a:p>
        </p:txBody>
      </p:sp>
      <p:sp>
        <p:nvSpPr>
          <p:cNvPr id="78857" name="AutoShape 9"/>
          <p:cNvSpPr>
            <a:spLocks noChangeArrowheads="1"/>
          </p:cNvSpPr>
          <p:nvPr/>
        </p:nvSpPr>
        <p:spPr bwMode="gray">
          <a:xfrm>
            <a:off x="1036638" y="2579688"/>
            <a:ext cx="1681162" cy="1517650"/>
          </a:xfrm>
          <a:prstGeom prst="diamond">
            <a:avLst/>
          </a:prstGeom>
          <a:gradFill rotWithShape="1">
            <a:gsLst>
              <a:gs pos="0">
                <a:schemeClr val="accent1">
                  <a:gamma/>
                  <a:shade val="46275"/>
                  <a:invGamma/>
                </a:schemeClr>
              </a:gs>
              <a:gs pos="100000">
                <a:schemeClr val="accent1"/>
              </a:gs>
            </a:gsLst>
            <a:lin ang="2700000" scaled="1"/>
          </a:gradFill>
          <a:ln w="9525" algn="ctr">
            <a:miter lim="800000"/>
            <a:headEnd/>
            <a:tailEnd/>
          </a:ln>
          <a:effectLst/>
          <a:scene3d>
            <a:camera prst="legacyPerspectiveBottom">
              <a:rot lat="18900000" lon="0" rev="0"/>
            </a:camera>
            <a:lightRig rig="legacyNormal4" dir="b"/>
          </a:scene3d>
          <a:sp3d extrusionH="100000" prstMaterial="legacyMatte">
            <a:bevelT w="13500" h="13500" prst="angle"/>
            <a:bevelB w="13500" h="13500" prst="angle"/>
            <a:extrusionClr>
              <a:schemeClr val="accent1"/>
            </a:extrusionClr>
          </a:sp3d>
          <a:extLst/>
        </p:spPr>
        <p:txBody>
          <a:bodyPr wrap="none" anchor="ctr">
            <a:flatTx/>
          </a:bodyPr>
          <a:lstStyle/>
          <a:p>
            <a:pPr>
              <a:defRPr/>
            </a:pPr>
            <a:endParaRPr lang="zh-CN" altLang="en-US"/>
          </a:p>
        </p:txBody>
      </p:sp>
      <p:sp>
        <p:nvSpPr>
          <p:cNvPr id="78858" name="AutoShape 10"/>
          <p:cNvSpPr>
            <a:spLocks noChangeArrowheads="1"/>
          </p:cNvSpPr>
          <p:nvPr/>
        </p:nvSpPr>
        <p:spPr bwMode="gray">
          <a:xfrm>
            <a:off x="993775" y="1773238"/>
            <a:ext cx="1771650" cy="1598612"/>
          </a:xfrm>
          <a:prstGeom prst="diamond">
            <a:avLst/>
          </a:prstGeom>
          <a:gradFill rotWithShape="1">
            <a:gsLst>
              <a:gs pos="0">
                <a:schemeClr val="accent2">
                  <a:gamma/>
                  <a:shade val="46275"/>
                  <a:invGamma/>
                </a:schemeClr>
              </a:gs>
              <a:gs pos="100000">
                <a:schemeClr val="accent2"/>
              </a:gs>
            </a:gsLst>
            <a:lin ang="2700000" scaled="1"/>
          </a:gradFill>
          <a:ln w="9525" algn="ctr">
            <a:miter lim="800000"/>
            <a:headEnd/>
            <a:tailEnd/>
          </a:ln>
          <a:effectLst/>
          <a:scene3d>
            <a:camera prst="legacyPerspectiveBottom">
              <a:rot lat="18900000" lon="0" rev="0"/>
            </a:camera>
            <a:lightRig rig="legacyNormal4" dir="b"/>
          </a:scene3d>
          <a:sp3d extrusionH="100000" prstMaterial="legacyMatte">
            <a:bevelT w="13500" h="13500" prst="angle"/>
            <a:bevelB w="13500" h="13500" prst="angle"/>
            <a:extrusionClr>
              <a:schemeClr val="accent2"/>
            </a:extrusionClr>
          </a:sp3d>
          <a:extLst/>
        </p:spPr>
        <p:txBody>
          <a:bodyPr wrap="none" anchor="ctr">
            <a:flatTx/>
          </a:bodyPr>
          <a:lstStyle/>
          <a:p>
            <a:pPr>
              <a:defRPr/>
            </a:pPr>
            <a:endParaRPr lang="zh-CN" altLang="en-US"/>
          </a:p>
        </p:txBody>
      </p:sp>
      <p:sp>
        <p:nvSpPr>
          <p:cNvPr id="52235" name="Freeform 11"/>
          <p:cNvSpPr>
            <a:spLocks/>
          </p:cNvSpPr>
          <p:nvPr/>
        </p:nvSpPr>
        <p:spPr bwMode="gray">
          <a:xfrm>
            <a:off x="917575" y="1881188"/>
            <a:ext cx="960438" cy="3436937"/>
          </a:xfrm>
          <a:custGeom>
            <a:avLst/>
            <a:gdLst>
              <a:gd name="T0" fmla="*/ 0 w 605"/>
              <a:gd name="T1" fmla="*/ 0 h 2165"/>
              <a:gd name="T2" fmla="*/ 2147483647 w 605"/>
              <a:gd name="T3" fmla="*/ 2147483647 h 2165"/>
              <a:gd name="T4" fmla="*/ 2147483647 w 605"/>
              <a:gd name="T5" fmla="*/ 2147483647 h 2165"/>
              <a:gd name="T6" fmla="*/ 2147483647 w 605"/>
              <a:gd name="T7" fmla="*/ 2147483647 h 2165"/>
              <a:gd name="T8" fmla="*/ 0 w 605"/>
              <a:gd name="T9" fmla="*/ 0 h 216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605"/>
              <a:gd name="T16" fmla="*/ 0 h 2165"/>
              <a:gd name="T17" fmla="*/ 605 w 605"/>
              <a:gd name="T18" fmla="*/ 2165 h 2165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605" h="2165">
                <a:moveTo>
                  <a:pt x="0" y="0"/>
                </a:moveTo>
                <a:lnTo>
                  <a:pt x="126" y="1854"/>
                </a:lnTo>
                <a:lnTo>
                  <a:pt x="600" y="2165"/>
                </a:lnTo>
                <a:lnTo>
                  <a:pt x="605" y="255"/>
                </a:lnTo>
                <a:lnTo>
                  <a:pt x="0" y="0"/>
                </a:lnTo>
                <a:close/>
              </a:path>
            </a:pathLst>
          </a:custGeom>
          <a:solidFill>
            <a:srgbClr val="EAEAEA">
              <a:alpha val="50195"/>
            </a:srgbClr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78860" name="AutoShape 12"/>
          <p:cNvSpPr>
            <a:spLocks noChangeArrowheads="1"/>
          </p:cNvSpPr>
          <p:nvPr/>
        </p:nvSpPr>
        <p:spPr bwMode="gray">
          <a:xfrm>
            <a:off x="947738" y="1052513"/>
            <a:ext cx="1895475" cy="1643062"/>
          </a:xfrm>
          <a:prstGeom prst="diamond">
            <a:avLst/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2700000" scaled="1"/>
          </a:gradFill>
          <a:ln w="9525" algn="ctr">
            <a:miter lim="800000"/>
            <a:headEnd/>
            <a:tailEnd/>
          </a:ln>
          <a:effectLst/>
          <a:scene3d>
            <a:camera prst="legacyPerspectiveBottom">
              <a:rot lat="18600000" lon="0" rev="0"/>
            </a:camera>
            <a:lightRig rig="legacyNormal4" dir="b"/>
          </a:scene3d>
          <a:sp3d extrusionH="100000" prstMaterial="legacyMatte">
            <a:bevelT w="13500" h="13500" prst="angle"/>
            <a:bevelB w="13500" h="13500" prst="angle"/>
            <a:extrusionClr>
              <a:schemeClr val="accent1"/>
            </a:extrusionClr>
          </a:sp3d>
          <a:extLst/>
        </p:spPr>
        <p:txBody>
          <a:bodyPr wrap="none" anchor="ctr">
            <a:flatTx/>
          </a:bodyPr>
          <a:lstStyle/>
          <a:p>
            <a:pPr>
              <a:defRPr/>
            </a:pPr>
            <a:endParaRPr lang="zh-CN" altLang="en-US"/>
          </a:p>
        </p:txBody>
      </p:sp>
      <p:sp>
        <p:nvSpPr>
          <p:cNvPr id="52237" name="Freeform 13"/>
          <p:cNvSpPr>
            <a:spLocks/>
          </p:cNvSpPr>
          <p:nvPr/>
        </p:nvSpPr>
        <p:spPr bwMode="gray">
          <a:xfrm>
            <a:off x="971550" y="1509713"/>
            <a:ext cx="1909763" cy="779462"/>
          </a:xfrm>
          <a:custGeom>
            <a:avLst/>
            <a:gdLst>
              <a:gd name="T0" fmla="*/ 2147483647 w 1203"/>
              <a:gd name="T1" fmla="*/ 0 h 491"/>
              <a:gd name="T2" fmla="*/ 0 w 1203"/>
              <a:gd name="T3" fmla="*/ 2147483647 h 491"/>
              <a:gd name="T4" fmla="*/ 2147483647 w 1203"/>
              <a:gd name="T5" fmla="*/ 2147483647 h 491"/>
              <a:gd name="T6" fmla="*/ 2147483647 w 1203"/>
              <a:gd name="T7" fmla="*/ 2147483647 h 491"/>
              <a:gd name="T8" fmla="*/ 2147483647 w 1203"/>
              <a:gd name="T9" fmla="*/ 0 h 49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203"/>
              <a:gd name="T16" fmla="*/ 0 h 491"/>
              <a:gd name="T17" fmla="*/ 1203 w 1203"/>
              <a:gd name="T18" fmla="*/ 491 h 491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203" h="491">
                <a:moveTo>
                  <a:pt x="600" y="0"/>
                </a:moveTo>
                <a:lnTo>
                  <a:pt x="0" y="234"/>
                </a:lnTo>
                <a:lnTo>
                  <a:pt x="599" y="491"/>
                </a:lnTo>
                <a:lnTo>
                  <a:pt x="1203" y="231"/>
                </a:lnTo>
                <a:lnTo>
                  <a:pt x="600" y="0"/>
                </a:lnTo>
                <a:close/>
              </a:path>
            </a:pathLst>
          </a:custGeom>
          <a:noFill/>
          <a:ln w="9525">
            <a:solidFill>
              <a:srgbClr val="F8F8F8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52238" name="Rectangle 14"/>
          <p:cNvSpPr>
            <a:spLocks noChangeArrowheads="1"/>
          </p:cNvSpPr>
          <p:nvPr/>
        </p:nvSpPr>
        <p:spPr bwMode="white">
          <a:xfrm>
            <a:off x="1358900" y="4692650"/>
            <a:ext cx="987425" cy="2746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altLang="zh-CN" sz="1200">
                <a:solidFill>
                  <a:schemeClr val="bg1"/>
                </a:solidFill>
              </a:rPr>
              <a:t>Text in here</a:t>
            </a:r>
          </a:p>
        </p:txBody>
      </p:sp>
      <p:sp>
        <p:nvSpPr>
          <p:cNvPr id="52239" name="Rectangle 15"/>
          <p:cNvSpPr>
            <a:spLocks noChangeArrowheads="1"/>
          </p:cNvSpPr>
          <p:nvPr/>
        </p:nvSpPr>
        <p:spPr bwMode="white">
          <a:xfrm>
            <a:off x="1293813" y="3962400"/>
            <a:ext cx="1119187" cy="304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altLang="zh-CN" sz="1400">
                <a:solidFill>
                  <a:schemeClr val="bg1"/>
                </a:solidFill>
              </a:rPr>
              <a:t>Text in here</a:t>
            </a:r>
          </a:p>
        </p:txBody>
      </p:sp>
      <p:sp>
        <p:nvSpPr>
          <p:cNvPr id="52240" name="Rectangle 16"/>
          <p:cNvSpPr>
            <a:spLocks noChangeArrowheads="1"/>
          </p:cNvSpPr>
          <p:nvPr/>
        </p:nvSpPr>
        <p:spPr bwMode="white">
          <a:xfrm>
            <a:off x="1293813" y="3271838"/>
            <a:ext cx="1119187" cy="304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altLang="zh-CN" sz="1400">
                <a:solidFill>
                  <a:schemeClr val="bg1"/>
                </a:solidFill>
              </a:rPr>
              <a:t>Text in here</a:t>
            </a:r>
          </a:p>
        </p:txBody>
      </p:sp>
      <p:sp>
        <p:nvSpPr>
          <p:cNvPr id="52241" name="Rectangle 17"/>
          <p:cNvSpPr>
            <a:spLocks noChangeArrowheads="1"/>
          </p:cNvSpPr>
          <p:nvPr/>
        </p:nvSpPr>
        <p:spPr bwMode="white">
          <a:xfrm>
            <a:off x="1293813" y="2465388"/>
            <a:ext cx="1119187" cy="304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altLang="zh-CN" sz="1400">
                <a:solidFill>
                  <a:schemeClr val="bg1"/>
                </a:solidFill>
              </a:rPr>
              <a:t>Text in here</a:t>
            </a:r>
          </a:p>
        </p:txBody>
      </p:sp>
      <p:sp>
        <p:nvSpPr>
          <p:cNvPr id="52242" name="Rectangle 18"/>
          <p:cNvSpPr>
            <a:spLocks noChangeArrowheads="1"/>
          </p:cNvSpPr>
          <p:nvPr/>
        </p:nvSpPr>
        <p:spPr bwMode="white">
          <a:xfrm>
            <a:off x="1293813" y="1735138"/>
            <a:ext cx="1119187" cy="304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altLang="zh-CN" sz="1400">
                <a:solidFill>
                  <a:schemeClr val="bg1"/>
                </a:solidFill>
              </a:rPr>
              <a:t>Text in here</a:t>
            </a:r>
          </a:p>
        </p:txBody>
      </p:sp>
      <p:sp>
        <p:nvSpPr>
          <p:cNvPr id="21523" name="Line 19"/>
          <p:cNvSpPr>
            <a:spLocks noChangeShapeType="1"/>
          </p:cNvSpPr>
          <p:nvPr/>
        </p:nvSpPr>
        <p:spPr bwMode="gray">
          <a:xfrm flipH="1" flipV="1">
            <a:off x="755650" y="1889125"/>
            <a:ext cx="238125" cy="2938463"/>
          </a:xfrm>
          <a:prstGeom prst="line">
            <a:avLst/>
          </a:prstGeom>
          <a:noFill/>
          <a:ln w="9525">
            <a:solidFill>
              <a:schemeClr val="bg1">
                <a:lumMod val="90000"/>
                <a:lumOff val="10000"/>
              </a:schemeClr>
            </a:solidFill>
            <a:round/>
            <a:headEnd type="oval" w="sm" len="sm"/>
            <a:tailEnd type="stealth" w="lg" len="med"/>
          </a:ln>
          <a:extLst/>
        </p:spPr>
        <p:txBody>
          <a:bodyPr wrap="none" anchor="ctr"/>
          <a:lstStyle/>
          <a:p>
            <a:pPr>
              <a:defRPr/>
            </a:pPr>
            <a:endParaRPr lang="zh-CN" altLang="en-US"/>
          </a:p>
        </p:txBody>
      </p:sp>
      <p:sp>
        <p:nvSpPr>
          <p:cNvPr id="21524" name="Rectangle 20"/>
          <p:cNvSpPr>
            <a:spLocks noChangeArrowheads="1"/>
          </p:cNvSpPr>
          <p:nvPr/>
        </p:nvSpPr>
        <p:spPr bwMode="auto">
          <a:xfrm>
            <a:off x="2957513" y="1743075"/>
            <a:ext cx="4595040" cy="461665"/>
          </a:xfrm>
          <a:prstGeom prst="rect">
            <a:avLst/>
          </a:prstGeom>
          <a:noFill/>
          <a:ln>
            <a:noFill/>
          </a:ln>
          <a:extLst/>
        </p:spPr>
        <p:txBody>
          <a:bodyPr wrap="none">
            <a:spAutoFit/>
          </a:bodyPr>
          <a:lstStyle/>
          <a:p>
            <a:pPr eaLnBrk="0" hangingPunct="0">
              <a:buFontTx/>
              <a:buChar char="•"/>
              <a:defRPr/>
            </a:pPr>
            <a:r>
              <a:rPr lang="en-US" altLang="zh-CN" sz="1200" dirty="0"/>
              <a:t> </a:t>
            </a:r>
            <a:r>
              <a:rPr lang="en-US" altLang="zh-CN" sz="1200" dirty="0" err="1"/>
              <a:t>ThemeGallery</a:t>
            </a:r>
            <a:r>
              <a:rPr lang="en-US" altLang="zh-CN" sz="1200" dirty="0"/>
              <a:t> is a Design Digital Content &amp; Contents mall developed </a:t>
            </a:r>
          </a:p>
          <a:p>
            <a:pPr eaLnBrk="0" hangingPunct="0">
              <a:defRPr/>
            </a:pPr>
            <a:r>
              <a:rPr lang="en-US" altLang="zh-CN" sz="1200" dirty="0"/>
              <a:t>   by Guild Design Inc.</a:t>
            </a:r>
          </a:p>
        </p:txBody>
      </p:sp>
      <p:sp>
        <p:nvSpPr>
          <p:cNvPr id="21525" name="Rectangle 21"/>
          <p:cNvSpPr>
            <a:spLocks noChangeArrowheads="1"/>
          </p:cNvSpPr>
          <p:nvPr/>
        </p:nvSpPr>
        <p:spPr bwMode="auto">
          <a:xfrm>
            <a:off x="2957513" y="2505075"/>
            <a:ext cx="4595040" cy="461665"/>
          </a:xfrm>
          <a:prstGeom prst="rect">
            <a:avLst/>
          </a:prstGeom>
          <a:noFill/>
          <a:ln>
            <a:noFill/>
          </a:ln>
          <a:extLst/>
        </p:spPr>
        <p:txBody>
          <a:bodyPr wrap="none">
            <a:spAutoFit/>
          </a:bodyPr>
          <a:lstStyle/>
          <a:p>
            <a:pPr eaLnBrk="0" hangingPunct="0">
              <a:buFontTx/>
              <a:buChar char="•"/>
              <a:defRPr/>
            </a:pPr>
            <a:r>
              <a:rPr lang="en-US" altLang="zh-CN" sz="1200"/>
              <a:t> ThemeGallery is a Design Digital Content &amp; Contents mall developed </a:t>
            </a:r>
          </a:p>
          <a:p>
            <a:pPr eaLnBrk="0" hangingPunct="0">
              <a:defRPr/>
            </a:pPr>
            <a:r>
              <a:rPr lang="en-US" altLang="zh-CN" sz="1200"/>
              <a:t>   by Guild Design Inc.</a:t>
            </a:r>
          </a:p>
        </p:txBody>
      </p:sp>
      <p:sp>
        <p:nvSpPr>
          <p:cNvPr id="21526" name="Rectangle 22"/>
          <p:cNvSpPr>
            <a:spLocks noChangeArrowheads="1"/>
          </p:cNvSpPr>
          <p:nvPr/>
        </p:nvSpPr>
        <p:spPr bwMode="auto">
          <a:xfrm>
            <a:off x="2957513" y="3267075"/>
            <a:ext cx="4595040" cy="461665"/>
          </a:xfrm>
          <a:prstGeom prst="rect">
            <a:avLst/>
          </a:prstGeom>
          <a:noFill/>
          <a:ln>
            <a:noFill/>
          </a:ln>
          <a:extLst/>
        </p:spPr>
        <p:txBody>
          <a:bodyPr wrap="none">
            <a:spAutoFit/>
          </a:bodyPr>
          <a:lstStyle/>
          <a:p>
            <a:pPr eaLnBrk="0" hangingPunct="0">
              <a:buFontTx/>
              <a:buChar char="•"/>
              <a:defRPr/>
            </a:pPr>
            <a:r>
              <a:rPr lang="en-US" altLang="zh-CN" sz="1200"/>
              <a:t> ThemeGallery is a Design Digital Content &amp; Contents mall developed </a:t>
            </a:r>
          </a:p>
          <a:p>
            <a:pPr eaLnBrk="0" hangingPunct="0">
              <a:defRPr/>
            </a:pPr>
            <a:r>
              <a:rPr lang="en-US" altLang="zh-CN" sz="1200"/>
              <a:t>   by Guild Design Inc.</a:t>
            </a:r>
          </a:p>
        </p:txBody>
      </p:sp>
      <p:sp>
        <p:nvSpPr>
          <p:cNvPr id="21527" name="Rectangle 23"/>
          <p:cNvSpPr>
            <a:spLocks noChangeArrowheads="1"/>
          </p:cNvSpPr>
          <p:nvPr/>
        </p:nvSpPr>
        <p:spPr bwMode="auto">
          <a:xfrm>
            <a:off x="2957513" y="3876675"/>
            <a:ext cx="4595040" cy="461665"/>
          </a:xfrm>
          <a:prstGeom prst="rect">
            <a:avLst/>
          </a:prstGeom>
          <a:noFill/>
          <a:ln>
            <a:noFill/>
          </a:ln>
          <a:extLst/>
        </p:spPr>
        <p:txBody>
          <a:bodyPr wrap="none">
            <a:spAutoFit/>
          </a:bodyPr>
          <a:lstStyle/>
          <a:p>
            <a:pPr eaLnBrk="0" hangingPunct="0">
              <a:buFontTx/>
              <a:buChar char="•"/>
              <a:defRPr/>
            </a:pPr>
            <a:r>
              <a:rPr lang="en-US" altLang="zh-CN" sz="1200"/>
              <a:t> ThemeGallery is a Design Digital Content &amp; Contents mall developed </a:t>
            </a:r>
          </a:p>
          <a:p>
            <a:pPr eaLnBrk="0" hangingPunct="0">
              <a:defRPr/>
            </a:pPr>
            <a:r>
              <a:rPr lang="en-US" altLang="zh-CN" sz="1200"/>
              <a:t>   by Guild Design Inc.</a:t>
            </a:r>
          </a:p>
        </p:txBody>
      </p:sp>
      <p:sp>
        <p:nvSpPr>
          <p:cNvPr id="21528" name="Rectangle 24"/>
          <p:cNvSpPr>
            <a:spLocks noChangeArrowheads="1"/>
          </p:cNvSpPr>
          <p:nvPr/>
        </p:nvSpPr>
        <p:spPr bwMode="auto">
          <a:xfrm>
            <a:off x="2967038" y="4562475"/>
            <a:ext cx="4595040" cy="461665"/>
          </a:xfrm>
          <a:prstGeom prst="rect">
            <a:avLst/>
          </a:prstGeom>
          <a:noFill/>
          <a:ln>
            <a:noFill/>
          </a:ln>
          <a:extLst/>
        </p:spPr>
        <p:txBody>
          <a:bodyPr wrap="none">
            <a:spAutoFit/>
          </a:bodyPr>
          <a:lstStyle/>
          <a:p>
            <a:pPr eaLnBrk="0" hangingPunct="0">
              <a:buFontTx/>
              <a:buChar char="•"/>
              <a:defRPr/>
            </a:pPr>
            <a:r>
              <a:rPr lang="en-US" altLang="zh-CN" sz="1200"/>
              <a:t> ThemeGallery is a Design Digital Content &amp; Contents mall developed </a:t>
            </a:r>
          </a:p>
          <a:p>
            <a:pPr eaLnBrk="0" hangingPunct="0">
              <a:defRPr/>
            </a:pPr>
            <a:r>
              <a:rPr lang="en-US" altLang="zh-CN" sz="1200"/>
              <a:t>   by Guild Design Inc.</a:t>
            </a:r>
          </a:p>
        </p:txBody>
      </p:sp>
      <p:sp>
        <p:nvSpPr>
          <p:cNvPr id="52249" name="Rectangle 2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 altLang="zh-CN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 altLang="zh-CN" sz="3200" smtClean="0"/>
          </a:p>
        </p:txBody>
      </p:sp>
      <p:sp>
        <p:nvSpPr>
          <p:cNvPr id="53251" name="Line 3"/>
          <p:cNvSpPr>
            <a:spLocks noChangeShapeType="1"/>
          </p:cNvSpPr>
          <p:nvPr/>
        </p:nvSpPr>
        <p:spPr bwMode="auto">
          <a:xfrm>
            <a:off x="3238500" y="3127375"/>
            <a:ext cx="0" cy="2497138"/>
          </a:xfrm>
          <a:prstGeom prst="line">
            <a:avLst/>
          </a:prstGeom>
          <a:noFill/>
          <a:ln w="9525">
            <a:solidFill>
              <a:srgbClr val="1C1C1C"/>
            </a:solidFill>
            <a:prstDash val="dash"/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53252" name="Line 4"/>
          <p:cNvSpPr>
            <a:spLocks noChangeShapeType="1"/>
          </p:cNvSpPr>
          <p:nvPr/>
        </p:nvSpPr>
        <p:spPr bwMode="auto">
          <a:xfrm>
            <a:off x="5349875" y="3127375"/>
            <a:ext cx="0" cy="2497138"/>
          </a:xfrm>
          <a:prstGeom prst="line">
            <a:avLst/>
          </a:prstGeom>
          <a:noFill/>
          <a:ln w="9525">
            <a:solidFill>
              <a:srgbClr val="1C1C1C"/>
            </a:solidFill>
            <a:prstDash val="dash"/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53253" name="Line 5"/>
          <p:cNvSpPr>
            <a:spLocks noChangeShapeType="1"/>
          </p:cNvSpPr>
          <p:nvPr/>
        </p:nvSpPr>
        <p:spPr bwMode="auto">
          <a:xfrm>
            <a:off x="7434263" y="2820988"/>
            <a:ext cx="0" cy="2803525"/>
          </a:xfrm>
          <a:prstGeom prst="line">
            <a:avLst/>
          </a:prstGeom>
          <a:noFill/>
          <a:ln w="9525">
            <a:solidFill>
              <a:srgbClr val="1C1C1C"/>
            </a:solidFill>
            <a:prstDash val="dash"/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79878" name="Freeform 6"/>
          <p:cNvSpPr>
            <a:spLocks/>
          </p:cNvSpPr>
          <p:nvPr/>
        </p:nvSpPr>
        <p:spPr bwMode="gray">
          <a:xfrm>
            <a:off x="1258888" y="2071688"/>
            <a:ext cx="6742112" cy="1631950"/>
          </a:xfrm>
          <a:custGeom>
            <a:avLst/>
            <a:gdLst>
              <a:gd name="T0" fmla="*/ 0 w 4247"/>
              <a:gd name="T1" fmla="*/ 761 h 1028"/>
              <a:gd name="T2" fmla="*/ 1543 w 4247"/>
              <a:gd name="T3" fmla="*/ 312 h 1028"/>
              <a:gd name="T4" fmla="*/ 1543 w 4247"/>
              <a:gd name="T5" fmla="*/ 579 h 1028"/>
              <a:gd name="T6" fmla="*/ 2764 w 4247"/>
              <a:gd name="T7" fmla="*/ 246 h 1028"/>
              <a:gd name="T8" fmla="*/ 2757 w 4247"/>
              <a:gd name="T9" fmla="*/ 485 h 1028"/>
              <a:gd name="T10" fmla="*/ 3815 w 4247"/>
              <a:gd name="T11" fmla="*/ 228 h 1028"/>
              <a:gd name="T12" fmla="*/ 3815 w 4247"/>
              <a:gd name="T13" fmla="*/ 0 h 1028"/>
              <a:gd name="T14" fmla="*/ 4247 w 4247"/>
              <a:gd name="T15" fmla="*/ 306 h 1028"/>
              <a:gd name="T16" fmla="*/ 3851 w 4247"/>
              <a:gd name="T17" fmla="*/ 744 h 1028"/>
              <a:gd name="T18" fmla="*/ 3845 w 4247"/>
              <a:gd name="T19" fmla="*/ 504 h 1028"/>
              <a:gd name="T20" fmla="*/ 2501 w 4247"/>
              <a:gd name="T21" fmla="*/ 870 h 1028"/>
              <a:gd name="T22" fmla="*/ 2501 w 4247"/>
              <a:gd name="T23" fmla="*/ 606 h 1028"/>
              <a:gd name="T24" fmla="*/ 1277 w 4247"/>
              <a:gd name="T25" fmla="*/ 930 h 1028"/>
              <a:gd name="T26" fmla="*/ 1277 w 4247"/>
              <a:gd name="T27" fmla="*/ 654 h 1028"/>
              <a:gd name="T28" fmla="*/ 0 w 4247"/>
              <a:gd name="T29" fmla="*/ 1028 h 1028"/>
              <a:gd name="T30" fmla="*/ 0 w 4247"/>
              <a:gd name="T31" fmla="*/ 761 h 10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4247" h="1028">
                <a:moveTo>
                  <a:pt x="0" y="761"/>
                </a:moveTo>
                <a:lnTo>
                  <a:pt x="1543" y="312"/>
                </a:lnTo>
                <a:lnTo>
                  <a:pt x="1543" y="579"/>
                </a:lnTo>
                <a:lnTo>
                  <a:pt x="2764" y="246"/>
                </a:lnTo>
                <a:lnTo>
                  <a:pt x="2757" y="485"/>
                </a:lnTo>
                <a:lnTo>
                  <a:pt x="3815" y="228"/>
                </a:lnTo>
                <a:lnTo>
                  <a:pt x="3815" y="0"/>
                </a:lnTo>
                <a:lnTo>
                  <a:pt x="4247" y="306"/>
                </a:lnTo>
                <a:lnTo>
                  <a:pt x="3851" y="744"/>
                </a:lnTo>
                <a:lnTo>
                  <a:pt x="3845" y="504"/>
                </a:lnTo>
                <a:lnTo>
                  <a:pt x="2501" y="870"/>
                </a:lnTo>
                <a:lnTo>
                  <a:pt x="2501" y="606"/>
                </a:lnTo>
                <a:lnTo>
                  <a:pt x="1277" y="930"/>
                </a:lnTo>
                <a:lnTo>
                  <a:pt x="1277" y="654"/>
                </a:lnTo>
                <a:lnTo>
                  <a:pt x="0" y="1028"/>
                </a:lnTo>
                <a:lnTo>
                  <a:pt x="0" y="761"/>
                </a:lnTo>
                <a:close/>
              </a:path>
            </a:pathLst>
          </a:custGeom>
          <a:gradFill rotWithShape="1">
            <a:gsLst>
              <a:gs pos="0">
                <a:schemeClr val="accent1">
                  <a:gamma/>
                  <a:shade val="46275"/>
                  <a:invGamma/>
                </a:schemeClr>
              </a:gs>
              <a:gs pos="100000">
                <a:schemeClr val="accent1"/>
              </a:gs>
            </a:gsLst>
            <a:lin ang="0" scaled="1"/>
          </a:gradFill>
          <a:ln>
            <a:noFill/>
          </a:ln>
          <a:effectLst/>
          <a:scene3d>
            <a:camera prst="legacyPerspectiveTopRight">
              <a:rot lat="600000" lon="20999999" rev="0"/>
            </a:camera>
            <a:lightRig rig="legacyFlat4" dir="b"/>
          </a:scene3d>
          <a:sp3d extrusionH="163500" prstMaterial="legacyMatte">
            <a:bevelT w="13500" h="13500" prst="angle"/>
            <a:bevelB w="13500" h="13500" prst="angle"/>
            <a:extrusionClr>
              <a:schemeClr val="accent1"/>
            </a:extrusionClr>
          </a:sp3d>
          <a:extLst/>
        </p:spPr>
        <p:txBody>
          <a:bodyPr wrap="none" anchor="ctr">
            <a:flatTx/>
          </a:bodyPr>
          <a:lstStyle/>
          <a:p>
            <a:pPr>
              <a:defRPr/>
            </a:pPr>
            <a:endParaRPr lang="zh-CN" altLang="en-US"/>
          </a:p>
        </p:txBody>
      </p:sp>
      <p:sp>
        <p:nvSpPr>
          <p:cNvPr id="53255" name="AutoShape 7"/>
          <p:cNvSpPr>
            <a:spLocks noChangeArrowheads="1"/>
          </p:cNvSpPr>
          <p:nvPr/>
        </p:nvSpPr>
        <p:spPr bwMode="ltGray">
          <a:xfrm>
            <a:off x="5497513" y="5299075"/>
            <a:ext cx="1781175" cy="314325"/>
          </a:xfrm>
          <a:prstGeom prst="bevel">
            <a:avLst>
              <a:gd name="adj" fmla="val 5949"/>
            </a:avLst>
          </a:prstGeom>
          <a:solidFill>
            <a:schemeClr val="hlink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zh-CN" sz="1600">
                <a:solidFill>
                  <a:schemeClr val="bg1"/>
                </a:solidFill>
              </a:rPr>
              <a:t>Click to add Text</a:t>
            </a:r>
          </a:p>
        </p:txBody>
      </p:sp>
      <p:sp>
        <p:nvSpPr>
          <p:cNvPr id="53256" name="Text Box 8"/>
          <p:cNvSpPr txBox="1">
            <a:spLocks noChangeArrowheads="1"/>
          </p:cNvSpPr>
          <p:nvPr/>
        </p:nvSpPr>
        <p:spPr bwMode="black">
          <a:xfrm>
            <a:off x="1317625" y="4052888"/>
            <a:ext cx="1884363" cy="1004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20650" indent="-120650">
              <a:spcBef>
                <a:spcPct val="50000"/>
              </a:spcBef>
              <a:buClr>
                <a:srgbClr val="1F3F5F"/>
              </a:buClr>
            </a:pPr>
            <a:r>
              <a:rPr lang="en-US" altLang="zh-CN" sz="1400">
                <a:solidFill>
                  <a:srgbClr val="1C1C1C"/>
                </a:solidFill>
                <a:latin typeface="Arial" charset="0"/>
                <a:ea typeface="宋体" charset="-122"/>
              </a:rPr>
              <a:t>Add your text in here</a:t>
            </a:r>
          </a:p>
          <a:p>
            <a:pPr marL="120650" indent="-120650">
              <a:lnSpc>
                <a:spcPct val="60000"/>
              </a:lnSpc>
              <a:spcBef>
                <a:spcPct val="50000"/>
              </a:spcBef>
              <a:buClr>
                <a:srgbClr val="1F3F5F"/>
              </a:buClr>
              <a:buFontTx/>
              <a:buChar char="-"/>
            </a:pPr>
            <a:r>
              <a:rPr lang="en-US" altLang="zh-CN" sz="1400">
                <a:solidFill>
                  <a:srgbClr val="1C1C1C"/>
                </a:solidFill>
                <a:latin typeface="Arial" charset="0"/>
                <a:ea typeface="宋体" charset="-122"/>
              </a:rPr>
              <a:t>Your text in here</a:t>
            </a:r>
          </a:p>
          <a:p>
            <a:pPr marL="120650" indent="-120650">
              <a:lnSpc>
                <a:spcPct val="60000"/>
              </a:lnSpc>
              <a:spcBef>
                <a:spcPct val="50000"/>
              </a:spcBef>
              <a:buClr>
                <a:srgbClr val="1F3F5F"/>
              </a:buClr>
              <a:buFontTx/>
              <a:buChar char="-"/>
            </a:pPr>
            <a:r>
              <a:rPr lang="en-US" altLang="zh-CN" sz="1400">
                <a:solidFill>
                  <a:srgbClr val="1C1C1C"/>
                </a:solidFill>
                <a:latin typeface="Arial" charset="0"/>
                <a:ea typeface="宋体" charset="-122"/>
              </a:rPr>
              <a:t>Your text in here</a:t>
            </a:r>
          </a:p>
          <a:p>
            <a:pPr marL="120650" indent="-120650">
              <a:lnSpc>
                <a:spcPct val="60000"/>
              </a:lnSpc>
              <a:spcBef>
                <a:spcPct val="50000"/>
              </a:spcBef>
              <a:buClr>
                <a:srgbClr val="1F3F5F"/>
              </a:buClr>
            </a:pPr>
            <a:endParaRPr lang="en-US" altLang="zh-CN" sz="1400">
              <a:solidFill>
                <a:srgbClr val="1C1C1C"/>
              </a:solidFill>
              <a:latin typeface="Arial" charset="0"/>
              <a:ea typeface="宋体" charset="-122"/>
            </a:endParaRPr>
          </a:p>
        </p:txBody>
      </p:sp>
      <p:sp>
        <p:nvSpPr>
          <p:cNvPr id="53257" name="Rectangle 9"/>
          <p:cNvSpPr>
            <a:spLocks noChangeArrowheads="1"/>
          </p:cNvSpPr>
          <p:nvPr/>
        </p:nvSpPr>
        <p:spPr bwMode="auto">
          <a:xfrm>
            <a:off x="1979613" y="1412875"/>
            <a:ext cx="5024437" cy="6461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altLang="zh-CN">
                <a:solidFill>
                  <a:schemeClr val="bg1"/>
                </a:solidFill>
              </a:rPr>
              <a:t>ThemeGallery is a Design Digital Content &amp; Contents mall developed by Guild Design Inc.</a:t>
            </a:r>
          </a:p>
        </p:txBody>
      </p:sp>
      <p:sp>
        <p:nvSpPr>
          <p:cNvPr id="53258" name="AutoShape 10"/>
          <p:cNvSpPr>
            <a:spLocks noChangeArrowheads="1"/>
          </p:cNvSpPr>
          <p:nvPr/>
        </p:nvSpPr>
        <p:spPr bwMode="ltGray">
          <a:xfrm>
            <a:off x="3411538" y="5299075"/>
            <a:ext cx="1781175" cy="314325"/>
          </a:xfrm>
          <a:prstGeom prst="bevel">
            <a:avLst>
              <a:gd name="adj" fmla="val 5949"/>
            </a:avLst>
          </a:prstGeom>
          <a:solidFill>
            <a:schemeClr val="hlink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zh-CN" sz="1600">
                <a:solidFill>
                  <a:schemeClr val="bg1"/>
                </a:solidFill>
              </a:rPr>
              <a:t>Click to add Text</a:t>
            </a:r>
          </a:p>
        </p:txBody>
      </p:sp>
      <p:sp>
        <p:nvSpPr>
          <p:cNvPr id="53259" name="AutoShape 11"/>
          <p:cNvSpPr>
            <a:spLocks noChangeArrowheads="1"/>
          </p:cNvSpPr>
          <p:nvPr/>
        </p:nvSpPr>
        <p:spPr bwMode="ltGray">
          <a:xfrm>
            <a:off x="1306513" y="5299075"/>
            <a:ext cx="1781175" cy="314325"/>
          </a:xfrm>
          <a:prstGeom prst="bevel">
            <a:avLst>
              <a:gd name="adj" fmla="val 5949"/>
            </a:avLst>
          </a:prstGeom>
          <a:solidFill>
            <a:schemeClr val="hlink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zh-CN" sz="1600">
                <a:solidFill>
                  <a:schemeClr val="bg1"/>
                </a:solidFill>
              </a:rPr>
              <a:t>Click to add Text</a:t>
            </a:r>
          </a:p>
        </p:txBody>
      </p:sp>
      <p:sp>
        <p:nvSpPr>
          <p:cNvPr id="53260" name="Text Box 12"/>
          <p:cNvSpPr txBox="1">
            <a:spLocks noChangeArrowheads="1"/>
          </p:cNvSpPr>
          <p:nvPr/>
        </p:nvSpPr>
        <p:spPr bwMode="black">
          <a:xfrm>
            <a:off x="3287713" y="4079875"/>
            <a:ext cx="1884362" cy="1004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20650" indent="-120650">
              <a:spcBef>
                <a:spcPct val="50000"/>
              </a:spcBef>
              <a:buClr>
                <a:srgbClr val="1F3F5F"/>
              </a:buClr>
            </a:pPr>
            <a:r>
              <a:rPr lang="en-US" altLang="zh-CN" sz="1400">
                <a:solidFill>
                  <a:srgbClr val="1C1C1C"/>
                </a:solidFill>
                <a:latin typeface="Arial" charset="0"/>
                <a:ea typeface="宋体" charset="-122"/>
              </a:rPr>
              <a:t>Add your text in here</a:t>
            </a:r>
          </a:p>
          <a:p>
            <a:pPr marL="120650" indent="-120650">
              <a:lnSpc>
                <a:spcPct val="60000"/>
              </a:lnSpc>
              <a:spcBef>
                <a:spcPct val="50000"/>
              </a:spcBef>
              <a:buClr>
                <a:srgbClr val="1F3F5F"/>
              </a:buClr>
              <a:buFontTx/>
              <a:buChar char="-"/>
            </a:pPr>
            <a:r>
              <a:rPr lang="en-US" altLang="zh-CN" sz="1400">
                <a:solidFill>
                  <a:srgbClr val="1C1C1C"/>
                </a:solidFill>
                <a:latin typeface="Arial" charset="0"/>
                <a:ea typeface="宋体" charset="-122"/>
              </a:rPr>
              <a:t>Your text in here</a:t>
            </a:r>
          </a:p>
          <a:p>
            <a:pPr marL="120650" indent="-120650">
              <a:lnSpc>
                <a:spcPct val="60000"/>
              </a:lnSpc>
              <a:spcBef>
                <a:spcPct val="50000"/>
              </a:spcBef>
              <a:buClr>
                <a:srgbClr val="1F3F5F"/>
              </a:buClr>
              <a:buFontTx/>
              <a:buChar char="-"/>
            </a:pPr>
            <a:r>
              <a:rPr lang="en-US" altLang="zh-CN" sz="1400">
                <a:solidFill>
                  <a:srgbClr val="1C1C1C"/>
                </a:solidFill>
                <a:latin typeface="Arial" charset="0"/>
                <a:ea typeface="宋体" charset="-122"/>
              </a:rPr>
              <a:t>Your text in here</a:t>
            </a:r>
          </a:p>
          <a:p>
            <a:pPr marL="120650" indent="-120650">
              <a:lnSpc>
                <a:spcPct val="60000"/>
              </a:lnSpc>
              <a:spcBef>
                <a:spcPct val="50000"/>
              </a:spcBef>
              <a:buClr>
                <a:srgbClr val="1F3F5F"/>
              </a:buClr>
            </a:pPr>
            <a:endParaRPr lang="en-US" altLang="zh-CN" sz="1400">
              <a:solidFill>
                <a:srgbClr val="1C1C1C"/>
              </a:solidFill>
              <a:latin typeface="Arial" charset="0"/>
              <a:ea typeface="宋体" charset="-122"/>
            </a:endParaRPr>
          </a:p>
        </p:txBody>
      </p:sp>
      <p:sp>
        <p:nvSpPr>
          <p:cNvPr id="53261" name="Text Box 13"/>
          <p:cNvSpPr txBox="1">
            <a:spLocks noChangeArrowheads="1"/>
          </p:cNvSpPr>
          <p:nvPr/>
        </p:nvSpPr>
        <p:spPr bwMode="black">
          <a:xfrm>
            <a:off x="5421313" y="4065588"/>
            <a:ext cx="1884362" cy="1004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20650" indent="-120650">
              <a:spcBef>
                <a:spcPct val="50000"/>
              </a:spcBef>
              <a:buClr>
                <a:srgbClr val="1F3F5F"/>
              </a:buClr>
            </a:pPr>
            <a:r>
              <a:rPr lang="en-US" altLang="zh-CN" sz="1400">
                <a:solidFill>
                  <a:srgbClr val="1C1C1C"/>
                </a:solidFill>
                <a:latin typeface="Arial" charset="0"/>
                <a:ea typeface="宋体" charset="-122"/>
              </a:rPr>
              <a:t>Add your text in here</a:t>
            </a:r>
          </a:p>
          <a:p>
            <a:pPr marL="120650" indent="-120650">
              <a:lnSpc>
                <a:spcPct val="60000"/>
              </a:lnSpc>
              <a:spcBef>
                <a:spcPct val="50000"/>
              </a:spcBef>
              <a:buClr>
                <a:srgbClr val="1F3F5F"/>
              </a:buClr>
              <a:buFontTx/>
              <a:buChar char="-"/>
            </a:pPr>
            <a:r>
              <a:rPr lang="en-US" altLang="zh-CN" sz="1400">
                <a:solidFill>
                  <a:srgbClr val="1C1C1C"/>
                </a:solidFill>
                <a:latin typeface="Arial" charset="0"/>
                <a:ea typeface="宋体" charset="-122"/>
              </a:rPr>
              <a:t>Your text in here</a:t>
            </a:r>
          </a:p>
          <a:p>
            <a:pPr marL="120650" indent="-120650">
              <a:lnSpc>
                <a:spcPct val="60000"/>
              </a:lnSpc>
              <a:spcBef>
                <a:spcPct val="50000"/>
              </a:spcBef>
              <a:buClr>
                <a:srgbClr val="1F3F5F"/>
              </a:buClr>
              <a:buFontTx/>
              <a:buChar char="-"/>
            </a:pPr>
            <a:r>
              <a:rPr lang="en-US" altLang="zh-CN" sz="1400">
                <a:solidFill>
                  <a:srgbClr val="1C1C1C"/>
                </a:solidFill>
                <a:latin typeface="Arial" charset="0"/>
                <a:ea typeface="宋体" charset="-122"/>
              </a:rPr>
              <a:t>Your text in here</a:t>
            </a:r>
          </a:p>
          <a:p>
            <a:pPr marL="120650" indent="-120650">
              <a:lnSpc>
                <a:spcPct val="60000"/>
              </a:lnSpc>
              <a:spcBef>
                <a:spcPct val="50000"/>
              </a:spcBef>
              <a:buClr>
                <a:srgbClr val="1F3F5F"/>
              </a:buClr>
            </a:pPr>
            <a:endParaRPr lang="en-US" altLang="zh-CN" sz="1400">
              <a:solidFill>
                <a:srgbClr val="1C1C1C"/>
              </a:solidFill>
              <a:latin typeface="Arial" charset="0"/>
              <a:ea typeface="宋体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 altLang="zh-CN" smtClean="0">
              <a:ea typeface="宋体" charset="-122"/>
            </a:endParaRPr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5435600" y="2119313"/>
            <a:ext cx="2355850" cy="419100"/>
            <a:chOff x="3964" y="2071"/>
            <a:chExt cx="1484" cy="330"/>
          </a:xfrm>
        </p:grpSpPr>
        <p:sp>
          <p:nvSpPr>
            <p:cNvPr id="54342" name="AutoShape 4"/>
            <p:cNvSpPr>
              <a:spLocks noChangeArrowheads="1"/>
            </p:cNvSpPr>
            <p:nvPr/>
          </p:nvSpPr>
          <p:spPr bwMode="gray">
            <a:xfrm>
              <a:off x="3964" y="2071"/>
              <a:ext cx="1484" cy="330"/>
            </a:xfrm>
            <a:prstGeom prst="roundRect">
              <a:avLst>
                <a:gd name="adj" fmla="val 16667"/>
              </a:avLst>
            </a:prstGeom>
            <a:solidFill>
              <a:srgbClr val="DDDDDD"/>
            </a:solidFill>
            <a:ln w="12700" algn="ctr">
              <a:solidFill>
                <a:srgbClr val="80808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54343" name="AutoShape 5"/>
            <p:cNvSpPr>
              <a:spLocks noChangeArrowheads="1"/>
            </p:cNvSpPr>
            <p:nvPr/>
          </p:nvSpPr>
          <p:spPr bwMode="gray">
            <a:xfrm>
              <a:off x="3987" y="2091"/>
              <a:ext cx="1432" cy="134"/>
            </a:xfrm>
            <a:prstGeom prst="roundRect">
              <a:avLst>
                <a:gd name="adj" fmla="val 28356"/>
              </a:avLst>
            </a:prstGeom>
            <a:gradFill rotWithShape="1">
              <a:gsLst>
                <a:gs pos="0">
                  <a:srgbClr val="FFFFFF">
                    <a:alpha val="70000"/>
                  </a:srgbClr>
                </a:gs>
                <a:gs pos="100000">
                  <a:srgbClr val="DDDDDD">
                    <a:alpha val="70000"/>
                  </a:srgbClr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</p:grpSp>
      <p:grpSp>
        <p:nvGrpSpPr>
          <p:cNvPr id="3" name="Group 6"/>
          <p:cNvGrpSpPr>
            <a:grpSpLocks/>
          </p:cNvGrpSpPr>
          <p:nvPr/>
        </p:nvGrpSpPr>
        <p:grpSpPr bwMode="auto">
          <a:xfrm>
            <a:off x="1146175" y="2119313"/>
            <a:ext cx="2355850" cy="419100"/>
            <a:chOff x="3964" y="2071"/>
            <a:chExt cx="1484" cy="330"/>
          </a:xfrm>
        </p:grpSpPr>
        <p:sp>
          <p:nvSpPr>
            <p:cNvPr id="54340" name="AutoShape 7"/>
            <p:cNvSpPr>
              <a:spLocks noChangeArrowheads="1"/>
            </p:cNvSpPr>
            <p:nvPr/>
          </p:nvSpPr>
          <p:spPr bwMode="gray">
            <a:xfrm>
              <a:off x="3964" y="2071"/>
              <a:ext cx="1484" cy="330"/>
            </a:xfrm>
            <a:prstGeom prst="roundRect">
              <a:avLst>
                <a:gd name="adj" fmla="val 16667"/>
              </a:avLst>
            </a:prstGeom>
            <a:solidFill>
              <a:srgbClr val="DDDDDD"/>
            </a:solidFill>
            <a:ln w="12700" algn="ctr">
              <a:solidFill>
                <a:srgbClr val="80808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54341" name="AutoShape 8"/>
            <p:cNvSpPr>
              <a:spLocks noChangeArrowheads="1"/>
            </p:cNvSpPr>
            <p:nvPr/>
          </p:nvSpPr>
          <p:spPr bwMode="gray">
            <a:xfrm>
              <a:off x="3987" y="2091"/>
              <a:ext cx="1432" cy="134"/>
            </a:xfrm>
            <a:prstGeom prst="roundRect">
              <a:avLst>
                <a:gd name="adj" fmla="val 28356"/>
              </a:avLst>
            </a:prstGeom>
            <a:gradFill rotWithShape="1">
              <a:gsLst>
                <a:gs pos="0">
                  <a:srgbClr val="FFFFFF">
                    <a:alpha val="70000"/>
                  </a:srgbClr>
                </a:gs>
                <a:gs pos="100000">
                  <a:srgbClr val="DDDDDD">
                    <a:alpha val="70000"/>
                  </a:srgbClr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</p:grpSp>
      <p:sp>
        <p:nvSpPr>
          <p:cNvPr id="54277" name="Rectangle 9"/>
          <p:cNvSpPr>
            <a:spLocks noChangeArrowheads="1"/>
          </p:cNvSpPr>
          <p:nvPr/>
        </p:nvSpPr>
        <p:spPr bwMode="gray">
          <a:xfrm>
            <a:off x="1701800" y="2147888"/>
            <a:ext cx="1263650" cy="3667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altLang="zh-CN">
                <a:solidFill>
                  <a:srgbClr val="080808"/>
                </a:solidFill>
                <a:ea typeface="宋体" charset="-122"/>
              </a:rPr>
              <a:t>feature 01</a:t>
            </a:r>
          </a:p>
        </p:txBody>
      </p:sp>
      <p:sp>
        <p:nvSpPr>
          <p:cNvPr id="54278" name="Rectangle 10"/>
          <p:cNvSpPr>
            <a:spLocks noChangeArrowheads="1"/>
          </p:cNvSpPr>
          <p:nvPr/>
        </p:nvSpPr>
        <p:spPr bwMode="gray">
          <a:xfrm>
            <a:off x="6059488" y="2139950"/>
            <a:ext cx="1263650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altLang="zh-CN">
                <a:solidFill>
                  <a:srgbClr val="080808"/>
                </a:solidFill>
                <a:ea typeface="宋体" charset="-122"/>
              </a:rPr>
              <a:t>feature 02</a:t>
            </a:r>
          </a:p>
        </p:txBody>
      </p:sp>
      <p:sp>
        <p:nvSpPr>
          <p:cNvPr id="54279" name="Oval 11"/>
          <p:cNvSpPr>
            <a:spLocks noChangeArrowheads="1"/>
          </p:cNvSpPr>
          <p:nvPr/>
        </p:nvSpPr>
        <p:spPr bwMode="gray">
          <a:xfrm>
            <a:off x="1006475" y="2852738"/>
            <a:ext cx="2698750" cy="2679700"/>
          </a:xfrm>
          <a:prstGeom prst="ellipse">
            <a:avLst/>
          </a:prstGeom>
          <a:gradFill rotWithShape="1">
            <a:gsLst>
              <a:gs pos="0">
                <a:srgbClr val="080808"/>
              </a:gs>
              <a:gs pos="50000">
                <a:srgbClr val="8F8F8F"/>
              </a:gs>
              <a:gs pos="100000">
                <a:srgbClr val="080808"/>
              </a:gs>
            </a:gsLst>
            <a:lin ang="2700000" scaled="1"/>
          </a:gradFill>
          <a:ln w="76200">
            <a:noFill/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54280" name="Arc 12"/>
          <p:cNvSpPr>
            <a:spLocks/>
          </p:cNvSpPr>
          <p:nvPr/>
        </p:nvSpPr>
        <p:spPr bwMode="gray">
          <a:xfrm>
            <a:off x="2332038" y="2863850"/>
            <a:ext cx="1185862" cy="1336675"/>
          </a:xfrm>
          <a:custGeom>
            <a:avLst/>
            <a:gdLst>
              <a:gd name="T0" fmla="*/ 0 w 18999"/>
              <a:gd name="T1" fmla="*/ 474891 h 21600"/>
              <a:gd name="T2" fmla="*/ 2147483647 w 18999"/>
              <a:gd name="T3" fmla="*/ 2147483647 h 21600"/>
              <a:gd name="T4" fmla="*/ 78299598 w 18999"/>
              <a:gd name="T5" fmla="*/ 2147483647 h 21600"/>
              <a:gd name="T6" fmla="*/ 0 60000 65536"/>
              <a:gd name="T7" fmla="*/ 0 60000 65536"/>
              <a:gd name="T8" fmla="*/ 0 60000 65536"/>
              <a:gd name="T9" fmla="*/ 0 w 18999"/>
              <a:gd name="T10" fmla="*/ 0 h 21600"/>
              <a:gd name="T11" fmla="*/ 18999 w 18999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8999" h="21600" fill="none" extrusionOk="0">
                <a:moveTo>
                  <a:pt x="0" y="2"/>
                </a:moveTo>
                <a:cubicBezTo>
                  <a:pt x="107" y="0"/>
                  <a:pt x="214" y="-1"/>
                  <a:pt x="322" y="0"/>
                </a:cubicBezTo>
                <a:cubicBezTo>
                  <a:pt x="8018" y="0"/>
                  <a:pt x="15133" y="4095"/>
                  <a:pt x="18999" y="10749"/>
                </a:cubicBezTo>
              </a:path>
              <a:path w="18999" h="21600" stroke="0" extrusionOk="0">
                <a:moveTo>
                  <a:pt x="0" y="2"/>
                </a:moveTo>
                <a:cubicBezTo>
                  <a:pt x="107" y="0"/>
                  <a:pt x="214" y="-1"/>
                  <a:pt x="322" y="0"/>
                </a:cubicBezTo>
                <a:cubicBezTo>
                  <a:pt x="8018" y="0"/>
                  <a:pt x="15133" y="4095"/>
                  <a:pt x="18999" y="10749"/>
                </a:cubicBezTo>
                <a:lnTo>
                  <a:pt x="322" y="21600"/>
                </a:lnTo>
                <a:lnTo>
                  <a:pt x="0" y="2"/>
                </a:lnTo>
                <a:close/>
              </a:path>
            </a:pathLst>
          </a:custGeom>
          <a:solidFill>
            <a:schemeClr val="accent2"/>
          </a:solidFill>
          <a:ln w="76200">
            <a:solidFill>
              <a:srgbClr val="FEFEFE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54281" name="Arc 13"/>
          <p:cNvSpPr>
            <a:spLocks/>
          </p:cNvSpPr>
          <p:nvPr/>
        </p:nvSpPr>
        <p:spPr bwMode="ltGray">
          <a:xfrm rot="5400000" flipH="1" flipV="1">
            <a:off x="371475" y="3498851"/>
            <a:ext cx="2682875" cy="1403350"/>
          </a:xfrm>
          <a:custGeom>
            <a:avLst/>
            <a:gdLst>
              <a:gd name="T0" fmla="*/ 4312587 w 43197"/>
              <a:gd name="T1" fmla="*/ 2147483647 h 22479"/>
              <a:gd name="T2" fmla="*/ 2147483647 w 43197"/>
              <a:gd name="T3" fmla="*/ 2147483647 h 22479"/>
              <a:gd name="T4" fmla="*/ 2147483647 w 43197"/>
              <a:gd name="T5" fmla="*/ 2147483647 h 22479"/>
              <a:gd name="T6" fmla="*/ 0 60000 65536"/>
              <a:gd name="T7" fmla="*/ 0 60000 65536"/>
              <a:gd name="T8" fmla="*/ 0 60000 65536"/>
              <a:gd name="T9" fmla="*/ 0 w 43197"/>
              <a:gd name="T10" fmla="*/ 0 h 22479"/>
              <a:gd name="T11" fmla="*/ 43197 w 43197"/>
              <a:gd name="T12" fmla="*/ 22479 h 22479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43197" h="22479" fill="none" extrusionOk="0">
                <a:moveTo>
                  <a:pt x="17" y="22479"/>
                </a:moveTo>
                <a:cubicBezTo>
                  <a:pt x="5" y="22186"/>
                  <a:pt x="0" y="21893"/>
                  <a:pt x="0" y="21600"/>
                </a:cubicBezTo>
                <a:cubicBezTo>
                  <a:pt x="0" y="9670"/>
                  <a:pt x="9670" y="0"/>
                  <a:pt x="21600" y="0"/>
                </a:cubicBezTo>
                <a:cubicBezTo>
                  <a:pt x="33377" y="-1"/>
                  <a:pt x="42984" y="9435"/>
                  <a:pt x="43196" y="21211"/>
                </a:cubicBezTo>
              </a:path>
              <a:path w="43197" h="22479" stroke="0" extrusionOk="0">
                <a:moveTo>
                  <a:pt x="17" y="22479"/>
                </a:moveTo>
                <a:cubicBezTo>
                  <a:pt x="5" y="22186"/>
                  <a:pt x="0" y="21893"/>
                  <a:pt x="0" y="21600"/>
                </a:cubicBezTo>
                <a:cubicBezTo>
                  <a:pt x="0" y="9670"/>
                  <a:pt x="9670" y="0"/>
                  <a:pt x="21600" y="0"/>
                </a:cubicBezTo>
                <a:cubicBezTo>
                  <a:pt x="33377" y="-1"/>
                  <a:pt x="42984" y="9435"/>
                  <a:pt x="43196" y="21211"/>
                </a:cubicBezTo>
                <a:lnTo>
                  <a:pt x="21600" y="21600"/>
                </a:lnTo>
                <a:lnTo>
                  <a:pt x="17" y="22479"/>
                </a:lnTo>
                <a:close/>
              </a:path>
            </a:pathLst>
          </a:custGeom>
          <a:solidFill>
            <a:schemeClr val="hlink"/>
          </a:solidFill>
          <a:ln w="76200">
            <a:solidFill>
              <a:srgbClr val="FEFEFE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54282" name="Arc 14"/>
          <p:cNvSpPr>
            <a:spLocks/>
          </p:cNvSpPr>
          <p:nvPr/>
        </p:nvSpPr>
        <p:spPr bwMode="ltGray">
          <a:xfrm rot="9670427">
            <a:off x="2120900" y="3754438"/>
            <a:ext cx="1728788" cy="1601787"/>
          </a:xfrm>
          <a:custGeom>
            <a:avLst/>
            <a:gdLst>
              <a:gd name="T0" fmla="*/ 93351124 w 27700"/>
              <a:gd name="T1" fmla="*/ 2147483647 h 25655"/>
              <a:gd name="T2" fmla="*/ 2147483647 w 27700"/>
              <a:gd name="T3" fmla="*/ 213937803 h 25655"/>
              <a:gd name="T4" fmla="*/ 2147483647 w 27700"/>
              <a:gd name="T5" fmla="*/ 2147483647 h 25655"/>
              <a:gd name="T6" fmla="*/ 0 60000 65536"/>
              <a:gd name="T7" fmla="*/ 0 60000 65536"/>
              <a:gd name="T8" fmla="*/ 0 60000 65536"/>
              <a:gd name="T9" fmla="*/ 0 w 27700"/>
              <a:gd name="T10" fmla="*/ 0 h 25655"/>
              <a:gd name="T11" fmla="*/ 27700 w 27700"/>
              <a:gd name="T12" fmla="*/ 25655 h 25655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7700" h="25655" fill="none" extrusionOk="0">
                <a:moveTo>
                  <a:pt x="384" y="25654"/>
                </a:moveTo>
                <a:cubicBezTo>
                  <a:pt x="128" y="24318"/>
                  <a:pt x="0" y="22960"/>
                  <a:pt x="0" y="21600"/>
                </a:cubicBezTo>
                <a:cubicBezTo>
                  <a:pt x="0" y="9670"/>
                  <a:pt x="9670" y="0"/>
                  <a:pt x="21600" y="0"/>
                </a:cubicBezTo>
                <a:cubicBezTo>
                  <a:pt x="23664" y="-1"/>
                  <a:pt x="25719" y="296"/>
                  <a:pt x="27699" y="879"/>
                </a:cubicBezTo>
              </a:path>
              <a:path w="27700" h="25655" stroke="0" extrusionOk="0">
                <a:moveTo>
                  <a:pt x="384" y="25654"/>
                </a:moveTo>
                <a:cubicBezTo>
                  <a:pt x="128" y="24318"/>
                  <a:pt x="0" y="22960"/>
                  <a:pt x="0" y="21600"/>
                </a:cubicBezTo>
                <a:cubicBezTo>
                  <a:pt x="0" y="9670"/>
                  <a:pt x="9670" y="0"/>
                  <a:pt x="21600" y="0"/>
                </a:cubicBezTo>
                <a:cubicBezTo>
                  <a:pt x="23664" y="-1"/>
                  <a:pt x="25719" y="296"/>
                  <a:pt x="27699" y="879"/>
                </a:cubicBezTo>
                <a:lnTo>
                  <a:pt x="21600" y="21600"/>
                </a:lnTo>
                <a:lnTo>
                  <a:pt x="384" y="25654"/>
                </a:lnTo>
                <a:close/>
              </a:path>
            </a:pathLst>
          </a:custGeom>
          <a:solidFill>
            <a:schemeClr val="folHlink"/>
          </a:solidFill>
          <a:ln w="76200">
            <a:solidFill>
              <a:srgbClr val="FEFEFE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54283" name="Oval 15"/>
          <p:cNvSpPr>
            <a:spLocks noChangeArrowheads="1"/>
          </p:cNvSpPr>
          <p:nvPr/>
        </p:nvSpPr>
        <p:spPr bwMode="gray">
          <a:xfrm>
            <a:off x="1998663" y="3862388"/>
            <a:ext cx="708025" cy="708025"/>
          </a:xfrm>
          <a:prstGeom prst="ellipse">
            <a:avLst/>
          </a:prstGeom>
          <a:solidFill>
            <a:schemeClr val="accent1"/>
          </a:solidFill>
          <a:ln w="254000">
            <a:solidFill>
              <a:srgbClr val="FFFFFF">
                <a:alpha val="89803"/>
              </a:srgbClr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grpSp>
        <p:nvGrpSpPr>
          <p:cNvPr id="4" name="Group 16"/>
          <p:cNvGrpSpPr>
            <a:grpSpLocks/>
          </p:cNvGrpSpPr>
          <p:nvPr/>
        </p:nvGrpSpPr>
        <p:grpSpPr bwMode="auto">
          <a:xfrm rot="14245961" flipV="1">
            <a:off x="1959769" y="3085307"/>
            <a:ext cx="2006600" cy="442912"/>
            <a:chOff x="2532" y="1051"/>
            <a:chExt cx="893" cy="246"/>
          </a:xfrm>
        </p:grpSpPr>
        <p:grpSp>
          <p:nvGrpSpPr>
            <p:cNvPr id="5" name="Group 17"/>
            <p:cNvGrpSpPr>
              <a:grpSpLocks/>
            </p:cNvGrpSpPr>
            <p:nvPr/>
          </p:nvGrpSpPr>
          <p:grpSpPr bwMode="auto">
            <a:xfrm>
              <a:off x="2532" y="1051"/>
              <a:ext cx="743" cy="185"/>
              <a:chOff x="1565" y="2568"/>
              <a:chExt cx="1118" cy="279"/>
            </a:xfrm>
          </p:grpSpPr>
          <p:sp>
            <p:nvSpPr>
              <p:cNvPr id="54336" name="AutoShape 18"/>
              <p:cNvSpPr>
                <a:spLocks noChangeArrowheads="1"/>
              </p:cNvSpPr>
              <p:nvPr/>
            </p:nvSpPr>
            <p:spPr bwMode="gray">
              <a:xfrm rot="5263130">
                <a:off x="1859" y="2274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FFFFF">
                  <a:alpha val="7059"/>
                </a:srgb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54337" name="AutoShape 19"/>
              <p:cNvSpPr>
                <a:spLocks noChangeArrowheads="1"/>
              </p:cNvSpPr>
              <p:nvPr/>
            </p:nvSpPr>
            <p:spPr bwMode="gray">
              <a:xfrm rot="6078281">
                <a:off x="1995" y="2274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FFFFF">
                  <a:alpha val="7059"/>
                </a:srgb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54338" name="AutoShape 20"/>
              <p:cNvSpPr>
                <a:spLocks noChangeArrowheads="1"/>
              </p:cNvSpPr>
              <p:nvPr/>
            </p:nvSpPr>
            <p:spPr bwMode="gray">
              <a:xfrm rot="6373927">
                <a:off x="2071" y="2296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FFFFF">
                  <a:alpha val="7059"/>
                </a:srgb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54339" name="AutoShape 21"/>
              <p:cNvSpPr>
                <a:spLocks noChangeArrowheads="1"/>
              </p:cNvSpPr>
              <p:nvPr/>
            </p:nvSpPr>
            <p:spPr bwMode="gray">
              <a:xfrm rot="6906312">
                <a:off x="2161" y="2326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FFFFF">
                  <a:alpha val="7059"/>
                </a:srgb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grpSp>
          <p:nvGrpSpPr>
            <p:cNvPr id="6" name="Group 22"/>
            <p:cNvGrpSpPr>
              <a:grpSpLocks/>
            </p:cNvGrpSpPr>
            <p:nvPr/>
          </p:nvGrpSpPr>
          <p:grpSpPr bwMode="auto">
            <a:xfrm rot="1353540">
              <a:off x="2682" y="1111"/>
              <a:ext cx="743" cy="186"/>
              <a:chOff x="1565" y="2568"/>
              <a:chExt cx="1118" cy="279"/>
            </a:xfrm>
          </p:grpSpPr>
          <p:sp>
            <p:nvSpPr>
              <p:cNvPr id="54332" name="AutoShape 23"/>
              <p:cNvSpPr>
                <a:spLocks noChangeArrowheads="1"/>
              </p:cNvSpPr>
              <p:nvPr/>
            </p:nvSpPr>
            <p:spPr bwMode="gray">
              <a:xfrm rot="5263130">
                <a:off x="1859" y="2274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FFFFF">
                  <a:alpha val="7059"/>
                </a:srgb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54333" name="AutoShape 24"/>
              <p:cNvSpPr>
                <a:spLocks noChangeArrowheads="1"/>
              </p:cNvSpPr>
              <p:nvPr/>
            </p:nvSpPr>
            <p:spPr bwMode="gray">
              <a:xfrm rot="6078281">
                <a:off x="1995" y="2274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FFFFF">
                  <a:alpha val="7059"/>
                </a:srgb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54334" name="AutoShape 25"/>
              <p:cNvSpPr>
                <a:spLocks noChangeArrowheads="1"/>
              </p:cNvSpPr>
              <p:nvPr/>
            </p:nvSpPr>
            <p:spPr bwMode="gray">
              <a:xfrm rot="6373927">
                <a:off x="2071" y="2296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FFFFF">
                  <a:alpha val="7059"/>
                </a:srgb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54335" name="AutoShape 26"/>
              <p:cNvSpPr>
                <a:spLocks noChangeArrowheads="1"/>
              </p:cNvSpPr>
              <p:nvPr/>
            </p:nvSpPr>
            <p:spPr bwMode="gray">
              <a:xfrm rot="6906312">
                <a:off x="2161" y="2326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FFFFF">
                  <a:alpha val="7059"/>
                </a:srgb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</p:grpSp>
      <p:grpSp>
        <p:nvGrpSpPr>
          <p:cNvPr id="7" name="Group 27"/>
          <p:cNvGrpSpPr>
            <a:grpSpLocks/>
          </p:cNvGrpSpPr>
          <p:nvPr/>
        </p:nvGrpSpPr>
        <p:grpSpPr bwMode="auto">
          <a:xfrm rot="3173304" flipV="1">
            <a:off x="845344" y="4855369"/>
            <a:ext cx="1658938" cy="330200"/>
            <a:chOff x="1565" y="2568"/>
            <a:chExt cx="1118" cy="279"/>
          </a:xfrm>
        </p:grpSpPr>
        <p:sp>
          <p:nvSpPr>
            <p:cNvPr id="54326" name="AutoShape 28"/>
            <p:cNvSpPr>
              <a:spLocks noChangeArrowheads="1"/>
            </p:cNvSpPr>
            <p:nvPr/>
          </p:nvSpPr>
          <p:spPr bwMode="gray">
            <a:xfrm rot="5263130">
              <a:off x="1859" y="2274"/>
              <a:ext cx="227" cy="816"/>
            </a:xfrm>
            <a:prstGeom prst="moon">
              <a:avLst>
                <a:gd name="adj" fmla="val 49773"/>
              </a:avLst>
            </a:prstGeom>
            <a:solidFill>
              <a:srgbClr val="FFFFFF">
                <a:alpha val="5882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54327" name="AutoShape 29"/>
            <p:cNvSpPr>
              <a:spLocks noChangeArrowheads="1"/>
            </p:cNvSpPr>
            <p:nvPr/>
          </p:nvSpPr>
          <p:spPr bwMode="gray">
            <a:xfrm rot="6078281">
              <a:off x="1995" y="2274"/>
              <a:ext cx="227" cy="816"/>
            </a:xfrm>
            <a:prstGeom prst="moon">
              <a:avLst>
                <a:gd name="adj" fmla="val 49773"/>
              </a:avLst>
            </a:prstGeom>
            <a:solidFill>
              <a:srgbClr val="FFFFFF">
                <a:alpha val="5882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54328" name="AutoShape 30"/>
            <p:cNvSpPr>
              <a:spLocks noChangeArrowheads="1"/>
            </p:cNvSpPr>
            <p:nvPr/>
          </p:nvSpPr>
          <p:spPr bwMode="gray">
            <a:xfrm rot="6373927">
              <a:off x="2071" y="2296"/>
              <a:ext cx="227" cy="816"/>
            </a:xfrm>
            <a:prstGeom prst="moon">
              <a:avLst>
                <a:gd name="adj" fmla="val 49773"/>
              </a:avLst>
            </a:prstGeom>
            <a:solidFill>
              <a:srgbClr val="FFFFFF">
                <a:alpha val="5882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54329" name="AutoShape 31"/>
            <p:cNvSpPr>
              <a:spLocks noChangeArrowheads="1"/>
            </p:cNvSpPr>
            <p:nvPr/>
          </p:nvSpPr>
          <p:spPr bwMode="gray">
            <a:xfrm rot="6906312">
              <a:off x="2161" y="2326"/>
              <a:ext cx="227" cy="816"/>
            </a:xfrm>
            <a:prstGeom prst="moon">
              <a:avLst>
                <a:gd name="adj" fmla="val 49773"/>
              </a:avLst>
            </a:prstGeom>
            <a:solidFill>
              <a:srgbClr val="FFFFFF">
                <a:alpha val="5882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</p:grpSp>
      <p:sp>
        <p:nvSpPr>
          <p:cNvPr id="54286" name="Text Box 32"/>
          <p:cNvSpPr txBox="1">
            <a:spLocks noChangeArrowheads="1"/>
          </p:cNvSpPr>
          <p:nvPr/>
        </p:nvSpPr>
        <p:spPr bwMode="black">
          <a:xfrm>
            <a:off x="1047750" y="3970338"/>
            <a:ext cx="863600" cy="336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1600">
                <a:solidFill>
                  <a:srgbClr val="FEFEFE"/>
                </a:solidFill>
                <a:ea typeface="宋体" charset="-122"/>
              </a:rPr>
              <a:t>55%</a:t>
            </a:r>
          </a:p>
        </p:txBody>
      </p:sp>
      <p:sp>
        <p:nvSpPr>
          <p:cNvPr id="54287" name="Text Box 33"/>
          <p:cNvSpPr txBox="1">
            <a:spLocks noChangeArrowheads="1"/>
          </p:cNvSpPr>
          <p:nvPr/>
        </p:nvSpPr>
        <p:spPr bwMode="black">
          <a:xfrm>
            <a:off x="2297113" y="3249613"/>
            <a:ext cx="863600" cy="336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1600">
                <a:solidFill>
                  <a:srgbClr val="FEFEFE"/>
                </a:solidFill>
                <a:ea typeface="宋体" charset="-122"/>
              </a:rPr>
              <a:t>16%</a:t>
            </a:r>
          </a:p>
        </p:txBody>
      </p:sp>
      <p:sp>
        <p:nvSpPr>
          <p:cNvPr id="54288" name="Text Box 34"/>
          <p:cNvSpPr txBox="1">
            <a:spLocks noChangeArrowheads="1"/>
          </p:cNvSpPr>
          <p:nvPr/>
        </p:nvSpPr>
        <p:spPr bwMode="black">
          <a:xfrm>
            <a:off x="2749550" y="4337050"/>
            <a:ext cx="863600" cy="336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1600">
                <a:solidFill>
                  <a:srgbClr val="FEFEFE"/>
                </a:solidFill>
                <a:ea typeface="宋体" charset="-122"/>
              </a:rPr>
              <a:t>45%</a:t>
            </a:r>
          </a:p>
        </p:txBody>
      </p:sp>
      <p:sp>
        <p:nvSpPr>
          <p:cNvPr id="54289" name="Oval 35"/>
          <p:cNvSpPr>
            <a:spLocks noChangeArrowheads="1"/>
          </p:cNvSpPr>
          <p:nvPr/>
        </p:nvSpPr>
        <p:spPr bwMode="gray">
          <a:xfrm>
            <a:off x="5334000" y="2852738"/>
            <a:ext cx="2698750" cy="2679700"/>
          </a:xfrm>
          <a:prstGeom prst="ellipse">
            <a:avLst/>
          </a:prstGeom>
          <a:gradFill rotWithShape="1">
            <a:gsLst>
              <a:gs pos="0">
                <a:srgbClr val="080808"/>
              </a:gs>
              <a:gs pos="50000">
                <a:srgbClr val="969696"/>
              </a:gs>
              <a:gs pos="100000">
                <a:srgbClr val="080808"/>
              </a:gs>
            </a:gsLst>
            <a:lin ang="2700000" scaled="1"/>
          </a:gradFill>
          <a:ln w="76200">
            <a:noFill/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54290" name="Arc 36"/>
          <p:cNvSpPr>
            <a:spLocks/>
          </p:cNvSpPr>
          <p:nvPr/>
        </p:nvSpPr>
        <p:spPr bwMode="gray">
          <a:xfrm>
            <a:off x="6659563" y="2863850"/>
            <a:ext cx="1185862" cy="1336675"/>
          </a:xfrm>
          <a:custGeom>
            <a:avLst/>
            <a:gdLst>
              <a:gd name="T0" fmla="*/ 0 w 18999"/>
              <a:gd name="T1" fmla="*/ 474891 h 21600"/>
              <a:gd name="T2" fmla="*/ 2147483647 w 18999"/>
              <a:gd name="T3" fmla="*/ 2147483647 h 21600"/>
              <a:gd name="T4" fmla="*/ 78299598 w 18999"/>
              <a:gd name="T5" fmla="*/ 2147483647 h 21600"/>
              <a:gd name="T6" fmla="*/ 0 60000 65536"/>
              <a:gd name="T7" fmla="*/ 0 60000 65536"/>
              <a:gd name="T8" fmla="*/ 0 60000 65536"/>
              <a:gd name="T9" fmla="*/ 0 w 18999"/>
              <a:gd name="T10" fmla="*/ 0 h 21600"/>
              <a:gd name="T11" fmla="*/ 18999 w 18999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8999" h="21600" fill="none" extrusionOk="0">
                <a:moveTo>
                  <a:pt x="0" y="2"/>
                </a:moveTo>
                <a:cubicBezTo>
                  <a:pt x="107" y="0"/>
                  <a:pt x="214" y="-1"/>
                  <a:pt x="322" y="0"/>
                </a:cubicBezTo>
                <a:cubicBezTo>
                  <a:pt x="8018" y="0"/>
                  <a:pt x="15133" y="4095"/>
                  <a:pt x="18999" y="10749"/>
                </a:cubicBezTo>
              </a:path>
              <a:path w="18999" h="21600" stroke="0" extrusionOk="0">
                <a:moveTo>
                  <a:pt x="0" y="2"/>
                </a:moveTo>
                <a:cubicBezTo>
                  <a:pt x="107" y="0"/>
                  <a:pt x="214" y="-1"/>
                  <a:pt x="322" y="0"/>
                </a:cubicBezTo>
                <a:cubicBezTo>
                  <a:pt x="8018" y="0"/>
                  <a:pt x="15133" y="4095"/>
                  <a:pt x="18999" y="10749"/>
                </a:cubicBezTo>
                <a:lnTo>
                  <a:pt x="322" y="21600"/>
                </a:lnTo>
                <a:lnTo>
                  <a:pt x="0" y="2"/>
                </a:lnTo>
                <a:close/>
              </a:path>
            </a:pathLst>
          </a:custGeom>
          <a:solidFill>
            <a:schemeClr val="accent2"/>
          </a:solidFill>
          <a:ln w="76200">
            <a:solidFill>
              <a:srgbClr val="FEFEFE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54291" name="Arc 37"/>
          <p:cNvSpPr>
            <a:spLocks/>
          </p:cNvSpPr>
          <p:nvPr/>
        </p:nvSpPr>
        <p:spPr bwMode="ltGray">
          <a:xfrm rot="5400000" flipH="1" flipV="1">
            <a:off x="4994275" y="3209925"/>
            <a:ext cx="2046288" cy="1347788"/>
          </a:xfrm>
          <a:custGeom>
            <a:avLst/>
            <a:gdLst>
              <a:gd name="T0" fmla="*/ 0 w 32939"/>
              <a:gd name="T1" fmla="*/ 781545289 h 21600"/>
              <a:gd name="T2" fmla="*/ 2147483647 w 32939"/>
              <a:gd name="T3" fmla="*/ 2147483647 h 21600"/>
              <a:gd name="T4" fmla="*/ 2147483647 w 32939"/>
              <a:gd name="T5" fmla="*/ 2147483647 h 21600"/>
              <a:gd name="T6" fmla="*/ 0 60000 65536"/>
              <a:gd name="T7" fmla="*/ 0 60000 65536"/>
              <a:gd name="T8" fmla="*/ 0 60000 65536"/>
              <a:gd name="T9" fmla="*/ 0 w 32939"/>
              <a:gd name="T10" fmla="*/ 0 h 21600"/>
              <a:gd name="T11" fmla="*/ 32939 w 32939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32939" h="21600" fill="none" extrusionOk="0">
                <a:moveTo>
                  <a:pt x="0" y="3217"/>
                </a:moveTo>
                <a:cubicBezTo>
                  <a:pt x="3409" y="1113"/>
                  <a:pt x="7336" y="-1"/>
                  <a:pt x="11342" y="0"/>
                </a:cubicBezTo>
                <a:cubicBezTo>
                  <a:pt x="23119" y="0"/>
                  <a:pt x="32726" y="9435"/>
                  <a:pt x="32938" y="21211"/>
                </a:cubicBezTo>
              </a:path>
              <a:path w="32939" h="21600" stroke="0" extrusionOk="0">
                <a:moveTo>
                  <a:pt x="0" y="3217"/>
                </a:moveTo>
                <a:cubicBezTo>
                  <a:pt x="3409" y="1113"/>
                  <a:pt x="7336" y="-1"/>
                  <a:pt x="11342" y="0"/>
                </a:cubicBezTo>
                <a:cubicBezTo>
                  <a:pt x="23119" y="0"/>
                  <a:pt x="32726" y="9435"/>
                  <a:pt x="32938" y="21211"/>
                </a:cubicBezTo>
                <a:lnTo>
                  <a:pt x="11342" y="21600"/>
                </a:lnTo>
                <a:lnTo>
                  <a:pt x="0" y="3217"/>
                </a:lnTo>
                <a:close/>
              </a:path>
            </a:pathLst>
          </a:custGeom>
          <a:solidFill>
            <a:schemeClr val="hlink"/>
          </a:solidFill>
          <a:ln w="76200">
            <a:solidFill>
              <a:srgbClr val="FEFEFE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54292" name="Arc 38"/>
          <p:cNvSpPr>
            <a:spLocks/>
          </p:cNvSpPr>
          <p:nvPr/>
        </p:nvSpPr>
        <p:spPr bwMode="ltGray">
          <a:xfrm rot="9670427">
            <a:off x="5545138" y="3900488"/>
            <a:ext cx="2655887" cy="1601787"/>
          </a:xfrm>
          <a:custGeom>
            <a:avLst/>
            <a:gdLst>
              <a:gd name="T0" fmla="*/ 92942456 w 42617"/>
              <a:gd name="T1" fmla="*/ 2147483647 h 25655"/>
              <a:gd name="T2" fmla="*/ 2147483647 w 42617"/>
              <a:gd name="T3" fmla="*/ 2147483647 h 25655"/>
              <a:gd name="T4" fmla="*/ 2147483647 w 42617"/>
              <a:gd name="T5" fmla="*/ 2147483647 h 25655"/>
              <a:gd name="T6" fmla="*/ 0 60000 65536"/>
              <a:gd name="T7" fmla="*/ 0 60000 65536"/>
              <a:gd name="T8" fmla="*/ 0 60000 65536"/>
              <a:gd name="T9" fmla="*/ 0 w 42617"/>
              <a:gd name="T10" fmla="*/ 0 h 25655"/>
              <a:gd name="T11" fmla="*/ 42617 w 42617"/>
              <a:gd name="T12" fmla="*/ 25655 h 25655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42617" h="25655" fill="none" extrusionOk="0">
                <a:moveTo>
                  <a:pt x="384" y="25654"/>
                </a:moveTo>
                <a:cubicBezTo>
                  <a:pt x="128" y="24318"/>
                  <a:pt x="0" y="22960"/>
                  <a:pt x="0" y="21600"/>
                </a:cubicBezTo>
                <a:cubicBezTo>
                  <a:pt x="0" y="9670"/>
                  <a:pt x="9670" y="0"/>
                  <a:pt x="21600" y="0"/>
                </a:cubicBezTo>
                <a:cubicBezTo>
                  <a:pt x="31608" y="-1"/>
                  <a:pt x="40306" y="6875"/>
                  <a:pt x="42616" y="16614"/>
                </a:cubicBezTo>
              </a:path>
              <a:path w="42617" h="25655" stroke="0" extrusionOk="0">
                <a:moveTo>
                  <a:pt x="384" y="25654"/>
                </a:moveTo>
                <a:cubicBezTo>
                  <a:pt x="128" y="24318"/>
                  <a:pt x="0" y="22960"/>
                  <a:pt x="0" y="21600"/>
                </a:cubicBezTo>
                <a:cubicBezTo>
                  <a:pt x="0" y="9670"/>
                  <a:pt x="9670" y="0"/>
                  <a:pt x="21600" y="0"/>
                </a:cubicBezTo>
                <a:cubicBezTo>
                  <a:pt x="31608" y="-1"/>
                  <a:pt x="40306" y="6875"/>
                  <a:pt x="42616" y="16614"/>
                </a:cubicBezTo>
                <a:lnTo>
                  <a:pt x="21600" y="21600"/>
                </a:lnTo>
                <a:lnTo>
                  <a:pt x="384" y="25654"/>
                </a:lnTo>
                <a:close/>
              </a:path>
            </a:pathLst>
          </a:custGeom>
          <a:solidFill>
            <a:schemeClr val="folHlink"/>
          </a:solidFill>
          <a:ln w="76200">
            <a:solidFill>
              <a:srgbClr val="FEFEFE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54293" name="Oval 39"/>
          <p:cNvSpPr>
            <a:spLocks noChangeArrowheads="1"/>
          </p:cNvSpPr>
          <p:nvPr/>
        </p:nvSpPr>
        <p:spPr bwMode="gray">
          <a:xfrm>
            <a:off x="6326188" y="3862388"/>
            <a:ext cx="708025" cy="708025"/>
          </a:xfrm>
          <a:prstGeom prst="ellipse">
            <a:avLst/>
          </a:prstGeom>
          <a:solidFill>
            <a:schemeClr val="accent1"/>
          </a:solidFill>
          <a:ln w="254000">
            <a:solidFill>
              <a:srgbClr val="FEFEFE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grpSp>
        <p:nvGrpSpPr>
          <p:cNvPr id="8" name="Group 40"/>
          <p:cNvGrpSpPr>
            <a:grpSpLocks/>
          </p:cNvGrpSpPr>
          <p:nvPr/>
        </p:nvGrpSpPr>
        <p:grpSpPr bwMode="auto">
          <a:xfrm rot="14245961" flipV="1">
            <a:off x="6287294" y="3085307"/>
            <a:ext cx="2006600" cy="442912"/>
            <a:chOff x="2532" y="1051"/>
            <a:chExt cx="893" cy="246"/>
          </a:xfrm>
        </p:grpSpPr>
        <p:grpSp>
          <p:nvGrpSpPr>
            <p:cNvPr id="9" name="Group 41"/>
            <p:cNvGrpSpPr>
              <a:grpSpLocks/>
            </p:cNvGrpSpPr>
            <p:nvPr/>
          </p:nvGrpSpPr>
          <p:grpSpPr bwMode="auto">
            <a:xfrm>
              <a:off x="2532" y="1051"/>
              <a:ext cx="743" cy="185"/>
              <a:chOff x="1565" y="2568"/>
              <a:chExt cx="1118" cy="279"/>
            </a:xfrm>
          </p:grpSpPr>
          <p:sp>
            <p:nvSpPr>
              <p:cNvPr id="54322" name="AutoShape 42"/>
              <p:cNvSpPr>
                <a:spLocks noChangeArrowheads="1"/>
              </p:cNvSpPr>
              <p:nvPr/>
            </p:nvSpPr>
            <p:spPr bwMode="gray">
              <a:xfrm rot="5263130">
                <a:off x="1859" y="2274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FFFFF">
                  <a:alpha val="7059"/>
                </a:srgb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54323" name="AutoShape 43"/>
              <p:cNvSpPr>
                <a:spLocks noChangeArrowheads="1"/>
              </p:cNvSpPr>
              <p:nvPr/>
            </p:nvSpPr>
            <p:spPr bwMode="gray">
              <a:xfrm rot="6078281">
                <a:off x="1995" y="2274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FFFFF">
                  <a:alpha val="7059"/>
                </a:srgb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54324" name="AutoShape 44"/>
              <p:cNvSpPr>
                <a:spLocks noChangeArrowheads="1"/>
              </p:cNvSpPr>
              <p:nvPr/>
            </p:nvSpPr>
            <p:spPr bwMode="gray">
              <a:xfrm rot="6373927">
                <a:off x="2071" y="2296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FFFFF">
                  <a:alpha val="7059"/>
                </a:srgb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54325" name="AutoShape 45"/>
              <p:cNvSpPr>
                <a:spLocks noChangeArrowheads="1"/>
              </p:cNvSpPr>
              <p:nvPr/>
            </p:nvSpPr>
            <p:spPr bwMode="gray">
              <a:xfrm rot="6906312">
                <a:off x="2161" y="2326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FFFFF">
                  <a:alpha val="7059"/>
                </a:srgb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grpSp>
          <p:nvGrpSpPr>
            <p:cNvPr id="10" name="Group 46"/>
            <p:cNvGrpSpPr>
              <a:grpSpLocks/>
            </p:cNvGrpSpPr>
            <p:nvPr/>
          </p:nvGrpSpPr>
          <p:grpSpPr bwMode="auto">
            <a:xfrm rot="1353540">
              <a:off x="2682" y="1111"/>
              <a:ext cx="743" cy="186"/>
              <a:chOff x="1565" y="2568"/>
              <a:chExt cx="1118" cy="279"/>
            </a:xfrm>
          </p:grpSpPr>
          <p:sp>
            <p:nvSpPr>
              <p:cNvPr id="54318" name="AutoShape 47"/>
              <p:cNvSpPr>
                <a:spLocks noChangeArrowheads="1"/>
              </p:cNvSpPr>
              <p:nvPr/>
            </p:nvSpPr>
            <p:spPr bwMode="gray">
              <a:xfrm rot="5263130">
                <a:off x="1859" y="2274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FFFFF">
                  <a:alpha val="7059"/>
                </a:srgb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54319" name="AutoShape 48"/>
              <p:cNvSpPr>
                <a:spLocks noChangeArrowheads="1"/>
              </p:cNvSpPr>
              <p:nvPr/>
            </p:nvSpPr>
            <p:spPr bwMode="gray">
              <a:xfrm rot="6078281">
                <a:off x="1995" y="2274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FFFFF">
                  <a:alpha val="7059"/>
                </a:srgb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54320" name="AutoShape 49"/>
              <p:cNvSpPr>
                <a:spLocks noChangeArrowheads="1"/>
              </p:cNvSpPr>
              <p:nvPr/>
            </p:nvSpPr>
            <p:spPr bwMode="gray">
              <a:xfrm rot="6373927">
                <a:off x="2071" y="2296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FFFFF">
                  <a:alpha val="7059"/>
                </a:srgb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54321" name="AutoShape 50"/>
              <p:cNvSpPr>
                <a:spLocks noChangeArrowheads="1"/>
              </p:cNvSpPr>
              <p:nvPr/>
            </p:nvSpPr>
            <p:spPr bwMode="gray">
              <a:xfrm rot="6906312">
                <a:off x="2161" y="2326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FFFFF">
                  <a:alpha val="7059"/>
                </a:srgb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</p:grpSp>
      <p:grpSp>
        <p:nvGrpSpPr>
          <p:cNvPr id="11" name="Group 51"/>
          <p:cNvGrpSpPr>
            <a:grpSpLocks/>
          </p:cNvGrpSpPr>
          <p:nvPr/>
        </p:nvGrpSpPr>
        <p:grpSpPr bwMode="auto">
          <a:xfrm rot="3173304" flipV="1">
            <a:off x="5172075" y="4854576"/>
            <a:ext cx="1658937" cy="328612"/>
            <a:chOff x="1565" y="2568"/>
            <a:chExt cx="1118" cy="279"/>
          </a:xfrm>
        </p:grpSpPr>
        <p:sp>
          <p:nvSpPr>
            <p:cNvPr id="54312" name="AutoShape 52"/>
            <p:cNvSpPr>
              <a:spLocks noChangeArrowheads="1"/>
            </p:cNvSpPr>
            <p:nvPr/>
          </p:nvSpPr>
          <p:spPr bwMode="gray">
            <a:xfrm rot="5263130">
              <a:off x="1859" y="2274"/>
              <a:ext cx="227" cy="816"/>
            </a:xfrm>
            <a:prstGeom prst="moon">
              <a:avLst>
                <a:gd name="adj" fmla="val 49773"/>
              </a:avLst>
            </a:prstGeom>
            <a:solidFill>
              <a:srgbClr val="FFFFFF">
                <a:alpha val="5882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54313" name="AutoShape 53"/>
            <p:cNvSpPr>
              <a:spLocks noChangeArrowheads="1"/>
            </p:cNvSpPr>
            <p:nvPr/>
          </p:nvSpPr>
          <p:spPr bwMode="gray">
            <a:xfrm rot="6078281">
              <a:off x="1995" y="2274"/>
              <a:ext cx="227" cy="816"/>
            </a:xfrm>
            <a:prstGeom prst="moon">
              <a:avLst>
                <a:gd name="adj" fmla="val 49773"/>
              </a:avLst>
            </a:prstGeom>
            <a:solidFill>
              <a:srgbClr val="FFFFFF">
                <a:alpha val="5882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54314" name="AutoShape 54"/>
            <p:cNvSpPr>
              <a:spLocks noChangeArrowheads="1"/>
            </p:cNvSpPr>
            <p:nvPr/>
          </p:nvSpPr>
          <p:spPr bwMode="gray">
            <a:xfrm rot="6373927">
              <a:off x="2071" y="2296"/>
              <a:ext cx="227" cy="816"/>
            </a:xfrm>
            <a:prstGeom prst="moon">
              <a:avLst>
                <a:gd name="adj" fmla="val 49773"/>
              </a:avLst>
            </a:prstGeom>
            <a:solidFill>
              <a:srgbClr val="FFFFFF">
                <a:alpha val="5882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54315" name="AutoShape 55"/>
            <p:cNvSpPr>
              <a:spLocks noChangeArrowheads="1"/>
            </p:cNvSpPr>
            <p:nvPr/>
          </p:nvSpPr>
          <p:spPr bwMode="gray">
            <a:xfrm rot="6906312">
              <a:off x="2161" y="2326"/>
              <a:ext cx="227" cy="816"/>
            </a:xfrm>
            <a:prstGeom prst="moon">
              <a:avLst>
                <a:gd name="adj" fmla="val 49773"/>
              </a:avLst>
            </a:prstGeom>
            <a:solidFill>
              <a:srgbClr val="FFFFFF">
                <a:alpha val="5882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</p:grpSp>
      <p:sp>
        <p:nvSpPr>
          <p:cNvPr id="54296" name="Text Box 56"/>
          <p:cNvSpPr txBox="1">
            <a:spLocks noChangeArrowheads="1"/>
          </p:cNvSpPr>
          <p:nvPr/>
        </p:nvSpPr>
        <p:spPr bwMode="black">
          <a:xfrm>
            <a:off x="5564188" y="3527425"/>
            <a:ext cx="863600" cy="3349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1600">
                <a:solidFill>
                  <a:srgbClr val="FEFEFE"/>
                </a:solidFill>
                <a:ea typeface="宋体" charset="-122"/>
              </a:rPr>
              <a:t>41%</a:t>
            </a:r>
          </a:p>
        </p:txBody>
      </p:sp>
      <p:sp>
        <p:nvSpPr>
          <p:cNvPr id="54297" name="Text Box 57"/>
          <p:cNvSpPr txBox="1">
            <a:spLocks noChangeArrowheads="1"/>
          </p:cNvSpPr>
          <p:nvPr/>
        </p:nvSpPr>
        <p:spPr bwMode="black">
          <a:xfrm>
            <a:off x="6624638" y="3249613"/>
            <a:ext cx="863600" cy="336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1600">
                <a:solidFill>
                  <a:srgbClr val="FEFEFE"/>
                </a:solidFill>
                <a:ea typeface="宋体" charset="-122"/>
              </a:rPr>
              <a:t>16%</a:t>
            </a:r>
          </a:p>
        </p:txBody>
      </p:sp>
      <p:sp>
        <p:nvSpPr>
          <p:cNvPr id="54298" name="Text Box 58"/>
          <p:cNvSpPr txBox="1">
            <a:spLocks noChangeArrowheads="1"/>
          </p:cNvSpPr>
          <p:nvPr/>
        </p:nvSpPr>
        <p:spPr bwMode="black">
          <a:xfrm>
            <a:off x="6799263" y="4627563"/>
            <a:ext cx="863600" cy="336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1600">
                <a:solidFill>
                  <a:srgbClr val="FEFEFE"/>
                </a:solidFill>
                <a:ea typeface="宋体" charset="-122"/>
              </a:rPr>
              <a:t>50%</a:t>
            </a:r>
          </a:p>
        </p:txBody>
      </p:sp>
      <p:grpSp>
        <p:nvGrpSpPr>
          <p:cNvPr id="12" name="Group 59"/>
          <p:cNvGrpSpPr>
            <a:grpSpLocks/>
          </p:cNvGrpSpPr>
          <p:nvPr/>
        </p:nvGrpSpPr>
        <p:grpSpPr bwMode="auto">
          <a:xfrm>
            <a:off x="3821113" y="3729038"/>
            <a:ext cx="219075" cy="219075"/>
            <a:chOff x="1021" y="2525"/>
            <a:chExt cx="416" cy="414"/>
          </a:xfrm>
        </p:grpSpPr>
        <p:sp>
          <p:nvSpPr>
            <p:cNvPr id="54310" name="Oval 60"/>
            <p:cNvSpPr>
              <a:spLocks noChangeArrowheads="1"/>
            </p:cNvSpPr>
            <p:nvPr/>
          </p:nvSpPr>
          <p:spPr bwMode="gray">
            <a:xfrm>
              <a:off x="1021" y="2527"/>
              <a:ext cx="416" cy="412"/>
            </a:xfrm>
            <a:prstGeom prst="ellipse">
              <a:avLst/>
            </a:prstGeom>
            <a:solidFill>
              <a:schemeClr val="hlink"/>
            </a:solidFill>
            <a:ln w="12700" algn="ctr">
              <a:solidFill>
                <a:srgbClr val="F8F8F8">
                  <a:alpha val="70195"/>
                </a:srgb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pic>
          <p:nvPicPr>
            <p:cNvPr id="54311" name="Picture 61" descr="cir_lighteffect0"/>
            <p:cNvPicPr>
              <a:picLocks noChangeAspect="1" noChangeArrowheads="1"/>
            </p:cNvPicPr>
            <p:nvPr/>
          </p:nvPicPr>
          <p:blipFill>
            <a:blip r:embed="rId2" cstate="print">
              <a:lum bright="18000" contrast="-12000"/>
            </a:blip>
            <a:srcRect/>
            <a:stretch>
              <a:fillRect/>
            </a:stretch>
          </p:blipFill>
          <p:spPr bwMode="gray">
            <a:xfrm>
              <a:off x="1056" y="2525"/>
              <a:ext cx="344" cy="3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13" name="Group 62"/>
          <p:cNvGrpSpPr>
            <a:grpSpLocks/>
          </p:cNvGrpSpPr>
          <p:nvPr/>
        </p:nvGrpSpPr>
        <p:grpSpPr bwMode="auto">
          <a:xfrm>
            <a:off x="3821113" y="4121150"/>
            <a:ext cx="219075" cy="219075"/>
            <a:chOff x="1021" y="2525"/>
            <a:chExt cx="416" cy="414"/>
          </a:xfrm>
        </p:grpSpPr>
        <p:sp>
          <p:nvSpPr>
            <p:cNvPr id="54308" name="Oval 63"/>
            <p:cNvSpPr>
              <a:spLocks noChangeArrowheads="1"/>
            </p:cNvSpPr>
            <p:nvPr/>
          </p:nvSpPr>
          <p:spPr bwMode="ltGray">
            <a:xfrm>
              <a:off x="1021" y="2527"/>
              <a:ext cx="416" cy="412"/>
            </a:xfrm>
            <a:prstGeom prst="ellipse">
              <a:avLst/>
            </a:prstGeom>
            <a:solidFill>
              <a:schemeClr val="accent2"/>
            </a:solidFill>
            <a:ln w="12700" algn="ctr">
              <a:solidFill>
                <a:srgbClr val="F8F8F8">
                  <a:alpha val="70195"/>
                </a:srgb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pic>
          <p:nvPicPr>
            <p:cNvPr id="54309" name="Picture 64" descr="cir_lighteffect0"/>
            <p:cNvPicPr>
              <a:picLocks noChangeAspect="1" noChangeArrowheads="1"/>
            </p:cNvPicPr>
            <p:nvPr/>
          </p:nvPicPr>
          <p:blipFill>
            <a:blip r:embed="rId2" cstate="print">
              <a:lum bright="18000" contrast="-12000"/>
            </a:blip>
            <a:srcRect/>
            <a:stretch>
              <a:fillRect/>
            </a:stretch>
          </p:blipFill>
          <p:spPr bwMode="ltGray">
            <a:xfrm>
              <a:off x="1056" y="2525"/>
              <a:ext cx="344" cy="3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14" name="Group 65"/>
          <p:cNvGrpSpPr>
            <a:grpSpLocks/>
          </p:cNvGrpSpPr>
          <p:nvPr/>
        </p:nvGrpSpPr>
        <p:grpSpPr bwMode="auto">
          <a:xfrm>
            <a:off x="3821113" y="4513263"/>
            <a:ext cx="219075" cy="219075"/>
            <a:chOff x="1021" y="2525"/>
            <a:chExt cx="416" cy="414"/>
          </a:xfrm>
        </p:grpSpPr>
        <p:sp>
          <p:nvSpPr>
            <p:cNvPr id="54306" name="Oval 66"/>
            <p:cNvSpPr>
              <a:spLocks noChangeArrowheads="1"/>
            </p:cNvSpPr>
            <p:nvPr/>
          </p:nvSpPr>
          <p:spPr bwMode="ltGray">
            <a:xfrm>
              <a:off x="1021" y="2527"/>
              <a:ext cx="416" cy="412"/>
            </a:xfrm>
            <a:prstGeom prst="ellipse">
              <a:avLst/>
            </a:prstGeom>
            <a:solidFill>
              <a:schemeClr val="folHlink"/>
            </a:solidFill>
            <a:ln w="12700" algn="ctr">
              <a:solidFill>
                <a:srgbClr val="F8F8F8">
                  <a:alpha val="70195"/>
                </a:srgb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pic>
          <p:nvPicPr>
            <p:cNvPr id="54307" name="Picture 67" descr="cir_lighteffect0"/>
            <p:cNvPicPr>
              <a:picLocks noChangeAspect="1" noChangeArrowheads="1"/>
            </p:cNvPicPr>
            <p:nvPr/>
          </p:nvPicPr>
          <p:blipFill>
            <a:blip r:embed="rId2" cstate="print">
              <a:lum bright="18000" contrast="-12000"/>
            </a:blip>
            <a:srcRect/>
            <a:stretch>
              <a:fillRect/>
            </a:stretch>
          </p:blipFill>
          <p:spPr bwMode="ltGray">
            <a:xfrm>
              <a:off x="1056" y="2525"/>
              <a:ext cx="344" cy="3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54302" name="Text Box 68"/>
          <p:cNvSpPr txBox="1">
            <a:spLocks noChangeArrowheads="1"/>
          </p:cNvSpPr>
          <p:nvPr/>
        </p:nvSpPr>
        <p:spPr bwMode="black">
          <a:xfrm>
            <a:off x="3998913" y="3660775"/>
            <a:ext cx="1322387" cy="336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1600">
                <a:solidFill>
                  <a:schemeClr val="bg1"/>
                </a:solidFill>
                <a:ea typeface="宋体" charset="-122"/>
              </a:rPr>
              <a:t>A product</a:t>
            </a:r>
          </a:p>
        </p:txBody>
      </p:sp>
      <p:sp>
        <p:nvSpPr>
          <p:cNvPr id="54303" name="Text Box 69"/>
          <p:cNvSpPr txBox="1">
            <a:spLocks noChangeArrowheads="1"/>
          </p:cNvSpPr>
          <p:nvPr/>
        </p:nvSpPr>
        <p:spPr bwMode="black">
          <a:xfrm>
            <a:off x="3998913" y="4052888"/>
            <a:ext cx="1322387" cy="336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1600">
                <a:solidFill>
                  <a:schemeClr val="bg1"/>
                </a:solidFill>
                <a:ea typeface="宋体" charset="-122"/>
              </a:rPr>
              <a:t>B product</a:t>
            </a:r>
          </a:p>
        </p:txBody>
      </p:sp>
      <p:sp>
        <p:nvSpPr>
          <p:cNvPr id="54304" name="Text Box 70"/>
          <p:cNvSpPr txBox="1">
            <a:spLocks noChangeArrowheads="1"/>
          </p:cNvSpPr>
          <p:nvPr/>
        </p:nvSpPr>
        <p:spPr bwMode="black">
          <a:xfrm>
            <a:off x="3998913" y="4454525"/>
            <a:ext cx="1322387" cy="336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1600">
                <a:solidFill>
                  <a:schemeClr val="bg1"/>
                </a:solidFill>
                <a:ea typeface="宋体" charset="-122"/>
              </a:rPr>
              <a:t>C product</a:t>
            </a:r>
          </a:p>
        </p:txBody>
      </p:sp>
      <p:sp>
        <p:nvSpPr>
          <p:cNvPr id="54305" name="Rectangle 71"/>
          <p:cNvSpPr>
            <a:spLocks noChangeArrowheads="1"/>
          </p:cNvSpPr>
          <p:nvPr/>
        </p:nvSpPr>
        <p:spPr bwMode="black">
          <a:xfrm>
            <a:off x="825500" y="1052513"/>
            <a:ext cx="7670800" cy="973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lnSpc>
                <a:spcPct val="110000"/>
              </a:lnSpc>
              <a:buFontTx/>
              <a:buChar char="•"/>
            </a:pPr>
            <a:r>
              <a:rPr lang="en-US" altLang="zh-CN" sz="2000">
                <a:solidFill>
                  <a:schemeClr val="bg1"/>
                </a:solidFill>
                <a:ea typeface="宋体" charset="-122"/>
              </a:rPr>
              <a:t> Contents</a:t>
            </a:r>
          </a:p>
          <a:p>
            <a:pPr eaLnBrk="0" hangingPunct="0">
              <a:lnSpc>
                <a:spcPct val="110000"/>
              </a:lnSpc>
            </a:pPr>
            <a:r>
              <a:rPr lang="en-US" altLang="zh-CN" sz="1600" b="0">
                <a:solidFill>
                  <a:schemeClr val="bg1"/>
                </a:solidFill>
                <a:ea typeface="宋体" charset="-122"/>
              </a:rPr>
              <a:t>ThemeGallery</a:t>
            </a:r>
            <a:r>
              <a:rPr lang="en-US" altLang="zh-CN" sz="1600">
                <a:solidFill>
                  <a:schemeClr val="bg1"/>
                </a:solidFill>
                <a:ea typeface="宋体" charset="-122"/>
              </a:rPr>
              <a:t>  </a:t>
            </a:r>
            <a:r>
              <a:rPr lang="en-US" altLang="zh-CN" sz="1600" b="0">
                <a:solidFill>
                  <a:schemeClr val="bg1"/>
                </a:solidFill>
                <a:ea typeface="宋体" charset="-122"/>
              </a:rPr>
              <a:t>is a Design Digital Content &amp; Contents mall developed by Guild Design Inc.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Oval 2"/>
          <p:cNvSpPr>
            <a:spLocks noChangeArrowheads="1"/>
          </p:cNvSpPr>
          <p:nvPr/>
        </p:nvSpPr>
        <p:spPr bwMode="auto">
          <a:xfrm>
            <a:off x="1333500" y="3587750"/>
            <a:ext cx="6426200" cy="3270250"/>
          </a:xfrm>
          <a:prstGeom prst="ellipse">
            <a:avLst/>
          </a:prstGeom>
          <a:gradFill rotWithShape="1">
            <a:gsLst>
              <a:gs pos="0">
                <a:srgbClr val="000000">
                  <a:alpha val="50000"/>
                </a:srgbClr>
              </a:gs>
              <a:gs pos="100000">
                <a:srgbClr val="000000">
                  <a:alpha val="0"/>
                </a:srgbClr>
              </a:gs>
            </a:gsLst>
            <a:path path="shape">
              <a:fillToRect l="50000" t="50000" r="50000" b="50000"/>
            </a:path>
          </a:gradFill>
          <a:ln w="9525" algn="ctr">
            <a:noFill/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grpSp>
        <p:nvGrpSpPr>
          <p:cNvPr id="2" name="Group 64"/>
          <p:cNvGrpSpPr>
            <a:grpSpLocks/>
          </p:cNvGrpSpPr>
          <p:nvPr/>
        </p:nvGrpSpPr>
        <p:grpSpPr bwMode="auto">
          <a:xfrm>
            <a:off x="2159000" y="2503488"/>
            <a:ext cx="4049713" cy="2844800"/>
            <a:chOff x="2758" y="815"/>
            <a:chExt cx="2551" cy="1792"/>
          </a:xfrm>
        </p:grpSpPr>
        <p:sp>
          <p:nvSpPr>
            <p:cNvPr id="10291" name="Freeform 65"/>
            <p:cNvSpPr>
              <a:spLocks/>
            </p:cNvSpPr>
            <p:nvPr/>
          </p:nvSpPr>
          <p:spPr bwMode="auto">
            <a:xfrm>
              <a:off x="2758" y="815"/>
              <a:ext cx="1692" cy="1554"/>
            </a:xfrm>
            <a:custGeom>
              <a:avLst/>
              <a:gdLst>
                <a:gd name="T0" fmla="*/ 408 w 1692"/>
                <a:gd name="T1" fmla="*/ 1536 h 1554"/>
                <a:gd name="T2" fmla="*/ 366 w 1692"/>
                <a:gd name="T3" fmla="*/ 1506 h 1554"/>
                <a:gd name="T4" fmla="*/ 318 w 1692"/>
                <a:gd name="T5" fmla="*/ 1470 h 1554"/>
                <a:gd name="T6" fmla="*/ 276 w 1692"/>
                <a:gd name="T7" fmla="*/ 1434 h 1554"/>
                <a:gd name="T8" fmla="*/ 234 w 1692"/>
                <a:gd name="T9" fmla="*/ 1398 h 1554"/>
                <a:gd name="T10" fmla="*/ 198 w 1692"/>
                <a:gd name="T11" fmla="*/ 1362 h 1554"/>
                <a:gd name="T12" fmla="*/ 168 w 1692"/>
                <a:gd name="T13" fmla="*/ 1320 h 1554"/>
                <a:gd name="T14" fmla="*/ 132 w 1692"/>
                <a:gd name="T15" fmla="*/ 1278 h 1554"/>
                <a:gd name="T16" fmla="*/ 108 w 1692"/>
                <a:gd name="T17" fmla="*/ 1242 h 1554"/>
                <a:gd name="T18" fmla="*/ 84 w 1692"/>
                <a:gd name="T19" fmla="*/ 1194 h 1554"/>
                <a:gd name="T20" fmla="*/ 60 w 1692"/>
                <a:gd name="T21" fmla="*/ 1152 h 1554"/>
                <a:gd name="T22" fmla="*/ 42 w 1692"/>
                <a:gd name="T23" fmla="*/ 1110 h 1554"/>
                <a:gd name="T24" fmla="*/ 24 w 1692"/>
                <a:gd name="T25" fmla="*/ 1062 h 1554"/>
                <a:gd name="T26" fmla="*/ 12 w 1692"/>
                <a:gd name="T27" fmla="*/ 1020 h 1554"/>
                <a:gd name="T28" fmla="*/ 6 w 1692"/>
                <a:gd name="T29" fmla="*/ 972 h 1554"/>
                <a:gd name="T30" fmla="*/ 0 w 1692"/>
                <a:gd name="T31" fmla="*/ 924 h 1554"/>
                <a:gd name="T32" fmla="*/ 0 w 1692"/>
                <a:gd name="T33" fmla="*/ 882 h 1554"/>
                <a:gd name="T34" fmla="*/ 0 w 1692"/>
                <a:gd name="T35" fmla="*/ 834 h 1554"/>
                <a:gd name="T36" fmla="*/ 6 w 1692"/>
                <a:gd name="T37" fmla="*/ 786 h 1554"/>
                <a:gd name="T38" fmla="*/ 12 w 1692"/>
                <a:gd name="T39" fmla="*/ 744 h 1554"/>
                <a:gd name="T40" fmla="*/ 24 w 1692"/>
                <a:gd name="T41" fmla="*/ 696 h 1554"/>
                <a:gd name="T42" fmla="*/ 42 w 1692"/>
                <a:gd name="T43" fmla="*/ 654 h 1554"/>
                <a:gd name="T44" fmla="*/ 60 w 1692"/>
                <a:gd name="T45" fmla="*/ 606 h 1554"/>
                <a:gd name="T46" fmla="*/ 84 w 1692"/>
                <a:gd name="T47" fmla="*/ 564 h 1554"/>
                <a:gd name="T48" fmla="*/ 108 w 1692"/>
                <a:gd name="T49" fmla="*/ 522 h 1554"/>
                <a:gd name="T50" fmla="*/ 132 w 1692"/>
                <a:gd name="T51" fmla="*/ 480 h 1554"/>
                <a:gd name="T52" fmla="*/ 168 w 1692"/>
                <a:gd name="T53" fmla="*/ 438 h 1554"/>
                <a:gd name="T54" fmla="*/ 186 w 1692"/>
                <a:gd name="T55" fmla="*/ 414 h 1554"/>
                <a:gd name="T56" fmla="*/ 222 w 1692"/>
                <a:gd name="T57" fmla="*/ 372 h 1554"/>
                <a:gd name="T58" fmla="*/ 264 w 1692"/>
                <a:gd name="T59" fmla="*/ 336 h 1554"/>
                <a:gd name="T60" fmla="*/ 306 w 1692"/>
                <a:gd name="T61" fmla="*/ 300 h 1554"/>
                <a:gd name="T62" fmla="*/ 348 w 1692"/>
                <a:gd name="T63" fmla="*/ 270 h 1554"/>
                <a:gd name="T64" fmla="*/ 396 w 1692"/>
                <a:gd name="T65" fmla="*/ 234 h 1554"/>
                <a:gd name="T66" fmla="*/ 444 w 1692"/>
                <a:gd name="T67" fmla="*/ 204 h 1554"/>
                <a:gd name="T68" fmla="*/ 492 w 1692"/>
                <a:gd name="T69" fmla="*/ 174 h 1554"/>
                <a:gd name="T70" fmla="*/ 546 w 1692"/>
                <a:gd name="T71" fmla="*/ 150 h 1554"/>
                <a:gd name="T72" fmla="*/ 600 w 1692"/>
                <a:gd name="T73" fmla="*/ 126 h 1554"/>
                <a:gd name="T74" fmla="*/ 660 w 1692"/>
                <a:gd name="T75" fmla="*/ 102 h 1554"/>
                <a:gd name="T76" fmla="*/ 720 w 1692"/>
                <a:gd name="T77" fmla="*/ 84 h 1554"/>
                <a:gd name="T78" fmla="*/ 780 w 1692"/>
                <a:gd name="T79" fmla="*/ 60 h 1554"/>
                <a:gd name="T80" fmla="*/ 840 w 1692"/>
                <a:gd name="T81" fmla="*/ 48 h 1554"/>
                <a:gd name="T82" fmla="*/ 900 w 1692"/>
                <a:gd name="T83" fmla="*/ 30 h 1554"/>
                <a:gd name="T84" fmla="*/ 966 w 1692"/>
                <a:gd name="T85" fmla="*/ 24 h 1554"/>
                <a:gd name="T86" fmla="*/ 1026 w 1692"/>
                <a:gd name="T87" fmla="*/ 12 h 1554"/>
                <a:gd name="T88" fmla="*/ 1092 w 1692"/>
                <a:gd name="T89" fmla="*/ 6 h 1554"/>
                <a:gd name="T90" fmla="*/ 1158 w 1692"/>
                <a:gd name="T91" fmla="*/ 0 h 1554"/>
                <a:gd name="T92" fmla="*/ 1224 w 1692"/>
                <a:gd name="T93" fmla="*/ 0 h 1554"/>
                <a:gd name="T94" fmla="*/ 1284 w 1692"/>
                <a:gd name="T95" fmla="*/ 0 h 1554"/>
                <a:gd name="T96" fmla="*/ 1350 w 1692"/>
                <a:gd name="T97" fmla="*/ 0 h 1554"/>
                <a:gd name="T98" fmla="*/ 1416 w 1692"/>
                <a:gd name="T99" fmla="*/ 6 h 1554"/>
                <a:gd name="T100" fmla="*/ 1482 w 1692"/>
                <a:gd name="T101" fmla="*/ 12 h 1554"/>
                <a:gd name="T102" fmla="*/ 1542 w 1692"/>
                <a:gd name="T103" fmla="*/ 24 h 1554"/>
                <a:gd name="T104" fmla="*/ 1608 w 1692"/>
                <a:gd name="T105" fmla="*/ 36 h 1554"/>
                <a:gd name="T106" fmla="*/ 1668 w 1692"/>
                <a:gd name="T107" fmla="*/ 54 h 1554"/>
                <a:gd name="T108" fmla="*/ 444 w 1692"/>
                <a:gd name="T109" fmla="*/ 1554 h 1554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1692"/>
                <a:gd name="T166" fmla="*/ 0 h 1554"/>
                <a:gd name="T167" fmla="*/ 1692 w 1692"/>
                <a:gd name="T168" fmla="*/ 1554 h 1554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1692" h="1554">
                  <a:moveTo>
                    <a:pt x="444" y="1554"/>
                  </a:moveTo>
                  <a:lnTo>
                    <a:pt x="426" y="1548"/>
                  </a:lnTo>
                  <a:lnTo>
                    <a:pt x="408" y="1536"/>
                  </a:lnTo>
                  <a:lnTo>
                    <a:pt x="396" y="1524"/>
                  </a:lnTo>
                  <a:lnTo>
                    <a:pt x="378" y="1512"/>
                  </a:lnTo>
                  <a:lnTo>
                    <a:pt x="366" y="1506"/>
                  </a:lnTo>
                  <a:lnTo>
                    <a:pt x="348" y="1494"/>
                  </a:lnTo>
                  <a:lnTo>
                    <a:pt x="330" y="1482"/>
                  </a:lnTo>
                  <a:lnTo>
                    <a:pt x="318" y="1470"/>
                  </a:lnTo>
                  <a:lnTo>
                    <a:pt x="306" y="1458"/>
                  </a:lnTo>
                  <a:lnTo>
                    <a:pt x="288" y="1446"/>
                  </a:lnTo>
                  <a:lnTo>
                    <a:pt x="276" y="1434"/>
                  </a:lnTo>
                  <a:lnTo>
                    <a:pt x="264" y="1422"/>
                  </a:lnTo>
                  <a:lnTo>
                    <a:pt x="252" y="1410"/>
                  </a:lnTo>
                  <a:lnTo>
                    <a:pt x="234" y="1398"/>
                  </a:lnTo>
                  <a:lnTo>
                    <a:pt x="222" y="1386"/>
                  </a:lnTo>
                  <a:lnTo>
                    <a:pt x="210" y="1374"/>
                  </a:lnTo>
                  <a:lnTo>
                    <a:pt x="198" y="1362"/>
                  </a:lnTo>
                  <a:lnTo>
                    <a:pt x="186" y="1350"/>
                  </a:lnTo>
                  <a:lnTo>
                    <a:pt x="174" y="1332"/>
                  </a:lnTo>
                  <a:lnTo>
                    <a:pt x="168" y="1320"/>
                  </a:lnTo>
                  <a:lnTo>
                    <a:pt x="156" y="1308"/>
                  </a:lnTo>
                  <a:lnTo>
                    <a:pt x="144" y="1296"/>
                  </a:lnTo>
                  <a:lnTo>
                    <a:pt x="132" y="1278"/>
                  </a:lnTo>
                  <a:lnTo>
                    <a:pt x="126" y="1266"/>
                  </a:lnTo>
                  <a:lnTo>
                    <a:pt x="114" y="1254"/>
                  </a:lnTo>
                  <a:lnTo>
                    <a:pt x="108" y="1242"/>
                  </a:lnTo>
                  <a:lnTo>
                    <a:pt x="96" y="1224"/>
                  </a:lnTo>
                  <a:lnTo>
                    <a:pt x="90" y="1212"/>
                  </a:lnTo>
                  <a:lnTo>
                    <a:pt x="84" y="1194"/>
                  </a:lnTo>
                  <a:lnTo>
                    <a:pt x="72" y="1182"/>
                  </a:lnTo>
                  <a:lnTo>
                    <a:pt x="66" y="1170"/>
                  </a:lnTo>
                  <a:lnTo>
                    <a:pt x="60" y="1152"/>
                  </a:lnTo>
                  <a:lnTo>
                    <a:pt x="54" y="1140"/>
                  </a:lnTo>
                  <a:lnTo>
                    <a:pt x="48" y="1122"/>
                  </a:lnTo>
                  <a:lnTo>
                    <a:pt x="42" y="1110"/>
                  </a:lnTo>
                  <a:lnTo>
                    <a:pt x="36" y="1092"/>
                  </a:lnTo>
                  <a:lnTo>
                    <a:pt x="30" y="1080"/>
                  </a:lnTo>
                  <a:lnTo>
                    <a:pt x="24" y="1062"/>
                  </a:lnTo>
                  <a:lnTo>
                    <a:pt x="24" y="1050"/>
                  </a:lnTo>
                  <a:lnTo>
                    <a:pt x="18" y="1032"/>
                  </a:lnTo>
                  <a:lnTo>
                    <a:pt x="12" y="1020"/>
                  </a:lnTo>
                  <a:lnTo>
                    <a:pt x="12" y="1002"/>
                  </a:lnTo>
                  <a:lnTo>
                    <a:pt x="6" y="990"/>
                  </a:lnTo>
                  <a:lnTo>
                    <a:pt x="6" y="972"/>
                  </a:lnTo>
                  <a:lnTo>
                    <a:pt x="6" y="960"/>
                  </a:lnTo>
                  <a:lnTo>
                    <a:pt x="0" y="942"/>
                  </a:lnTo>
                  <a:lnTo>
                    <a:pt x="0" y="924"/>
                  </a:lnTo>
                  <a:lnTo>
                    <a:pt x="0" y="912"/>
                  </a:lnTo>
                  <a:lnTo>
                    <a:pt x="0" y="894"/>
                  </a:lnTo>
                  <a:lnTo>
                    <a:pt x="0" y="882"/>
                  </a:lnTo>
                  <a:lnTo>
                    <a:pt x="0" y="864"/>
                  </a:lnTo>
                  <a:lnTo>
                    <a:pt x="0" y="852"/>
                  </a:lnTo>
                  <a:lnTo>
                    <a:pt x="0" y="834"/>
                  </a:lnTo>
                  <a:lnTo>
                    <a:pt x="0" y="816"/>
                  </a:lnTo>
                  <a:lnTo>
                    <a:pt x="6" y="804"/>
                  </a:lnTo>
                  <a:lnTo>
                    <a:pt x="6" y="786"/>
                  </a:lnTo>
                  <a:lnTo>
                    <a:pt x="6" y="774"/>
                  </a:lnTo>
                  <a:lnTo>
                    <a:pt x="12" y="756"/>
                  </a:lnTo>
                  <a:lnTo>
                    <a:pt x="12" y="744"/>
                  </a:lnTo>
                  <a:lnTo>
                    <a:pt x="18" y="726"/>
                  </a:lnTo>
                  <a:lnTo>
                    <a:pt x="24" y="714"/>
                  </a:lnTo>
                  <a:lnTo>
                    <a:pt x="24" y="696"/>
                  </a:lnTo>
                  <a:lnTo>
                    <a:pt x="30" y="684"/>
                  </a:lnTo>
                  <a:lnTo>
                    <a:pt x="36" y="666"/>
                  </a:lnTo>
                  <a:lnTo>
                    <a:pt x="42" y="654"/>
                  </a:lnTo>
                  <a:lnTo>
                    <a:pt x="48" y="636"/>
                  </a:lnTo>
                  <a:lnTo>
                    <a:pt x="54" y="624"/>
                  </a:lnTo>
                  <a:lnTo>
                    <a:pt x="60" y="606"/>
                  </a:lnTo>
                  <a:lnTo>
                    <a:pt x="66" y="594"/>
                  </a:lnTo>
                  <a:lnTo>
                    <a:pt x="72" y="576"/>
                  </a:lnTo>
                  <a:lnTo>
                    <a:pt x="84" y="564"/>
                  </a:lnTo>
                  <a:lnTo>
                    <a:pt x="90" y="552"/>
                  </a:lnTo>
                  <a:lnTo>
                    <a:pt x="96" y="534"/>
                  </a:lnTo>
                  <a:lnTo>
                    <a:pt x="108" y="522"/>
                  </a:lnTo>
                  <a:lnTo>
                    <a:pt x="114" y="510"/>
                  </a:lnTo>
                  <a:lnTo>
                    <a:pt x="126" y="492"/>
                  </a:lnTo>
                  <a:lnTo>
                    <a:pt x="132" y="480"/>
                  </a:lnTo>
                  <a:lnTo>
                    <a:pt x="144" y="468"/>
                  </a:lnTo>
                  <a:lnTo>
                    <a:pt x="156" y="450"/>
                  </a:lnTo>
                  <a:lnTo>
                    <a:pt x="168" y="438"/>
                  </a:lnTo>
                  <a:lnTo>
                    <a:pt x="174" y="426"/>
                  </a:lnTo>
                  <a:lnTo>
                    <a:pt x="186" y="414"/>
                  </a:lnTo>
                  <a:lnTo>
                    <a:pt x="198" y="402"/>
                  </a:lnTo>
                  <a:lnTo>
                    <a:pt x="210" y="390"/>
                  </a:lnTo>
                  <a:lnTo>
                    <a:pt x="222" y="372"/>
                  </a:lnTo>
                  <a:lnTo>
                    <a:pt x="234" y="360"/>
                  </a:lnTo>
                  <a:lnTo>
                    <a:pt x="252" y="348"/>
                  </a:lnTo>
                  <a:lnTo>
                    <a:pt x="264" y="336"/>
                  </a:lnTo>
                  <a:lnTo>
                    <a:pt x="276" y="324"/>
                  </a:lnTo>
                  <a:lnTo>
                    <a:pt x="288" y="312"/>
                  </a:lnTo>
                  <a:lnTo>
                    <a:pt x="306" y="300"/>
                  </a:lnTo>
                  <a:lnTo>
                    <a:pt x="318" y="288"/>
                  </a:lnTo>
                  <a:lnTo>
                    <a:pt x="330" y="276"/>
                  </a:lnTo>
                  <a:lnTo>
                    <a:pt x="348" y="270"/>
                  </a:lnTo>
                  <a:lnTo>
                    <a:pt x="366" y="258"/>
                  </a:lnTo>
                  <a:lnTo>
                    <a:pt x="378" y="246"/>
                  </a:lnTo>
                  <a:lnTo>
                    <a:pt x="396" y="234"/>
                  </a:lnTo>
                  <a:lnTo>
                    <a:pt x="408" y="228"/>
                  </a:lnTo>
                  <a:lnTo>
                    <a:pt x="426" y="216"/>
                  </a:lnTo>
                  <a:lnTo>
                    <a:pt x="444" y="204"/>
                  </a:lnTo>
                  <a:lnTo>
                    <a:pt x="462" y="198"/>
                  </a:lnTo>
                  <a:lnTo>
                    <a:pt x="480" y="186"/>
                  </a:lnTo>
                  <a:lnTo>
                    <a:pt x="492" y="174"/>
                  </a:lnTo>
                  <a:lnTo>
                    <a:pt x="510" y="168"/>
                  </a:lnTo>
                  <a:lnTo>
                    <a:pt x="528" y="156"/>
                  </a:lnTo>
                  <a:lnTo>
                    <a:pt x="546" y="150"/>
                  </a:lnTo>
                  <a:lnTo>
                    <a:pt x="564" y="138"/>
                  </a:lnTo>
                  <a:lnTo>
                    <a:pt x="582" y="132"/>
                  </a:lnTo>
                  <a:lnTo>
                    <a:pt x="600" y="126"/>
                  </a:lnTo>
                  <a:lnTo>
                    <a:pt x="618" y="114"/>
                  </a:lnTo>
                  <a:lnTo>
                    <a:pt x="642" y="108"/>
                  </a:lnTo>
                  <a:lnTo>
                    <a:pt x="660" y="102"/>
                  </a:lnTo>
                  <a:lnTo>
                    <a:pt x="678" y="96"/>
                  </a:lnTo>
                  <a:lnTo>
                    <a:pt x="696" y="90"/>
                  </a:lnTo>
                  <a:lnTo>
                    <a:pt x="720" y="84"/>
                  </a:lnTo>
                  <a:lnTo>
                    <a:pt x="738" y="72"/>
                  </a:lnTo>
                  <a:lnTo>
                    <a:pt x="756" y="66"/>
                  </a:lnTo>
                  <a:lnTo>
                    <a:pt x="780" y="60"/>
                  </a:lnTo>
                  <a:lnTo>
                    <a:pt x="798" y="60"/>
                  </a:lnTo>
                  <a:lnTo>
                    <a:pt x="816" y="54"/>
                  </a:lnTo>
                  <a:lnTo>
                    <a:pt x="840" y="48"/>
                  </a:lnTo>
                  <a:lnTo>
                    <a:pt x="858" y="42"/>
                  </a:lnTo>
                  <a:lnTo>
                    <a:pt x="882" y="36"/>
                  </a:lnTo>
                  <a:lnTo>
                    <a:pt x="900" y="30"/>
                  </a:lnTo>
                  <a:lnTo>
                    <a:pt x="924" y="30"/>
                  </a:lnTo>
                  <a:lnTo>
                    <a:pt x="942" y="24"/>
                  </a:lnTo>
                  <a:lnTo>
                    <a:pt x="966" y="24"/>
                  </a:lnTo>
                  <a:lnTo>
                    <a:pt x="984" y="18"/>
                  </a:lnTo>
                  <a:lnTo>
                    <a:pt x="1008" y="12"/>
                  </a:lnTo>
                  <a:lnTo>
                    <a:pt x="1026" y="12"/>
                  </a:lnTo>
                  <a:lnTo>
                    <a:pt x="1050" y="12"/>
                  </a:lnTo>
                  <a:lnTo>
                    <a:pt x="1068" y="6"/>
                  </a:lnTo>
                  <a:lnTo>
                    <a:pt x="1092" y="6"/>
                  </a:lnTo>
                  <a:lnTo>
                    <a:pt x="1116" y="6"/>
                  </a:lnTo>
                  <a:lnTo>
                    <a:pt x="1134" y="0"/>
                  </a:lnTo>
                  <a:lnTo>
                    <a:pt x="1158" y="0"/>
                  </a:lnTo>
                  <a:lnTo>
                    <a:pt x="1176" y="0"/>
                  </a:lnTo>
                  <a:lnTo>
                    <a:pt x="1200" y="0"/>
                  </a:lnTo>
                  <a:lnTo>
                    <a:pt x="1224" y="0"/>
                  </a:lnTo>
                  <a:lnTo>
                    <a:pt x="1242" y="0"/>
                  </a:lnTo>
                  <a:lnTo>
                    <a:pt x="1266" y="0"/>
                  </a:lnTo>
                  <a:lnTo>
                    <a:pt x="1284" y="0"/>
                  </a:lnTo>
                  <a:lnTo>
                    <a:pt x="1308" y="0"/>
                  </a:lnTo>
                  <a:lnTo>
                    <a:pt x="1332" y="0"/>
                  </a:lnTo>
                  <a:lnTo>
                    <a:pt x="1350" y="0"/>
                  </a:lnTo>
                  <a:lnTo>
                    <a:pt x="1374" y="6"/>
                  </a:lnTo>
                  <a:lnTo>
                    <a:pt x="1398" y="6"/>
                  </a:lnTo>
                  <a:lnTo>
                    <a:pt x="1416" y="6"/>
                  </a:lnTo>
                  <a:lnTo>
                    <a:pt x="1440" y="12"/>
                  </a:lnTo>
                  <a:lnTo>
                    <a:pt x="1458" y="12"/>
                  </a:lnTo>
                  <a:lnTo>
                    <a:pt x="1482" y="12"/>
                  </a:lnTo>
                  <a:lnTo>
                    <a:pt x="1500" y="18"/>
                  </a:lnTo>
                  <a:lnTo>
                    <a:pt x="1524" y="24"/>
                  </a:lnTo>
                  <a:lnTo>
                    <a:pt x="1542" y="24"/>
                  </a:lnTo>
                  <a:lnTo>
                    <a:pt x="1566" y="30"/>
                  </a:lnTo>
                  <a:lnTo>
                    <a:pt x="1584" y="30"/>
                  </a:lnTo>
                  <a:lnTo>
                    <a:pt x="1608" y="36"/>
                  </a:lnTo>
                  <a:lnTo>
                    <a:pt x="1626" y="42"/>
                  </a:lnTo>
                  <a:lnTo>
                    <a:pt x="1650" y="48"/>
                  </a:lnTo>
                  <a:lnTo>
                    <a:pt x="1668" y="54"/>
                  </a:lnTo>
                  <a:lnTo>
                    <a:pt x="1692" y="60"/>
                  </a:lnTo>
                  <a:lnTo>
                    <a:pt x="1242" y="882"/>
                  </a:lnTo>
                  <a:lnTo>
                    <a:pt x="444" y="1554"/>
                  </a:lnTo>
                  <a:close/>
                </a:path>
              </a:pathLst>
            </a:custGeom>
            <a:solidFill>
              <a:srgbClr val="B2B2B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292" name="Freeform 66"/>
            <p:cNvSpPr>
              <a:spLocks/>
            </p:cNvSpPr>
            <p:nvPr/>
          </p:nvSpPr>
          <p:spPr bwMode="auto">
            <a:xfrm>
              <a:off x="4068" y="910"/>
              <a:ext cx="624" cy="822"/>
            </a:xfrm>
            <a:custGeom>
              <a:avLst/>
              <a:gdLst>
                <a:gd name="T0" fmla="*/ 450 w 624"/>
                <a:gd name="T1" fmla="*/ 0 h 822"/>
                <a:gd name="T2" fmla="*/ 468 w 624"/>
                <a:gd name="T3" fmla="*/ 0 h 822"/>
                <a:gd name="T4" fmla="*/ 486 w 624"/>
                <a:gd name="T5" fmla="*/ 6 h 822"/>
                <a:gd name="T6" fmla="*/ 510 w 624"/>
                <a:gd name="T7" fmla="*/ 12 h 822"/>
                <a:gd name="T8" fmla="*/ 528 w 624"/>
                <a:gd name="T9" fmla="*/ 24 h 822"/>
                <a:gd name="T10" fmla="*/ 546 w 624"/>
                <a:gd name="T11" fmla="*/ 30 h 822"/>
                <a:gd name="T12" fmla="*/ 564 w 624"/>
                <a:gd name="T13" fmla="*/ 36 h 822"/>
                <a:gd name="T14" fmla="*/ 588 w 624"/>
                <a:gd name="T15" fmla="*/ 42 h 822"/>
                <a:gd name="T16" fmla="*/ 606 w 624"/>
                <a:gd name="T17" fmla="*/ 48 h 822"/>
                <a:gd name="T18" fmla="*/ 624 w 624"/>
                <a:gd name="T19" fmla="*/ 54 h 822"/>
                <a:gd name="T20" fmla="*/ 0 w 624"/>
                <a:gd name="T21" fmla="*/ 822 h 822"/>
                <a:gd name="T22" fmla="*/ 450 w 624"/>
                <a:gd name="T23" fmla="*/ 0 h 822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624"/>
                <a:gd name="T37" fmla="*/ 0 h 822"/>
                <a:gd name="T38" fmla="*/ 624 w 624"/>
                <a:gd name="T39" fmla="*/ 822 h 822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624" h="822">
                  <a:moveTo>
                    <a:pt x="450" y="0"/>
                  </a:moveTo>
                  <a:lnTo>
                    <a:pt x="468" y="0"/>
                  </a:lnTo>
                  <a:lnTo>
                    <a:pt x="486" y="6"/>
                  </a:lnTo>
                  <a:lnTo>
                    <a:pt x="510" y="12"/>
                  </a:lnTo>
                  <a:lnTo>
                    <a:pt x="528" y="24"/>
                  </a:lnTo>
                  <a:lnTo>
                    <a:pt x="546" y="30"/>
                  </a:lnTo>
                  <a:lnTo>
                    <a:pt x="564" y="36"/>
                  </a:lnTo>
                  <a:lnTo>
                    <a:pt x="588" y="42"/>
                  </a:lnTo>
                  <a:lnTo>
                    <a:pt x="606" y="48"/>
                  </a:lnTo>
                  <a:lnTo>
                    <a:pt x="624" y="54"/>
                  </a:lnTo>
                  <a:lnTo>
                    <a:pt x="0" y="822"/>
                  </a:lnTo>
                  <a:lnTo>
                    <a:pt x="450" y="0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293" name="Freeform 67"/>
            <p:cNvSpPr>
              <a:spLocks/>
            </p:cNvSpPr>
            <p:nvPr/>
          </p:nvSpPr>
          <p:spPr bwMode="auto">
            <a:xfrm>
              <a:off x="4068" y="955"/>
              <a:ext cx="1110" cy="768"/>
            </a:xfrm>
            <a:custGeom>
              <a:avLst/>
              <a:gdLst>
                <a:gd name="T0" fmla="*/ 624 w 1110"/>
                <a:gd name="T1" fmla="*/ 0 h 768"/>
                <a:gd name="T2" fmla="*/ 642 w 1110"/>
                <a:gd name="T3" fmla="*/ 12 h 768"/>
                <a:gd name="T4" fmla="*/ 660 w 1110"/>
                <a:gd name="T5" fmla="*/ 18 h 768"/>
                <a:gd name="T6" fmla="*/ 678 w 1110"/>
                <a:gd name="T7" fmla="*/ 24 h 768"/>
                <a:gd name="T8" fmla="*/ 696 w 1110"/>
                <a:gd name="T9" fmla="*/ 36 h 768"/>
                <a:gd name="T10" fmla="*/ 714 w 1110"/>
                <a:gd name="T11" fmla="*/ 42 h 768"/>
                <a:gd name="T12" fmla="*/ 732 w 1110"/>
                <a:gd name="T13" fmla="*/ 54 h 768"/>
                <a:gd name="T14" fmla="*/ 750 w 1110"/>
                <a:gd name="T15" fmla="*/ 60 h 768"/>
                <a:gd name="T16" fmla="*/ 768 w 1110"/>
                <a:gd name="T17" fmla="*/ 72 h 768"/>
                <a:gd name="T18" fmla="*/ 786 w 1110"/>
                <a:gd name="T19" fmla="*/ 84 h 768"/>
                <a:gd name="T20" fmla="*/ 804 w 1110"/>
                <a:gd name="T21" fmla="*/ 90 h 768"/>
                <a:gd name="T22" fmla="*/ 816 w 1110"/>
                <a:gd name="T23" fmla="*/ 102 h 768"/>
                <a:gd name="T24" fmla="*/ 834 w 1110"/>
                <a:gd name="T25" fmla="*/ 114 h 768"/>
                <a:gd name="T26" fmla="*/ 852 w 1110"/>
                <a:gd name="T27" fmla="*/ 120 h 768"/>
                <a:gd name="T28" fmla="*/ 864 w 1110"/>
                <a:gd name="T29" fmla="*/ 132 h 768"/>
                <a:gd name="T30" fmla="*/ 882 w 1110"/>
                <a:gd name="T31" fmla="*/ 144 h 768"/>
                <a:gd name="T32" fmla="*/ 900 w 1110"/>
                <a:gd name="T33" fmla="*/ 156 h 768"/>
                <a:gd name="T34" fmla="*/ 912 w 1110"/>
                <a:gd name="T35" fmla="*/ 162 h 768"/>
                <a:gd name="T36" fmla="*/ 924 w 1110"/>
                <a:gd name="T37" fmla="*/ 174 h 768"/>
                <a:gd name="T38" fmla="*/ 942 w 1110"/>
                <a:gd name="T39" fmla="*/ 186 h 768"/>
                <a:gd name="T40" fmla="*/ 954 w 1110"/>
                <a:gd name="T41" fmla="*/ 198 h 768"/>
                <a:gd name="T42" fmla="*/ 972 w 1110"/>
                <a:gd name="T43" fmla="*/ 210 h 768"/>
                <a:gd name="T44" fmla="*/ 984 w 1110"/>
                <a:gd name="T45" fmla="*/ 222 h 768"/>
                <a:gd name="T46" fmla="*/ 996 w 1110"/>
                <a:gd name="T47" fmla="*/ 234 h 768"/>
                <a:gd name="T48" fmla="*/ 1008 w 1110"/>
                <a:gd name="T49" fmla="*/ 246 h 768"/>
                <a:gd name="T50" fmla="*/ 1020 w 1110"/>
                <a:gd name="T51" fmla="*/ 258 h 768"/>
                <a:gd name="T52" fmla="*/ 1032 w 1110"/>
                <a:gd name="T53" fmla="*/ 276 h 768"/>
                <a:gd name="T54" fmla="*/ 1044 w 1110"/>
                <a:gd name="T55" fmla="*/ 288 h 768"/>
                <a:gd name="T56" fmla="*/ 1056 w 1110"/>
                <a:gd name="T57" fmla="*/ 300 h 768"/>
                <a:gd name="T58" fmla="*/ 1068 w 1110"/>
                <a:gd name="T59" fmla="*/ 312 h 768"/>
                <a:gd name="T60" fmla="*/ 1080 w 1110"/>
                <a:gd name="T61" fmla="*/ 324 h 768"/>
                <a:gd name="T62" fmla="*/ 1092 w 1110"/>
                <a:gd name="T63" fmla="*/ 336 h 768"/>
                <a:gd name="T64" fmla="*/ 1098 w 1110"/>
                <a:gd name="T65" fmla="*/ 354 h 768"/>
                <a:gd name="T66" fmla="*/ 1110 w 1110"/>
                <a:gd name="T67" fmla="*/ 366 h 768"/>
                <a:gd name="T68" fmla="*/ 0 w 1110"/>
                <a:gd name="T69" fmla="*/ 768 h 768"/>
                <a:gd name="T70" fmla="*/ 624 w 1110"/>
                <a:gd name="T71" fmla="*/ 0 h 768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1110"/>
                <a:gd name="T109" fmla="*/ 0 h 768"/>
                <a:gd name="T110" fmla="*/ 1110 w 1110"/>
                <a:gd name="T111" fmla="*/ 768 h 768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1110" h="768">
                  <a:moveTo>
                    <a:pt x="624" y="0"/>
                  </a:moveTo>
                  <a:lnTo>
                    <a:pt x="642" y="12"/>
                  </a:lnTo>
                  <a:lnTo>
                    <a:pt x="660" y="18"/>
                  </a:lnTo>
                  <a:lnTo>
                    <a:pt x="678" y="24"/>
                  </a:lnTo>
                  <a:lnTo>
                    <a:pt x="696" y="36"/>
                  </a:lnTo>
                  <a:lnTo>
                    <a:pt x="714" y="42"/>
                  </a:lnTo>
                  <a:lnTo>
                    <a:pt x="732" y="54"/>
                  </a:lnTo>
                  <a:lnTo>
                    <a:pt x="750" y="60"/>
                  </a:lnTo>
                  <a:lnTo>
                    <a:pt x="768" y="72"/>
                  </a:lnTo>
                  <a:lnTo>
                    <a:pt x="786" y="84"/>
                  </a:lnTo>
                  <a:lnTo>
                    <a:pt x="804" y="90"/>
                  </a:lnTo>
                  <a:lnTo>
                    <a:pt x="816" y="102"/>
                  </a:lnTo>
                  <a:lnTo>
                    <a:pt x="834" y="114"/>
                  </a:lnTo>
                  <a:lnTo>
                    <a:pt x="852" y="120"/>
                  </a:lnTo>
                  <a:lnTo>
                    <a:pt x="864" y="132"/>
                  </a:lnTo>
                  <a:lnTo>
                    <a:pt x="882" y="144"/>
                  </a:lnTo>
                  <a:lnTo>
                    <a:pt x="900" y="156"/>
                  </a:lnTo>
                  <a:lnTo>
                    <a:pt x="912" y="162"/>
                  </a:lnTo>
                  <a:lnTo>
                    <a:pt x="924" y="174"/>
                  </a:lnTo>
                  <a:lnTo>
                    <a:pt x="942" y="186"/>
                  </a:lnTo>
                  <a:lnTo>
                    <a:pt x="954" y="198"/>
                  </a:lnTo>
                  <a:lnTo>
                    <a:pt x="972" y="210"/>
                  </a:lnTo>
                  <a:lnTo>
                    <a:pt x="984" y="222"/>
                  </a:lnTo>
                  <a:lnTo>
                    <a:pt x="996" y="234"/>
                  </a:lnTo>
                  <a:lnTo>
                    <a:pt x="1008" y="246"/>
                  </a:lnTo>
                  <a:lnTo>
                    <a:pt x="1020" y="258"/>
                  </a:lnTo>
                  <a:lnTo>
                    <a:pt x="1032" y="276"/>
                  </a:lnTo>
                  <a:lnTo>
                    <a:pt x="1044" y="288"/>
                  </a:lnTo>
                  <a:lnTo>
                    <a:pt x="1056" y="300"/>
                  </a:lnTo>
                  <a:lnTo>
                    <a:pt x="1068" y="312"/>
                  </a:lnTo>
                  <a:lnTo>
                    <a:pt x="1080" y="324"/>
                  </a:lnTo>
                  <a:lnTo>
                    <a:pt x="1092" y="336"/>
                  </a:lnTo>
                  <a:lnTo>
                    <a:pt x="1098" y="354"/>
                  </a:lnTo>
                  <a:lnTo>
                    <a:pt x="1110" y="366"/>
                  </a:lnTo>
                  <a:lnTo>
                    <a:pt x="0" y="768"/>
                  </a:lnTo>
                  <a:lnTo>
                    <a:pt x="624" y="0"/>
                  </a:lnTo>
                  <a:close/>
                </a:path>
              </a:pathLst>
            </a:custGeom>
            <a:solidFill>
              <a:srgbClr val="C3C3C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294" name="Freeform 68"/>
            <p:cNvSpPr>
              <a:spLocks/>
            </p:cNvSpPr>
            <p:nvPr/>
          </p:nvSpPr>
          <p:spPr bwMode="auto">
            <a:xfrm>
              <a:off x="4061" y="1326"/>
              <a:ext cx="1248" cy="840"/>
            </a:xfrm>
            <a:custGeom>
              <a:avLst/>
              <a:gdLst>
                <a:gd name="T0" fmla="*/ 1110 w 1248"/>
                <a:gd name="T1" fmla="*/ 0 h 840"/>
                <a:gd name="T2" fmla="*/ 1122 w 1248"/>
                <a:gd name="T3" fmla="*/ 12 h 840"/>
                <a:gd name="T4" fmla="*/ 1128 w 1248"/>
                <a:gd name="T5" fmla="*/ 30 h 840"/>
                <a:gd name="T6" fmla="*/ 1140 w 1248"/>
                <a:gd name="T7" fmla="*/ 42 h 840"/>
                <a:gd name="T8" fmla="*/ 1146 w 1248"/>
                <a:gd name="T9" fmla="*/ 54 h 840"/>
                <a:gd name="T10" fmla="*/ 1158 w 1248"/>
                <a:gd name="T11" fmla="*/ 72 h 840"/>
                <a:gd name="T12" fmla="*/ 1164 w 1248"/>
                <a:gd name="T13" fmla="*/ 84 h 840"/>
                <a:gd name="T14" fmla="*/ 1170 w 1248"/>
                <a:gd name="T15" fmla="*/ 96 h 840"/>
                <a:gd name="T16" fmla="*/ 1176 w 1248"/>
                <a:gd name="T17" fmla="*/ 114 h 840"/>
                <a:gd name="T18" fmla="*/ 1188 w 1248"/>
                <a:gd name="T19" fmla="*/ 126 h 840"/>
                <a:gd name="T20" fmla="*/ 1194 w 1248"/>
                <a:gd name="T21" fmla="*/ 144 h 840"/>
                <a:gd name="T22" fmla="*/ 1200 w 1248"/>
                <a:gd name="T23" fmla="*/ 156 h 840"/>
                <a:gd name="T24" fmla="*/ 1206 w 1248"/>
                <a:gd name="T25" fmla="*/ 174 h 840"/>
                <a:gd name="T26" fmla="*/ 1212 w 1248"/>
                <a:gd name="T27" fmla="*/ 186 h 840"/>
                <a:gd name="T28" fmla="*/ 1212 w 1248"/>
                <a:gd name="T29" fmla="*/ 204 h 840"/>
                <a:gd name="T30" fmla="*/ 1218 w 1248"/>
                <a:gd name="T31" fmla="*/ 216 h 840"/>
                <a:gd name="T32" fmla="*/ 1224 w 1248"/>
                <a:gd name="T33" fmla="*/ 234 h 840"/>
                <a:gd name="T34" fmla="*/ 1230 w 1248"/>
                <a:gd name="T35" fmla="*/ 246 h 840"/>
                <a:gd name="T36" fmla="*/ 1230 w 1248"/>
                <a:gd name="T37" fmla="*/ 264 h 840"/>
                <a:gd name="T38" fmla="*/ 1236 w 1248"/>
                <a:gd name="T39" fmla="*/ 276 h 840"/>
                <a:gd name="T40" fmla="*/ 1236 w 1248"/>
                <a:gd name="T41" fmla="*/ 294 h 840"/>
                <a:gd name="T42" fmla="*/ 1242 w 1248"/>
                <a:gd name="T43" fmla="*/ 306 h 840"/>
                <a:gd name="T44" fmla="*/ 1242 w 1248"/>
                <a:gd name="T45" fmla="*/ 324 h 840"/>
                <a:gd name="T46" fmla="*/ 1242 w 1248"/>
                <a:gd name="T47" fmla="*/ 336 h 840"/>
                <a:gd name="T48" fmla="*/ 1242 w 1248"/>
                <a:gd name="T49" fmla="*/ 354 h 840"/>
                <a:gd name="T50" fmla="*/ 1248 w 1248"/>
                <a:gd name="T51" fmla="*/ 372 h 840"/>
                <a:gd name="T52" fmla="*/ 1248 w 1248"/>
                <a:gd name="T53" fmla="*/ 384 h 840"/>
                <a:gd name="T54" fmla="*/ 1248 w 1248"/>
                <a:gd name="T55" fmla="*/ 402 h 840"/>
                <a:gd name="T56" fmla="*/ 1248 w 1248"/>
                <a:gd name="T57" fmla="*/ 414 h 840"/>
                <a:gd name="T58" fmla="*/ 1248 w 1248"/>
                <a:gd name="T59" fmla="*/ 432 h 840"/>
                <a:gd name="T60" fmla="*/ 1242 w 1248"/>
                <a:gd name="T61" fmla="*/ 444 h 840"/>
                <a:gd name="T62" fmla="*/ 1242 w 1248"/>
                <a:gd name="T63" fmla="*/ 462 h 840"/>
                <a:gd name="T64" fmla="*/ 1242 w 1248"/>
                <a:gd name="T65" fmla="*/ 480 h 840"/>
                <a:gd name="T66" fmla="*/ 1242 w 1248"/>
                <a:gd name="T67" fmla="*/ 492 h 840"/>
                <a:gd name="T68" fmla="*/ 1236 w 1248"/>
                <a:gd name="T69" fmla="*/ 510 h 840"/>
                <a:gd name="T70" fmla="*/ 1236 w 1248"/>
                <a:gd name="T71" fmla="*/ 522 h 840"/>
                <a:gd name="T72" fmla="*/ 1230 w 1248"/>
                <a:gd name="T73" fmla="*/ 540 h 840"/>
                <a:gd name="T74" fmla="*/ 1230 w 1248"/>
                <a:gd name="T75" fmla="*/ 552 h 840"/>
                <a:gd name="T76" fmla="*/ 1224 w 1248"/>
                <a:gd name="T77" fmla="*/ 570 h 840"/>
                <a:gd name="T78" fmla="*/ 1218 w 1248"/>
                <a:gd name="T79" fmla="*/ 582 h 840"/>
                <a:gd name="T80" fmla="*/ 1212 w 1248"/>
                <a:gd name="T81" fmla="*/ 600 h 840"/>
                <a:gd name="T82" fmla="*/ 1212 w 1248"/>
                <a:gd name="T83" fmla="*/ 612 h 840"/>
                <a:gd name="T84" fmla="*/ 1206 w 1248"/>
                <a:gd name="T85" fmla="*/ 630 h 840"/>
                <a:gd name="T86" fmla="*/ 1200 w 1248"/>
                <a:gd name="T87" fmla="*/ 642 h 840"/>
                <a:gd name="T88" fmla="*/ 1194 w 1248"/>
                <a:gd name="T89" fmla="*/ 660 h 840"/>
                <a:gd name="T90" fmla="*/ 1188 w 1248"/>
                <a:gd name="T91" fmla="*/ 672 h 840"/>
                <a:gd name="T92" fmla="*/ 1176 w 1248"/>
                <a:gd name="T93" fmla="*/ 690 h 840"/>
                <a:gd name="T94" fmla="*/ 1170 w 1248"/>
                <a:gd name="T95" fmla="*/ 702 h 840"/>
                <a:gd name="T96" fmla="*/ 1164 w 1248"/>
                <a:gd name="T97" fmla="*/ 714 h 840"/>
                <a:gd name="T98" fmla="*/ 1158 w 1248"/>
                <a:gd name="T99" fmla="*/ 732 h 840"/>
                <a:gd name="T100" fmla="*/ 1146 w 1248"/>
                <a:gd name="T101" fmla="*/ 744 h 840"/>
                <a:gd name="T102" fmla="*/ 1140 w 1248"/>
                <a:gd name="T103" fmla="*/ 762 h 840"/>
                <a:gd name="T104" fmla="*/ 1128 w 1248"/>
                <a:gd name="T105" fmla="*/ 774 h 840"/>
                <a:gd name="T106" fmla="*/ 1122 w 1248"/>
                <a:gd name="T107" fmla="*/ 786 h 840"/>
                <a:gd name="T108" fmla="*/ 1110 w 1248"/>
                <a:gd name="T109" fmla="*/ 798 h 840"/>
                <a:gd name="T110" fmla="*/ 1098 w 1248"/>
                <a:gd name="T111" fmla="*/ 816 h 840"/>
                <a:gd name="T112" fmla="*/ 1092 w 1248"/>
                <a:gd name="T113" fmla="*/ 828 h 840"/>
                <a:gd name="T114" fmla="*/ 1080 w 1248"/>
                <a:gd name="T115" fmla="*/ 840 h 840"/>
                <a:gd name="T116" fmla="*/ 0 w 1248"/>
                <a:gd name="T117" fmla="*/ 402 h 840"/>
                <a:gd name="T118" fmla="*/ 1110 w 1248"/>
                <a:gd name="T119" fmla="*/ 0 h 840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1248"/>
                <a:gd name="T181" fmla="*/ 0 h 840"/>
                <a:gd name="T182" fmla="*/ 1248 w 1248"/>
                <a:gd name="T183" fmla="*/ 840 h 840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1248" h="840">
                  <a:moveTo>
                    <a:pt x="1110" y="0"/>
                  </a:moveTo>
                  <a:lnTo>
                    <a:pt x="1122" y="12"/>
                  </a:lnTo>
                  <a:lnTo>
                    <a:pt x="1128" y="30"/>
                  </a:lnTo>
                  <a:lnTo>
                    <a:pt x="1140" y="42"/>
                  </a:lnTo>
                  <a:lnTo>
                    <a:pt x="1146" y="54"/>
                  </a:lnTo>
                  <a:lnTo>
                    <a:pt x="1158" y="72"/>
                  </a:lnTo>
                  <a:lnTo>
                    <a:pt x="1164" y="84"/>
                  </a:lnTo>
                  <a:lnTo>
                    <a:pt x="1170" y="96"/>
                  </a:lnTo>
                  <a:lnTo>
                    <a:pt x="1176" y="114"/>
                  </a:lnTo>
                  <a:lnTo>
                    <a:pt x="1188" y="126"/>
                  </a:lnTo>
                  <a:lnTo>
                    <a:pt x="1194" y="144"/>
                  </a:lnTo>
                  <a:lnTo>
                    <a:pt x="1200" y="156"/>
                  </a:lnTo>
                  <a:lnTo>
                    <a:pt x="1206" y="174"/>
                  </a:lnTo>
                  <a:lnTo>
                    <a:pt x="1212" y="186"/>
                  </a:lnTo>
                  <a:lnTo>
                    <a:pt x="1212" y="204"/>
                  </a:lnTo>
                  <a:lnTo>
                    <a:pt x="1218" y="216"/>
                  </a:lnTo>
                  <a:lnTo>
                    <a:pt x="1224" y="234"/>
                  </a:lnTo>
                  <a:lnTo>
                    <a:pt x="1230" y="246"/>
                  </a:lnTo>
                  <a:lnTo>
                    <a:pt x="1230" y="264"/>
                  </a:lnTo>
                  <a:lnTo>
                    <a:pt x="1236" y="276"/>
                  </a:lnTo>
                  <a:lnTo>
                    <a:pt x="1236" y="294"/>
                  </a:lnTo>
                  <a:lnTo>
                    <a:pt x="1242" y="306"/>
                  </a:lnTo>
                  <a:lnTo>
                    <a:pt x="1242" y="324"/>
                  </a:lnTo>
                  <a:lnTo>
                    <a:pt x="1242" y="336"/>
                  </a:lnTo>
                  <a:lnTo>
                    <a:pt x="1242" y="354"/>
                  </a:lnTo>
                  <a:lnTo>
                    <a:pt x="1248" y="372"/>
                  </a:lnTo>
                  <a:lnTo>
                    <a:pt x="1248" y="384"/>
                  </a:lnTo>
                  <a:lnTo>
                    <a:pt x="1248" y="402"/>
                  </a:lnTo>
                  <a:lnTo>
                    <a:pt x="1248" y="414"/>
                  </a:lnTo>
                  <a:lnTo>
                    <a:pt x="1248" y="432"/>
                  </a:lnTo>
                  <a:lnTo>
                    <a:pt x="1242" y="444"/>
                  </a:lnTo>
                  <a:lnTo>
                    <a:pt x="1242" y="462"/>
                  </a:lnTo>
                  <a:lnTo>
                    <a:pt x="1242" y="480"/>
                  </a:lnTo>
                  <a:lnTo>
                    <a:pt x="1242" y="492"/>
                  </a:lnTo>
                  <a:lnTo>
                    <a:pt x="1236" y="510"/>
                  </a:lnTo>
                  <a:lnTo>
                    <a:pt x="1236" y="522"/>
                  </a:lnTo>
                  <a:lnTo>
                    <a:pt x="1230" y="540"/>
                  </a:lnTo>
                  <a:lnTo>
                    <a:pt x="1230" y="552"/>
                  </a:lnTo>
                  <a:lnTo>
                    <a:pt x="1224" y="570"/>
                  </a:lnTo>
                  <a:lnTo>
                    <a:pt x="1218" y="582"/>
                  </a:lnTo>
                  <a:lnTo>
                    <a:pt x="1212" y="600"/>
                  </a:lnTo>
                  <a:lnTo>
                    <a:pt x="1212" y="612"/>
                  </a:lnTo>
                  <a:lnTo>
                    <a:pt x="1206" y="630"/>
                  </a:lnTo>
                  <a:lnTo>
                    <a:pt x="1200" y="642"/>
                  </a:lnTo>
                  <a:lnTo>
                    <a:pt x="1194" y="660"/>
                  </a:lnTo>
                  <a:lnTo>
                    <a:pt x="1188" y="672"/>
                  </a:lnTo>
                  <a:lnTo>
                    <a:pt x="1176" y="690"/>
                  </a:lnTo>
                  <a:lnTo>
                    <a:pt x="1170" y="702"/>
                  </a:lnTo>
                  <a:lnTo>
                    <a:pt x="1164" y="714"/>
                  </a:lnTo>
                  <a:lnTo>
                    <a:pt x="1158" y="732"/>
                  </a:lnTo>
                  <a:lnTo>
                    <a:pt x="1146" y="744"/>
                  </a:lnTo>
                  <a:lnTo>
                    <a:pt x="1140" y="762"/>
                  </a:lnTo>
                  <a:lnTo>
                    <a:pt x="1128" y="774"/>
                  </a:lnTo>
                  <a:lnTo>
                    <a:pt x="1122" y="786"/>
                  </a:lnTo>
                  <a:lnTo>
                    <a:pt x="1110" y="798"/>
                  </a:lnTo>
                  <a:lnTo>
                    <a:pt x="1098" y="816"/>
                  </a:lnTo>
                  <a:lnTo>
                    <a:pt x="1092" y="828"/>
                  </a:lnTo>
                  <a:lnTo>
                    <a:pt x="1080" y="840"/>
                  </a:lnTo>
                  <a:lnTo>
                    <a:pt x="0" y="402"/>
                  </a:lnTo>
                  <a:lnTo>
                    <a:pt x="1110" y="0"/>
                  </a:lnTo>
                  <a:close/>
                </a:path>
              </a:pathLst>
            </a:custGeom>
            <a:solidFill>
              <a:srgbClr val="A1A1A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295" name="Freeform 69"/>
            <p:cNvSpPr>
              <a:spLocks/>
            </p:cNvSpPr>
            <p:nvPr/>
          </p:nvSpPr>
          <p:spPr bwMode="auto">
            <a:xfrm>
              <a:off x="4068" y="1731"/>
              <a:ext cx="1080" cy="876"/>
            </a:xfrm>
            <a:custGeom>
              <a:avLst/>
              <a:gdLst>
                <a:gd name="T0" fmla="*/ 1080 w 1080"/>
                <a:gd name="T1" fmla="*/ 438 h 876"/>
                <a:gd name="T2" fmla="*/ 1068 w 1080"/>
                <a:gd name="T3" fmla="*/ 450 h 876"/>
                <a:gd name="T4" fmla="*/ 1056 w 1080"/>
                <a:gd name="T5" fmla="*/ 468 h 876"/>
                <a:gd name="T6" fmla="*/ 1044 w 1080"/>
                <a:gd name="T7" fmla="*/ 480 h 876"/>
                <a:gd name="T8" fmla="*/ 1032 w 1080"/>
                <a:gd name="T9" fmla="*/ 492 h 876"/>
                <a:gd name="T10" fmla="*/ 1020 w 1080"/>
                <a:gd name="T11" fmla="*/ 504 h 876"/>
                <a:gd name="T12" fmla="*/ 1008 w 1080"/>
                <a:gd name="T13" fmla="*/ 516 h 876"/>
                <a:gd name="T14" fmla="*/ 996 w 1080"/>
                <a:gd name="T15" fmla="*/ 528 h 876"/>
                <a:gd name="T16" fmla="*/ 984 w 1080"/>
                <a:gd name="T17" fmla="*/ 540 h 876"/>
                <a:gd name="T18" fmla="*/ 972 w 1080"/>
                <a:gd name="T19" fmla="*/ 552 h 876"/>
                <a:gd name="T20" fmla="*/ 954 w 1080"/>
                <a:gd name="T21" fmla="*/ 564 h 876"/>
                <a:gd name="T22" fmla="*/ 942 w 1080"/>
                <a:gd name="T23" fmla="*/ 576 h 876"/>
                <a:gd name="T24" fmla="*/ 924 w 1080"/>
                <a:gd name="T25" fmla="*/ 588 h 876"/>
                <a:gd name="T26" fmla="*/ 912 w 1080"/>
                <a:gd name="T27" fmla="*/ 600 h 876"/>
                <a:gd name="T28" fmla="*/ 900 w 1080"/>
                <a:gd name="T29" fmla="*/ 612 h 876"/>
                <a:gd name="T30" fmla="*/ 882 w 1080"/>
                <a:gd name="T31" fmla="*/ 624 h 876"/>
                <a:gd name="T32" fmla="*/ 864 w 1080"/>
                <a:gd name="T33" fmla="*/ 630 h 876"/>
                <a:gd name="T34" fmla="*/ 852 w 1080"/>
                <a:gd name="T35" fmla="*/ 642 h 876"/>
                <a:gd name="T36" fmla="*/ 834 w 1080"/>
                <a:gd name="T37" fmla="*/ 654 h 876"/>
                <a:gd name="T38" fmla="*/ 816 w 1080"/>
                <a:gd name="T39" fmla="*/ 666 h 876"/>
                <a:gd name="T40" fmla="*/ 804 w 1080"/>
                <a:gd name="T41" fmla="*/ 672 h 876"/>
                <a:gd name="T42" fmla="*/ 786 w 1080"/>
                <a:gd name="T43" fmla="*/ 684 h 876"/>
                <a:gd name="T44" fmla="*/ 768 w 1080"/>
                <a:gd name="T45" fmla="*/ 696 h 876"/>
                <a:gd name="T46" fmla="*/ 750 w 1080"/>
                <a:gd name="T47" fmla="*/ 702 h 876"/>
                <a:gd name="T48" fmla="*/ 732 w 1080"/>
                <a:gd name="T49" fmla="*/ 714 h 876"/>
                <a:gd name="T50" fmla="*/ 714 w 1080"/>
                <a:gd name="T51" fmla="*/ 720 h 876"/>
                <a:gd name="T52" fmla="*/ 696 w 1080"/>
                <a:gd name="T53" fmla="*/ 732 h 876"/>
                <a:gd name="T54" fmla="*/ 678 w 1080"/>
                <a:gd name="T55" fmla="*/ 738 h 876"/>
                <a:gd name="T56" fmla="*/ 660 w 1080"/>
                <a:gd name="T57" fmla="*/ 744 h 876"/>
                <a:gd name="T58" fmla="*/ 660 w 1080"/>
                <a:gd name="T59" fmla="*/ 744 h 876"/>
                <a:gd name="T60" fmla="*/ 642 w 1080"/>
                <a:gd name="T61" fmla="*/ 756 h 876"/>
                <a:gd name="T62" fmla="*/ 624 w 1080"/>
                <a:gd name="T63" fmla="*/ 762 h 876"/>
                <a:gd name="T64" fmla="*/ 606 w 1080"/>
                <a:gd name="T65" fmla="*/ 768 h 876"/>
                <a:gd name="T66" fmla="*/ 588 w 1080"/>
                <a:gd name="T67" fmla="*/ 780 h 876"/>
                <a:gd name="T68" fmla="*/ 564 w 1080"/>
                <a:gd name="T69" fmla="*/ 786 h 876"/>
                <a:gd name="T70" fmla="*/ 546 w 1080"/>
                <a:gd name="T71" fmla="*/ 792 h 876"/>
                <a:gd name="T72" fmla="*/ 528 w 1080"/>
                <a:gd name="T73" fmla="*/ 798 h 876"/>
                <a:gd name="T74" fmla="*/ 510 w 1080"/>
                <a:gd name="T75" fmla="*/ 804 h 876"/>
                <a:gd name="T76" fmla="*/ 486 w 1080"/>
                <a:gd name="T77" fmla="*/ 810 h 876"/>
                <a:gd name="T78" fmla="*/ 468 w 1080"/>
                <a:gd name="T79" fmla="*/ 816 h 876"/>
                <a:gd name="T80" fmla="*/ 450 w 1080"/>
                <a:gd name="T81" fmla="*/ 822 h 876"/>
                <a:gd name="T82" fmla="*/ 426 w 1080"/>
                <a:gd name="T83" fmla="*/ 828 h 876"/>
                <a:gd name="T84" fmla="*/ 408 w 1080"/>
                <a:gd name="T85" fmla="*/ 834 h 876"/>
                <a:gd name="T86" fmla="*/ 384 w 1080"/>
                <a:gd name="T87" fmla="*/ 840 h 876"/>
                <a:gd name="T88" fmla="*/ 366 w 1080"/>
                <a:gd name="T89" fmla="*/ 840 h 876"/>
                <a:gd name="T90" fmla="*/ 342 w 1080"/>
                <a:gd name="T91" fmla="*/ 846 h 876"/>
                <a:gd name="T92" fmla="*/ 324 w 1080"/>
                <a:gd name="T93" fmla="*/ 852 h 876"/>
                <a:gd name="T94" fmla="*/ 300 w 1080"/>
                <a:gd name="T95" fmla="*/ 852 h 876"/>
                <a:gd name="T96" fmla="*/ 282 w 1080"/>
                <a:gd name="T97" fmla="*/ 858 h 876"/>
                <a:gd name="T98" fmla="*/ 258 w 1080"/>
                <a:gd name="T99" fmla="*/ 864 h 876"/>
                <a:gd name="T100" fmla="*/ 240 w 1080"/>
                <a:gd name="T101" fmla="*/ 864 h 876"/>
                <a:gd name="T102" fmla="*/ 216 w 1080"/>
                <a:gd name="T103" fmla="*/ 870 h 876"/>
                <a:gd name="T104" fmla="*/ 198 w 1080"/>
                <a:gd name="T105" fmla="*/ 870 h 876"/>
                <a:gd name="T106" fmla="*/ 174 w 1080"/>
                <a:gd name="T107" fmla="*/ 870 h 876"/>
                <a:gd name="T108" fmla="*/ 156 w 1080"/>
                <a:gd name="T109" fmla="*/ 876 h 876"/>
                <a:gd name="T110" fmla="*/ 132 w 1080"/>
                <a:gd name="T111" fmla="*/ 876 h 876"/>
                <a:gd name="T112" fmla="*/ 108 w 1080"/>
                <a:gd name="T113" fmla="*/ 876 h 876"/>
                <a:gd name="T114" fmla="*/ 90 w 1080"/>
                <a:gd name="T115" fmla="*/ 876 h 876"/>
                <a:gd name="T116" fmla="*/ 0 w 1080"/>
                <a:gd name="T117" fmla="*/ 0 h 876"/>
                <a:gd name="T118" fmla="*/ 1080 w 1080"/>
                <a:gd name="T119" fmla="*/ 438 h 87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1080"/>
                <a:gd name="T181" fmla="*/ 0 h 876"/>
                <a:gd name="T182" fmla="*/ 1080 w 1080"/>
                <a:gd name="T183" fmla="*/ 876 h 87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1080" h="876">
                  <a:moveTo>
                    <a:pt x="1080" y="438"/>
                  </a:moveTo>
                  <a:lnTo>
                    <a:pt x="1068" y="450"/>
                  </a:lnTo>
                  <a:lnTo>
                    <a:pt x="1056" y="468"/>
                  </a:lnTo>
                  <a:lnTo>
                    <a:pt x="1044" y="480"/>
                  </a:lnTo>
                  <a:lnTo>
                    <a:pt x="1032" y="492"/>
                  </a:lnTo>
                  <a:lnTo>
                    <a:pt x="1020" y="504"/>
                  </a:lnTo>
                  <a:lnTo>
                    <a:pt x="1008" y="516"/>
                  </a:lnTo>
                  <a:lnTo>
                    <a:pt x="996" y="528"/>
                  </a:lnTo>
                  <a:lnTo>
                    <a:pt x="984" y="540"/>
                  </a:lnTo>
                  <a:lnTo>
                    <a:pt x="972" y="552"/>
                  </a:lnTo>
                  <a:lnTo>
                    <a:pt x="954" y="564"/>
                  </a:lnTo>
                  <a:lnTo>
                    <a:pt x="942" y="576"/>
                  </a:lnTo>
                  <a:lnTo>
                    <a:pt x="924" y="588"/>
                  </a:lnTo>
                  <a:lnTo>
                    <a:pt x="912" y="600"/>
                  </a:lnTo>
                  <a:lnTo>
                    <a:pt x="900" y="612"/>
                  </a:lnTo>
                  <a:lnTo>
                    <a:pt x="882" y="624"/>
                  </a:lnTo>
                  <a:lnTo>
                    <a:pt x="864" y="630"/>
                  </a:lnTo>
                  <a:lnTo>
                    <a:pt x="852" y="642"/>
                  </a:lnTo>
                  <a:lnTo>
                    <a:pt x="834" y="654"/>
                  </a:lnTo>
                  <a:lnTo>
                    <a:pt x="816" y="666"/>
                  </a:lnTo>
                  <a:lnTo>
                    <a:pt x="804" y="672"/>
                  </a:lnTo>
                  <a:lnTo>
                    <a:pt x="786" y="684"/>
                  </a:lnTo>
                  <a:lnTo>
                    <a:pt x="768" y="696"/>
                  </a:lnTo>
                  <a:lnTo>
                    <a:pt x="750" y="702"/>
                  </a:lnTo>
                  <a:lnTo>
                    <a:pt x="732" y="714"/>
                  </a:lnTo>
                  <a:lnTo>
                    <a:pt x="714" y="720"/>
                  </a:lnTo>
                  <a:lnTo>
                    <a:pt x="696" y="732"/>
                  </a:lnTo>
                  <a:lnTo>
                    <a:pt x="678" y="738"/>
                  </a:lnTo>
                  <a:lnTo>
                    <a:pt x="660" y="744"/>
                  </a:lnTo>
                  <a:lnTo>
                    <a:pt x="642" y="756"/>
                  </a:lnTo>
                  <a:lnTo>
                    <a:pt x="624" y="762"/>
                  </a:lnTo>
                  <a:lnTo>
                    <a:pt x="606" y="768"/>
                  </a:lnTo>
                  <a:lnTo>
                    <a:pt x="588" y="780"/>
                  </a:lnTo>
                  <a:lnTo>
                    <a:pt x="564" y="786"/>
                  </a:lnTo>
                  <a:lnTo>
                    <a:pt x="546" y="792"/>
                  </a:lnTo>
                  <a:lnTo>
                    <a:pt x="528" y="798"/>
                  </a:lnTo>
                  <a:lnTo>
                    <a:pt x="510" y="804"/>
                  </a:lnTo>
                  <a:lnTo>
                    <a:pt x="486" y="810"/>
                  </a:lnTo>
                  <a:lnTo>
                    <a:pt x="468" y="816"/>
                  </a:lnTo>
                  <a:lnTo>
                    <a:pt x="450" y="822"/>
                  </a:lnTo>
                  <a:lnTo>
                    <a:pt x="426" y="828"/>
                  </a:lnTo>
                  <a:lnTo>
                    <a:pt x="408" y="834"/>
                  </a:lnTo>
                  <a:lnTo>
                    <a:pt x="384" y="840"/>
                  </a:lnTo>
                  <a:lnTo>
                    <a:pt x="366" y="840"/>
                  </a:lnTo>
                  <a:lnTo>
                    <a:pt x="342" y="846"/>
                  </a:lnTo>
                  <a:lnTo>
                    <a:pt x="324" y="852"/>
                  </a:lnTo>
                  <a:lnTo>
                    <a:pt x="300" y="852"/>
                  </a:lnTo>
                  <a:lnTo>
                    <a:pt x="282" y="858"/>
                  </a:lnTo>
                  <a:lnTo>
                    <a:pt x="258" y="864"/>
                  </a:lnTo>
                  <a:lnTo>
                    <a:pt x="240" y="864"/>
                  </a:lnTo>
                  <a:lnTo>
                    <a:pt x="216" y="870"/>
                  </a:lnTo>
                  <a:lnTo>
                    <a:pt x="198" y="870"/>
                  </a:lnTo>
                  <a:lnTo>
                    <a:pt x="174" y="870"/>
                  </a:lnTo>
                  <a:lnTo>
                    <a:pt x="156" y="876"/>
                  </a:lnTo>
                  <a:lnTo>
                    <a:pt x="132" y="876"/>
                  </a:lnTo>
                  <a:lnTo>
                    <a:pt x="108" y="876"/>
                  </a:lnTo>
                  <a:lnTo>
                    <a:pt x="90" y="876"/>
                  </a:lnTo>
                  <a:lnTo>
                    <a:pt x="0" y="0"/>
                  </a:lnTo>
                  <a:lnTo>
                    <a:pt x="1080" y="438"/>
                  </a:lnTo>
                  <a:close/>
                </a:path>
              </a:pathLst>
            </a:custGeom>
            <a:solidFill>
              <a:srgbClr val="81818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296" name="Freeform 70"/>
            <p:cNvSpPr>
              <a:spLocks/>
            </p:cNvSpPr>
            <p:nvPr/>
          </p:nvSpPr>
          <p:spPr bwMode="auto">
            <a:xfrm>
              <a:off x="3274" y="1725"/>
              <a:ext cx="888" cy="882"/>
            </a:xfrm>
            <a:custGeom>
              <a:avLst/>
              <a:gdLst>
                <a:gd name="T0" fmla="*/ 888 w 888"/>
                <a:gd name="T1" fmla="*/ 876 h 882"/>
                <a:gd name="T2" fmla="*/ 864 w 888"/>
                <a:gd name="T3" fmla="*/ 882 h 882"/>
                <a:gd name="T4" fmla="*/ 840 w 888"/>
                <a:gd name="T5" fmla="*/ 882 h 882"/>
                <a:gd name="T6" fmla="*/ 822 w 888"/>
                <a:gd name="T7" fmla="*/ 882 h 882"/>
                <a:gd name="T8" fmla="*/ 798 w 888"/>
                <a:gd name="T9" fmla="*/ 882 h 882"/>
                <a:gd name="T10" fmla="*/ 780 w 888"/>
                <a:gd name="T11" fmla="*/ 882 h 882"/>
                <a:gd name="T12" fmla="*/ 756 w 888"/>
                <a:gd name="T13" fmla="*/ 882 h 882"/>
                <a:gd name="T14" fmla="*/ 732 w 888"/>
                <a:gd name="T15" fmla="*/ 882 h 882"/>
                <a:gd name="T16" fmla="*/ 714 w 888"/>
                <a:gd name="T17" fmla="*/ 876 h 882"/>
                <a:gd name="T18" fmla="*/ 690 w 888"/>
                <a:gd name="T19" fmla="*/ 876 h 882"/>
                <a:gd name="T20" fmla="*/ 672 w 888"/>
                <a:gd name="T21" fmla="*/ 876 h 882"/>
                <a:gd name="T22" fmla="*/ 648 w 888"/>
                <a:gd name="T23" fmla="*/ 876 h 882"/>
                <a:gd name="T24" fmla="*/ 624 w 888"/>
                <a:gd name="T25" fmla="*/ 870 h 882"/>
                <a:gd name="T26" fmla="*/ 606 w 888"/>
                <a:gd name="T27" fmla="*/ 870 h 882"/>
                <a:gd name="T28" fmla="*/ 582 w 888"/>
                <a:gd name="T29" fmla="*/ 870 h 882"/>
                <a:gd name="T30" fmla="*/ 564 w 888"/>
                <a:gd name="T31" fmla="*/ 864 h 882"/>
                <a:gd name="T32" fmla="*/ 540 w 888"/>
                <a:gd name="T33" fmla="*/ 864 h 882"/>
                <a:gd name="T34" fmla="*/ 522 w 888"/>
                <a:gd name="T35" fmla="*/ 858 h 882"/>
                <a:gd name="T36" fmla="*/ 498 w 888"/>
                <a:gd name="T37" fmla="*/ 852 h 882"/>
                <a:gd name="T38" fmla="*/ 480 w 888"/>
                <a:gd name="T39" fmla="*/ 852 h 882"/>
                <a:gd name="T40" fmla="*/ 456 w 888"/>
                <a:gd name="T41" fmla="*/ 846 h 882"/>
                <a:gd name="T42" fmla="*/ 438 w 888"/>
                <a:gd name="T43" fmla="*/ 840 h 882"/>
                <a:gd name="T44" fmla="*/ 414 w 888"/>
                <a:gd name="T45" fmla="*/ 840 h 882"/>
                <a:gd name="T46" fmla="*/ 414 w 888"/>
                <a:gd name="T47" fmla="*/ 840 h 882"/>
                <a:gd name="T48" fmla="*/ 396 w 888"/>
                <a:gd name="T49" fmla="*/ 834 h 882"/>
                <a:gd name="T50" fmla="*/ 372 w 888"/>
                <a:gd name="T51" fmla="*/ 828 h 882"/>
                <a:gd name="T52" fmla="*/ 354 w 888"/>
                <a:gd name="T53" fmla="*/ 822 h 882"/>
                <a:gd name="T54" fmla="*/ 336 w 888"/>
                <a:gd name="T55" fmla="*/ 816 h 882"/>
                <a:gd name="T56" fmla="*/ 312 w 888"/>
                <a:gd name="T57" fmla="*/ 810 h 882"/>
                <a:gd name="T58" fmla="*/ 294 w 888"/>
                <a:gd name="T59" fmla="*/ 804 h 882"/>
                <a:gd name="T60" fmla="*/ 276 w 888"/>
                <a:gd name="T61" fmla="*/ 798 h 882"/>
                <a:gd name="T62" fmla="*/ 252 w 888"/>
                <a:gd name="T63" fmla="*/ 792 h 882"/>
                <a:gd name="T64" fmla="*/ 234 w 888"/>
                <a:gd name="T65" fmla="*/ 786 h 882"/>
                <a:gd name="T66" fmla="*/ 216 w 888"/>
                <a:gd name="T67" fmla="*/ 780 h 882"/>
                <a:gd name="T68" fmla="*/ 198 w 888"/>
                <a:gd name="T69" fmla="*/ 768 h 882"/>
                <a:gd name="T70" fmla="*/ 174 w 888"/>
                <a:gd name="T71" fmla="*/ 762 h 882"/>
                <a:gd name="T72" fmla="*/ 156 w 888"/>
                <a:gd name="T73" fmla="*/ 756 h 882"/>
                <a:gd name="T74" fmla="*/ 138 w 888"/>
                <a:gd name="T75" fmla="*/ 744 h 882"/>
                <a:gd name="T76" fmla="*/ 120 w 888"/>
                <a:gd name="T77" fmla="*/ 738 h 882"/>
                <a:gd name="T78" fmla="*/ 102 w 888"/>
                <a:gd name="T79" fmla="*/ 732 h 882"/>
                <a:gd name="T80" fmla="*/ 84 w 888"/>
                <a:gd name="T81" fmla="*/ 720 h 882"/>
                <a:gd name="T82" fmla="*/ 66 w 888"/>
                <a:gd name="T83" fmla="*/ 714 h 882"/>
                <a:gd name="T84" fmla="*/ 48 w 888"/>
                <a:gd name="T85" fmla="*/ 702 h 882"/>
                <a:gd name="T86" fmla="*/ 36 w 888"/>
                <a:gd name="T87" fmla="*/ 696 h 882"/>
                <a:gd name="T88" fmla="*/ 18 w 888"/>
                <a:gd name="T89" fmla="*/ 684 h 882"/>
                <a:gd name="T90" fmla="*/ 0 w 888"/>
                <a:gd name="T91" fmla="*/ 672 h 882"/>
                <a:gd name="T92" fmla="*/ 798 w 888"/>
                <a:gd name="T93" fmla="*/ 0 h 882"/>
                <a:gd name="T94" fmla="*/ 888 w 888"/>
                <a:gd name="T95" fmla="*/ 876 h 882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888"/>
                <a:gd name="T145" fmla="*/ 0 h 882"/>
                <a:gd name="T146" fmla="*/ 888 w 888"/>
                <a:gd name="T147" fmla="*/ 882 h 882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888" h="882">
                  <a:moveTo>
                    <a:pt x="888" y="876"/>
                  </a:moveTo>
                  <a:lnTo>
                    <a:pt x="864" y="882"/>
                  </a:lnTo>
                  <a:lnTo>
                    <a:pt x="840" y="882"/>
                  </a:lnTo>
                  <a:lnTo>
                    <a:pt x="822" y="882"/>
                  </a:lnTo>
                  <a:lnTo>
                    <a:pt x="798" y="882"/>
                  </a:lnTo>
                  <a:lnTo>
                    <a:pt x="780" y="882"/>
                  </a:lnTo>
                  <a:lnTo>
                    <a:pt x="756" y="882"/>
                  </a:lnTo>
                  <a:lnTo>
                    <a:pt x="732" y="882"/>
                  </a:lnTo>
                  <a:lnTo>
                    <a:pt x="714" y="876"/>
                  </a:lnTo>
                  <a:lnTo>
                    <a:pt x="690" y="876"/>
                  </a:lnTo>
                  <a:lnTo>
                    <a:pt x="672" y="876"/>
                  </a:lnTo>
                  <a:lnTo>
                    <a:pt x="648" y="876"/>
                  </a:lnTo>
                  <a:lnTo>
                    <a:pt x="624" y="870"/>
                  </a:lnTo>
                  <a:lnTo>
                    <a:pt x="606" y="870"/>
                  </a:lnTo>
                  <a:lnTo>
                    <a:pt x="582" y="870"/>
                  </a:lnTo>
                  <a:lnTo>
                    <a:pt x="564" y="864"/>
                  </a:lnTo>
                  <a:lnTo>
                    <a:pt x="540" y="864"/>
                  </a:lnTo>
                  <a:lnTo>
                    <a:pt x="522" y="858"/>
                  </a:lnTo>
                  <a:lnTo>
                    <a:pt x="498" y="852"/>
                  </a:lnTo>
                  <a:lnTo>
                    <a:pt x="480" y="852"/>
                  </a:lnTo>
                  <a:lnTo>
                    <a:pt x="456" y="846"/>
                  </a:lnTo>
                  <a:lnTo>
                    <a:pt x="438" y="840"/>
                  </a:lnTo>
                  <a:lnTo>
                    <a:pt x="414" y="840"/>
                  </a:lnTo>
                  <a:lnTo>
                    <a:pt x="396" y="834"/>
                  </a:lnTo>
                  <a:lnTo>
                    <a:pt x="372" y="828"/>
                  </a:lnTo>
                  <a:lnTo>
                    <a:pt x="354" y="822"/>
                  </a:lnTo>
                  <a:lnTo>
                    <a:pt x="336" y="816"/>
                  </a:lnTo>
                  <a:lnTo>
                    <a:pt x="312" y="810"/>
                  </a:lnTo>
                  <a:lnTo>
                    <a:pt x="294" y="804"/>
                  </a:lnTo>
                  <a:lnTo>
                    <a:pt x="276" y="798"/>
                  </a:lnTo>
                  <a:lnTo>
                    <a:pt x="252" y="792"/>
                  </a:lnTo>
                  <a:lnTo>
                    <a:pt x="234" y="786"/>
                  </a:lnTo>
                  <a:lnTo>
                    <a:pt x="216" y="780"/>
                  </a:lnTo>
                  <a:lnTo>
                    <a:pt x="198" y="768"/>
                  </a:lnTo>
                  <a:lnTo>
                    <a:pt x="174" y="762"/>
                  </a:lnTo>
                  <a:lnTo>
                    <a:pt x="156" y="756"/>
                  </a:lnTo>
                  <a:lnTo>
                    <a:pt x="138" y="744"/>
                  </a:lnTo>
                  <a:lnTo>
                    <a:pt x="120" y="738"/>
                  </a:lnTo>
                  <a:lnTo>
                    <a:pt x="102" y="732"/>
                  </a:lnTo>
                  <a:lnTo>
                    <a:pt x="84" y="720"/>
                  </a:lnTo>
                  <a:lnTo>
                    <a:pt x="66" y="714"/>
                  </a:lnTo>
                  <a:lnTo>
                    <a:pt x="48" y="702"/>
                  </a:lnTo>
                  <a:lnTo>
                    <a:pt x="36" y="696"/>
                  </a:lnTo>
                  <a:lnTo>
                    <a:pt x="18" y="684"/>
                  </a:lnTo>
                  <a:lnTo>
                    <a:pt x="0" y="672"/>
                  </a:lnTo>
                  <a:lnTo>
                    <a:pt x="798" y="0"/>
                  </a:lnTo>
                  <a:lnTo>
                    <a:pt x="888" y="876"/>
                  </a:lnTo>
                  <a:close/>
                </a:path>
              </a:pathLst>
            </a:custGeom>
            <a:solidFill>
              <a:srgbClr val="747474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3" name="Group 71"/>
          <p:cNvGrpSpPr>
            <a:grpSpLocks/>
          </p:cNvGrpSpPr>
          <p:nvPr/>
        </p:nvGrpSpPr>
        <p:grpSpPr bwMode="auto">
          <a:xfrm>
            <a:off x="2168525" y="1981200"/>
            <a:ext cx="2686050" cy="2971800"/>
            <a:chOff x="1611" y="1493"/>
            <a:chExt cx="1692" cy="1872"/>
          </a:xfrm>
        </p:grpSpPr>
        <p:sp>
          <p:nvSpPr>
            <p:cNvPr id="10287" name="Freeform 72"/>
            <p:cNvSpPr>
              <a:spLocks/>
            </p:cNvSpPr>
            <p:nvPr/>
          </p:nvSpPr>
          <p:spPr bwMode="auto">
            <a:xfrm>
              <a:off x="1611" y="2369"/>
              <a:ext cx="444" cy="996"/>
            </a:xfrm>
            <a:custGeom>
              <a:avLst/>
              <a:gdLst>
                <a:gd name="T0" fmla="*/ 426 w 444"/>
                <a:gd name="T1" fmla="*/ 666 h 996"/>
                <a:gd name="T2" fmla="*/ 396 w 444"/>
                <a:gd name="T3" fmla="*/ 642 h 996"/>
                <a:gd name="T4" fmla="*/ 366 w 444"/>
                <a:gd name="T5" fmla="*/ 624 h 996"/>
                <a:gd name="T6" fmla="*/ 330 w 444"/>
                <a:gd name="T7" fmla="*/ 600 h 996"/>
                <a:gd name="T8" fmla="*/ 306 w 444"/>
                <a:gd name="T9" fmla="*/ 576 h 996"/>
                <a:gd name="T10" fmla="*/ 276 w 444"/>
                <a:gd name="T11" fmla="*/ 552 h 996"/>
                <a:gd name="T12" fmla="*/ 252 w 444"/>
                <a:gd name="T13" fmla="*/ 528 h 996"/>
                <a:gd name="T14" fmla="*/ 222 w 444"/>
                <a:gd name="T15" fmla="*/ 504 h 996"/>
                <a:gd name="T16" fmla="*/ 198 w 444"/>
                <a:gd name="T17" fmla="*/ 480 h 996"/>
                <a:gd name="T18" fmla="*/ 174 w 444"/>
                <a:gd name="T19" fmla="*/ 450 h 996"/>
                <a:gd name="T20" fmla="*/ 156 w 444"/>
                <a:gd name="T21" fmla="*/ 426 h 996"/>
                <a:gd name="T22" fmla="*/ 132 w 444"/>
                <a:gd name="T23" fmla="*/ 396 h 996"/>
                <a:gd name="T24" fmla="*/ 114 w 444"/>
                <a:gd name="T25" fmla="*/ 372 h 996"/>
                <a:gd name="T26" fmla="*/ 108 w 444"/>
                <a:gd name="T27" fmla="*/ 360 h 996"/>
                <a:gd name="T28" fmla="*/ 90 w 444"/>
                <a:gd name="T29" fmla="*/ 330 h 996"/>
                <a:gd name="T30" fmla="*/ 72 w 444"/>
                <a:gd name="T31" fmla="*/ 300 h 996"/>
                <a:gd name="T32" fmla="*/ 60 w 444"/>
                <a:gd name="T33" fmla="*/ 270 h 996"/>
                <a:gd name="T34" fmla="*/ 48 w 444"/>
                <a:gd name="T35" fmla="*/ 240 h 996"/>
                <a:gd name="T36" fmla="*/ 36 w 444"/>
                <a:gd name="T37" fmla="*/ 210 h 996"/>
                <a:gd name="T38" fmla="*/ 24 w 444"/>
                <a:gd name="T39" fmla="*/ 180 h 996"/>
                <a:gd name="T40" fmla="*/ 18 w 444"/>
                <a:gd name="T41" fmla="*/ 150 h 996"/>
                <a:gd name="T42" fmla="*/ 12 w 444"/>
                <a:gd name="T43" fmla="*/ 120 h 996"/>
                <a:gd name="T44" fmla="*/ 6 w 444"/>
                <a:gd name="T45" fmla="*/ 90 h 996"/>
                <a:gd name="T46" fmla="*/ 0 w 444"/>
                <a:gd name="T47" fmla="*/ 60 h 996"/>
                <a:gd name="T48" fmla="*/ 0 w 444"/>
                <a:gd name="T49" fmla="*/ 30 h 996"/>
                <a:gd name="T50" fmla="*/ 0 w 444"/>
                <a:gd name="T51" fmla="*/ 0 h 996"/>
                <a:gd name="T52" fmla="*/ 0 w 444"/>
                <a:gd name="T53" fmla="*/ 336 h 996"/>
                <a:gd name="T54" fmla="*/ 0 w 444"/>
                <a:gd name="T55" fmla="*/ 366 h 996"/>
                <a:gd name="T56" fmla="*/ 6 w 444"/>
                <a:gd name="T57" fmla="*/ 402 h 996"/>
                <a:gd name="T58" fmla="*/ 6 w 444"/>
                <a:gd name="T59" fmla="*/ 432 h 996"/>
                <a:gd name="T60" fmla="*/ 12 w 444"/>
                <a:gd name="T61" fmla="*/ 462 h 996"/>
                <a:gd name="T62" fmla="*/ 24 w 444"/>
                <a:gd name="T63" fmla="*/ 492 h 996"/>
                <a:gd name="T64" fmla="*/ 30 w 444"/>
                <a:gd name="T65" fmla="*/ 522 h 996"/>
                <a:gd name="T66" fmla="*/ 42 w 444"/>
                <a:gd name="T67" fmla="*/ 552 h 996"/>
                <a:gd name="T68" fmla="*/ 54 w 444"/>
                <a:gd name="T69" fmla="*/ 582 h 996"/>
                <a:gd name="T70" fmla="*/ 66 w 444"/>
                <a:gd name="T71" fmla="*/ 612 h 996"/>
                <a:gd name="T72" fmla="*/ 84 w 444"/>
                <a:gd name="T73" fmla="*/ 636 h 996"/>
                <a:gd name="T74" fmla="*/ 96 w 444"/>
                <a:gd name="T75" fmla="*/ 666 h 996"/>
                <a:gd name="T76" fmla="*/ 114 w 444"/>
                <a:gd name="T77" fmla="*/ 696 h 996"/>
                <a:gd name="T78" fmla="*/ 126 w 444"/>
                <a:gd name="T79" fmla="*/ 708 h 996"/>
                <a:gd name="T80" fmla="*/ 144 w 444"/>
                <a:gd name="T81" fmla="*/ 738 h 996"/>
                <a:gd name="T82" fmla="*/ 168 w 444"/>
                <a:gd name="T83" fmla="*/ 762 h 996"/>
                <a:gd name="T84" fmla="*/ 186 w 444"/>
                <a:gd name="T85" fmla="*/ 792 h 996"/>
                <a:gd name="T86" fmla="*/ 210 w 444"/>
                <a:gd name="T87" fmla="*/ 816 h 996"/>
                <a:gd name="T88" fmla="*/ 234 w 444"/>
                <a:gd name="T89" fmla="*/ 840 h 996"/>
                <a:gd name="T90" fmla="*/ 264 w 444"/>
                <a:gd name="T91" fmla="*/ 864 h 996"/>
                <a:gd name="T92" fmla="*/ 288 w 444"/>
                <a:gd name="T93" fmla="*/ 888 h 996"/>
                <a:gd name="T94" fmla="*/ 318 w 444"/>
                <a:gd name="T95" fmla="*/ 912 h 996"/>
                <a:gd name="T96" fmla="*/ 348 w 444"/>
                <a:gd name="T97" fmla="*/ 936 h 996"/>
                <a:gd name="T98" fmla="*/ 378 w 444"/>
                <a:gd name="T99" fmla="*/ 954 h 996"/>
                <a:gd name="T100" fmla="*/ 408 w 444"/>
                <a:gd name="T101" fmla="*/ 978 h 996"/>
                <a:gd name="T102" fmla="*/ 444 w 444"/>
                <a:gd name="T103" fmla="*/ 996 h 99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444"/>
                <a:gd name="T157" fmla="*/ 0 h 996"/>
                <a:gd name="T158" fmla="*/ 444 w 444"/>
                <a:gd name="T159" fmla="*/ 996 h 99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444" h="996">
                  <a:moveTo>
                    <a:pt x="444" y="672"/>
                  </a:moveTo>
                  <a:lnTo>
                    <a:pt x="426" y="666"/>
                  </a:lnTo>
                  <a:lnTo>
                    <a:pt x="408" y="654"/>
                  </a:lnTo>
                  <a:lnTo>
                    <a:pt x="396" y="642"/>
                  </a:lnTo>
                  <a:lnTo>
                    <a:pt x="378" y="630"/>
                  </a:lnTo>
                  <a:lnTo>
                    <a:pt x="366" y="624"/>
                  </a:lnTo>
                  <a:lnTo>
                    <a:pt x="348" y="612"/>
                  </a:lnTo>
                  <a:lnTo>
                    <a:pt x="330" y="600"/>
                  </a:lnTo>
                  <a:lnTo>
                    <a:pt x="318" y="588"/>
                  </a:lnTo>
                  <a:lnTo>
                    <a:pt x="306" y="576"/>
                  </a:lnTo>
                  <a:lnTo>
                    <a:pt x="288" y="564"/>
                  </a:lnTo>
                  <a:lnTo>
                    <a:pt x="276" y="552"/>
                  </a:lnTo>
                  <a:lnTo>
                    <a:pt x="264" y="540"/>
                  </a:lnTo>
                  <a:lnTo>
                    <a:pt x="252" y="528"/>
                  </a:lnTo>
                  <a:lnTo>
                    <a:pt x="234" y="516"/>
                  </a:lnTo>
                  <a:lnTo>
                    <a:pt x="222" y="504"/>
                  </a:lnTo>
                  <a:lnTo>
                    <a:pt x="210" y="492"/>
                  </a:lnTo>
                  <a:lnTo>
                    <a:pt x="198" y="480"/>
                  </a:lnTo>
                  <a:lnTo>
                    <a:pt x="186" y="468"/>
                  </a:lnTo>
                  <a:lnTo>
                    <a:pt x="174" y="450"/>
                  </a:lnTo>
                  <a:lnTo>
                    <a:pt x="168" y="438"/>
                  </a:lnTo>
                  <a:lnTo>
                    <a:pt x="156" y="426"/>
                  </a:lnTo>
                  <a:lnTo>
                    <a:pt x="144" y="414"/>
                  </a:lnTo>
                  <a:lnTo>
                    <a:pt x="132" y="396"/>
                  </a:lnTo>
                  <a:lnTo>
                    <a:pt x="126" y="384"/>
                  </a:lnTo>
                  <a:lnTo>
                    <a:pt x="114" y="372"/>
                  </a:lnTo>
                  <a:lnTo>
                    <a:pt x="108" y="360"/>
                  </a:lnTo>
                  <a:lnTo>
                    <a:pt x="96" y="342"/>
                  </a:lnTo>
                  <a:lnTo>
                    <a:pt x="90" y="330"/>
                  </a:lnTo>
                  <a:lnTo>
                    <a:pt x="84" y="312"/>
                  </a:lnTo>
                  <a:lnTo>
                    <a:pt x="72" y="300"/>
                  </a:lnTo>
                  <a:lnTo>
                    <a:pt x="66" y="288"/>
                  </a:lnTo>
                  <a:lnTo>
                    <a:pt x="60" y="270"/>
                  </a:lnTo>
                  <a:lnTo>
                    <a:pt x="54" y="258"/>
                  </a:lnTo>
                  <a:lnTo>
                    <a:pt x="48" y="240"/>
                  </a:lnTo>
                  <a:lnTo>
                    <a:pt x="42" y="228"/>
                  </a:lnTo>
                  <a:lnTo>
                    <a:pt x="36" y="210"/>
                  </a:lnTo>
                  <a:lnTo>
                    <a:pt x="30" y="198"/>
                  </a:lnTo>
                  <a:lnTo>
                    <a:pt x="24" y="180"/>
                  </a:lnTo>
                  <a:lnTo>
                    <a:pt x="24" y="168"/>
                  </a:lnTo>
                  <a:lnTo>
                    <a:pt x="18" y="150"/>
                  </a:lnTo>
                  <a:lnTo>
                    <a:pt x="12" y="138"/>
                  </a:lnTo>
                  <a:lnTo>
                    <a:pt x="12" y="120"/>
                  </a:lnTo>
                  <a:lnTo>
                    <a:pt x="6" y="108"/>
                  </a:lnTo>
                  <a:lnTo>
                    <a:pt x="6" y="90"/>
                  </a:lnTo>
                  <a:lnTo>
                    <a:pt x="6" y="78"/>
                  </a:lnTo>
                  <a:lnTo>
                    <a:pt x="0" y="60"/>
                  </a:lnTo>
                  <a:lnTo>
                    <a:pt x="0" y="42"/>
                  </a:lnTo>
                  <a:lnTo>
                    <a:pt x="0" y="30"/>
                  </a:lnTo>
                  <a:lnTo>
                    <a:pt x="0" y="12"/>
                  </a:lnTo>
                  <a:lnTo>
                    <a:pt x="0" y="0"/>
                  </a:lnTo>
                  <a:lnTo>
                    <a:pt x="0" y="324"/>
                  </a:lnTo>
                  <a:lnTo>
                    <a:pt x="0" y="336"/>
                  </a:lnTo>
                  <a:lnTo>
                    <a:pt x="0" y="354"/>
                  </a:lnTo>
                  <a:lnTo>
                    <a:pt x="0" y="366"/>
                  </a:lnTo>
                  <a:lnTo>
                    <a:pt x="0" y="384"/>
                  </a:lnTo>
                  <a:lnTo>
                    <a:pt x="6" y="402"/>
                  </a:lnTo>
                  <a:lnTo>
                    <a:pt x="6" y="414"/>
                  </a:lnTo>
                  <a:lnTo>
                    <a:pt x="6" y="432"/>
                  </a:lnTo>
                  <a:lnTo>
                    <a:pt x="12" y="444"/>
                  </a:lnTo>
                  <a:lnTo>
                    <a:pt x="12" y="462"/>
                  </a:lnTo>
                  <a:lnTo>
                    <a:pt x="18" y="474"/>
                  </a:lnTo>
                  <a:lnTo>
                    <a:pt x="24" y="492"/>
                  </a:lnTo>
                  <a:lnTo>
                    <a:pt x="24" y="504"/>
                  </a:lnTo>
                  <a:lnTo>
                    <a:pt x="30" y="522"/>
                  </a:lnTo>
                  <a:lnTo>
                    <a:pt x="36" y="534"/>
                  </a:lnTo>
                  <a:lnTo>
                    <a:pt x="42" y="552"/>
                  </a:lnTo>
                  <a:lnTo>
                    <a:pt x="48" y="564"/>
                  </a:lnTo>
                  <a:lnTo>
                    <a:pt x="54" y="582"/>
                  </a:lnTo>
                  <a:lnTo>
                    <a:pt x="60" y="594"/>
                  </a:lnTo>
                  <a:lnTo>
                    <a:pt x="66" y="612"/>
                  </a:lnTo>
                  <a:lnTo>
                    <a:pt x="72" y="624"/>
                  </a:lnTo>
                  <a:lnTo>
                    <a:pt x="84" y="636"/>
                  </a:lnTo>
                  <a:lnTo>
                    <a:pt x="90" y="654"/>
                  </a:lnTo>
                  <a:lnTo>
                    <a:pt x="96" y="666"/>
                  </a:lnTo>
                  <a:lnTo>
                    <a:pt x="108" y="684"/>
                  </a:lnTo>
                  <a:lnTo>
                    <a:pt x="114" y="696"/>
                  </a:lnTo>
                  <a:lnTo>
                    <a:pt x="126" y="708"/>
                  </a:lnTo>
                  <a:lnTo>
                    <a:pt x="132" y="720"/>
                  </a:lnTo>
                  <a:lnTo>
                    <a:pt x="144" y="738"/>
                  </a:lnTo>
                  <a:lnTo>
                    <a:pt x="156" y="750"/>
                  </a:lnTo>
                  <a:lnTo>
                    <a:pt x="168" y="762"/>
                  </a:lnTo>
                  <a:lnTo>
                    <a:pt x="174" y="774"/>
                  </a:lnTo>
                  <a:lnTo>
                    <a:pt x="186" y="792"/>
                  </a:lnTo>
                  <a:lnTo>
                    <a:pt x="198" y="804"/>
                  </a:lnTo>
                  <a:lnTo>
                    <a:pt x="210" y="816"/>
                  </a:lnTo>
                  <a:lnTo>
                    <a:pt x="222" y="828"/>
                  </a:lnTo>
                  <a:lnTo>
                    <a:pt x="234" y="840"/>
                  </a:lnTo>
                  <a:lnTo>
                    <a:pt x="252" y="852"/>
                  </a:lnTo>
                  <a:lnTo>
                    <a:pt x="264" y="864"/>
                  </a:lnTo>
                  <a:lnTo>
                    <a:pt x="276" y="876"/>
                  </a:lnTo>
                  <a:lnTo>
                    <a:pt x="288" y="888"/>
                  </a:lnTo>
                  <a:lnTo>
                    <a:pt x="306" y="900"/>
                  </a:lnTo>
                  <a:lnTo>
                    <a:pt x="318" y="912"/>
                  </a:lnTo>
                  <a:lnTo>
                    <a:pt x="330" y="924"/>
                  </a:lnTo>
                  <a:lnTo>
                    <a:pt x="348" y="936"/>
                  </a:lnTo>
                  <a:lnTo>
                    <a:pt x="366" y="948"/>
                  </a:lnTo>
                  <a:lnTo>
                    <a:pt x="378" y="954"/>
                  </a:lnTo>
                  <a:lnTo>
                    <a:pt x="396" y="966"/>
                  </a:lnTo>
                  <a:lnTo>
                    <a:pt x="408" y="978"/>
                  </a:lnTo>
                  <a:lnTo>
                    <a:pt x="426" y="990"/>
                  </a:lnTo>
                  <a:lnTo>
                    <a:pt x="444" y="996"/>
                  </a:lnTo>
                  <a:lnTo>
                    <a:pt x="444" y="672"/>
                  </a:lnTo>
                  <a:close/>
                </a:path>
              </a:pathLst>
            </a:custGeom>
            <a:gradFill rotWithShape="1">
              <a:gsLst>
                <a:gs pos="0">
                  <a:srgbClr val="433459">
                    <a:alpha val="89998"/>
                  </a:srgbClr>
                </a:gs>
                <a:gs pos="50000">
                  <a:srgbClr val="9070C0">
                    <a:alpha val="89998"/>
                  </a:srgbClr>
                </a:gs>
                <a:gs pos="100000">
                  <a:srgbClr val="433459">
                    <a:alpha val="89998"/>
                  </a:srgb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288" name="Freeform 73"/>
            <p:cNvSpPr>
              <a:spLocks/>
            </p:cNvSpPr>
            <p:nvPr/>
          </p:nvSpPr>
          <p:spPr bwMode="auto">
            <a:xfrm>
              <a:off x="2055" y="2357"/>
              <a:ext cx="798" cy="996"/>
            </a:xfrm>
            <a:custGeom>
              <a:avLst/>
              <a:gdLst>
                <a:gd name="T0" fmla="*/ 798 w 798"/>
                <a:gd name="T1" fmla="*/ 0 h 996"/>
                <a:gd name="T2" fmla="*/ 0 w 798"/>
                <a:gd name="T3" fmla="*/ 672 h 996"/>
                <a:gd name="T4" fmla="*/ 0 w 798"/>
                <a:gd name="T5" fmla="*/ 996 h 996"/>
                <a:gd name="T6" fmla="*/ 798 w 798"/>
                <a:gd name="T7" fmla="*/ 324 h 996"/>
                <a:gd name="T8" fmla="*/ 798 w 798"/>
                <a:gd name="T9" fmla="*/ 0 h 99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98"/>
                <a:gd name="T16" fmla="*/ 0 h 996"/>
                <a:gd name="T17" fmla="*/ 798 w 798"/>
                <a:gd name="T18" fmla="*/ 996 h 99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98" h="996">
                  <a:moveTo>
                    <a:pt x="798" y="0"/>
                  </a:moveTo>
                  <a:lnTo>
                    <a:pt x="0" y="672"/>
                  </a:lnTo>
                  <a:lnTo>
                    <a:pt x="0" y="996"/>
                  </a:lnTo>
                  <a:lnTo>
                    <a:pt x="798" y="324"/>
                  </a:lnTo>
                  <a:lnTo>
                    <a:pt x="798" y="0"/>
                  </a:lnTo>
                  <a:close/>
                </a:path>
              </a:pathLst>
            </a:custGeom>
            <a:gradFill rotWithShape="1">
              <a:gsLst>
                <a:gs pos="0">
                  <a:srgbClr val="433459"/>
                </a:gs>
                <a:gs pos="100000">
                  <a:srgbClr val="9070C0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289" name="Freeform 74"/>
            <p:cNvSpPr>
              <a:spLocks/>
            </p:cNvSpPr>
            <p:nvPr/>
          </p:nvSpPr>
          <p:spPr bwMode="auto">
            <a:xfrm>
              <a:off x="2853" y="1541"/>
              <a:ext cx="444" cy="1146"/>
            </a:xfrm>
            <a:custGeom>
              <a:avLst/>
              <a:gdLst>
                <a:gd name="T0" fmla="*/ 0 w 444"/>
                <a:gd name="T1" fmla="*/ 822 h 1146"/>
                <a:gd name="T2" fmla="*/ 444 w 444"/>
                <a:gd name="T3" fmla="*/ 0 h 1146"/>
                <a:gd name="T4" fmla="*/ 444 w 444"/>
                <a:gd name="T5" fmla="*/ 324 h 1146"/>
                <a:gd name="T6" fmla="*/ 0 w 444"/>
                <a:gd name="T7" fmla="*/ 1146 h 1146"/>
                <a:gd name="T8" fmla="*/ 0 w 444"/>
                <a:gd name="T9" fmla="*/ 822 h 114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44"/>
                <a:gd name="T16" fmla="*/ 0 h 1146"/>
                <a:gd name="T17" fmla="*/ 444 w 444"/>
                <a:gd name="T18" fmla="*/ 1146 h 114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44" h="1146">
                  <a:moveTo>
                    <a:pt x="0" y="822"/>
                  </a:moveTo>
                  <a:lnTo>
                    <a:pt x="444" y="0"/>
                  </a:lnTo>
                  <a:lnTo>
                    <a:pt x="444" y="324"/>
                  </a:lnTo>
                  <a:lnTo>
                    <a:pt x="0" y="1146"/>
                  </a:lnTo>
                  <a:lnTo>
                    <a:pt x="0" y="822"/>
                  </a:lnTo>
                  <a:close/>
                </a:path>
              </a:pathLst>
            </a:custGeom>
            <a:gradFill rotWithShape="1">
              <a:gsLst>
                <a:gs pos="0">
                  <a:srgbClr val="433459"/>
                </a:gs>
                <a:gs pos="100000">
                  <a:srgbClr val="9070C0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290" name="Freeform 75"/>
            <p:cNvSpPr>
              <a:spLocks/>
            </p:cNvSpPr>
            <p:nvPr/>
          </p:nvSpPr>
          <p:spPr bwMode="auto">
            <a:xfrm>
              <a:off x="1611" y="1493"/>
              <a:ext cx="1692" cy="1554"/>
            </a:xfrm>
            <a:custGeom>
              <a:avLst/>
              <a:gdLst>
                <a:gd name="T0" fmla="*/ 408 w 1692"/>
                <a:gd name="T1" fmla="*/ 1536 h 1554"/>
                <a:gd name="T2" fmla="*/ 366 w 1692"/>
                <a:gd name="T3" fmla="*/ 1506 h 1554"/>
                <a:gd name="T4" fmla="*/ 318 w 1692"/>
                <a:gd name="T5" fmla="*/ 1470 h 1554"/>
                <a:gd name="T6" fmla="*/ 276 w 1692"/>
                <a:gd name="T7" fmla="*/ 1434 h 1554"/>
                <a:gd name="T8" fmla="*/ 234 w 1692"/>
                <a:gd name="T9" fmla="*/ 1398 h 1554"/>
                <a:gd name="T10" fmla="*/ 198 w 1692"/>
                <a:gd name="T11" fmla="*/ 1362 h 1554"/>
                <a:gd name="T12" fmla="*/ 168 w 1692"/>
                <a:gd name="T13" fmla="*/ 1320 h 1554"/>
                <a:gd name="T14" fmla="*/ 132 w 1692"/>
                <a:gd name="T15" fmla="*/ 1278 h 1554"/>
                <a:gd name="T16" fmla="*/ 108 w 1692"/>
                <a:gd name="T17" fmla="*/ 1242 h 1554"/>
                <a:gd name="T18" fmla="*/ 84 w 1692"/>
                <a:gd name="T19" fmla="*/ 1194 h 1554"/>
                <a:gd name="T20" fmla="*/ 60 w 1692"/>
                <a:gd name="T21" fmla="*/ 1152 h 1554"/>
                <a:gd name="T22" fmla="*/ 42 w 1692"/>
                <a:gd name="T23" fmla="*/ 1110 h 1554"/>
                <a:gd name="T24" fmla="*/ 24 w 1692"/>
                <a:gd name="T25" fmla="*/ 1062 h 1554"/>
                <a:gd name="T26" fmla="*/ 12 w 1692"/>
                <a:gd name="T27" fmla="*/ 1020 h 1554"/>
                <a:gd name="T28" fmla="*/ 6 w 1692"/>
                <a:gd name="T29" fmla="*/ 972 h 1554"/>
                <a:gd name="T30" fmla="*/ 0 w 1692"/>
                <a:gd name="T31" fmla="*/ 924 h 1554"/>
                <a:gd name="T32" fmla="*/ 0 w 1692"/>
                <a:gd name="T33" fmla="*/ 882 h 1554"/>
                <a:gd name="T34" fmla="*/ 0 w 1692"/>
                <a:gd name="T35" fmla="*/ 834 h 1554"/>
                <a:gd name="T36" fmla="*/ 6 w 1692"/>
                <a:gd name="T37" fmla="*/ 786 h 1554"/>
                <a:gd name="T38" fmla="*/ 12 w 1692"/>
                <a:gd name="T39" fmla="*/ 744 h 1554"/>
                <a:gd name="T40" fmla="*/ 24 w 1692"/>
                <a:gd name="T41" fmla="*/ 696 h 1554"/>
                <a:gd name="T42" fmla="*/ 42 w 1692"/>
                <a:gd name="T43" fmla="*/ 654 h 1554"/>
                <a:gd name="T44" fmla="*/ 60 w 1692"/>
                <a:gd name="T45" fmla="*/ 606 h 1554"/>
                <a:gd name="T46" fmla="*/ 84 w 1692"/>
                <a:gd name="T47" fmla="*/ 564 h 1554"/>
                <a:gd name="T48" fmla="*/ 108 w 1692"/>
                <a:gd name="T49" fmla="*/ 522 h 1554"/>
                <a:gd name="T50" fmla="*/ 132 w 1692"/>
                <a:gd name="T51" fmla="*/ 480 h 1554"/>
                <a:gd name="T52" fmla="*/ 168 w 1692"/>
                <a:gd name="T53" fmla="*/ 438 h 1554"/>
                <a:gd name="T54" fmla="*/ 186 w 1692"/>
                <a:gd name="T55" fmla="*/ 414 h 1554"/>
                <a:gd name="T56" fmla="*/ 222 w 1692"/>
                <a:gd name="T57" fmla="*/ 372 h 1554"/>
                <a:gd name="T58" fmla="*/ 264 w 1692"/>
                <a:gd name="T59" fmla="*/ 336 h 1554"/>
                <a:gd name="T60" fmla="*/ 306 w 1692"/>
                <a:gd name="T61" fmla="*/ 300 h 1554"/>
                <a:gd name="T62" fmla="*/ 348 w 1692"/>
                <a:gd name="T63" fmla="*/ 270 h 1554"/>
                <a:gd name="T64" fmla="*/ 396 w 1692"/>
                <a:gd name="T65" fmla="*/ 234 h 1554"/>
                <a:gd name="T66" fmla="*/ 444 w 1692"/>
                <a:gd name="T67" fmla="*/ 204 h 1554"/>
                <a:gd name="T68" fmla="*/ 492 w 1692"/>
                <a:gd name="T69" fmla="*/ 174 h 1554"/>
                <a:gd name="T70" fmla="*/ 546 w 1692"/>
                <a:gd name="T71" fmla="*/ 150 h 1554"/>
                <a:gd name="T72" fmla="*/ 600 w 1692"/>
                <a:gd name="T73" fmla="*/ 126 h 1554"/>
                <a:gd name="T74" fmla="*/ 660 w 1692"/>
                <a:gd name="T75" fmla="*/ 102 h 1554"/>
                <a:gd name="T76" fmla="*/ 720 w 1692"/>
                <a:gd name="T77" fmla="*/ 84 h 1554"/>
                <a:gd name="T78" fmla="*/ 780 w 1692"/>
                <a:gd name="T79" fmla="*/ 60 h 1554"/>
                <a:gd name="T80" fmla="*/ 840 w 1692"/>
                <a:gd name="T81" fmla="*/ 48 h 1554"/>
                <a:gd name="T82" fmla="*/ 900 w 1692"/>
                <a:gd name="T83" fmla="*/ 30 h 1554"/>
                <a:gd name="T84" fmla="*/ 966 w 1692"/>
                <a:gd name="T85" fmla="*/ 24 h 1554"/>
                <a:gd name="T86" fmla="*/ 1026 w 1692"/>
                <a:gd name="T87" fmla="*/ 12 h 1554"/>
                <a:gd name="T88" fmla="*/ 1092 w 1692"/>
                <a:gd name="T89" fmla="*/ 6 h 1554"/>
                <a:gd name="T90" fmla="*/ 1158 w 1692"/>
                <a:gd name="T91" fmla="*/ 0 h 1554"/>
                <a:gd name="T92" fmla="*/ 1224 w 1692"/>
                <a:gd name="T93" fmla="*/ 0 h 1554"/>
                <a:gd name="T94" fmla="*/ 1284 w 1692"/>
                <a:gd name="T95" fmla="*/ 0 h 1554"/>
                <a:gd name="T96" fmla="*/ 1350 w 1692"/>
                <a:gd name="T97" fmla="*/ 0 h 1554"/>
                <a:gd name="T98" fmla="*/ 1416 w 1692"/>
                <a:gd name="T99" fmla="*/ 6 h 1554"/>
                <a:gd name="T100" fmla="*/ 1482 w 1692"/>
                <a:gd name="T101" fmla="*/ 12 h 1554"/>
                <a:gd name="T102" fmla="*/ 1542 w 1692"/>
                <a:gd name="T103" fmla="*/ 24 h 1554"/>
                <a:gd name="T104" fmla="*/ 1608 w 1692"/>
                <a:gd name="T105" fmla="*/ 36 h 1554"/>
                <a:gd name="T106" fmla="*/ 1668 w 1692"/>
                <a:gd name="T107" fmla="*/ 54 h 1554"/>
                <a:gd name="T108" fmla="*/ 444 w 1692"/>
                <a:gd name="T109" fmla="*/ 1554 h 1554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1692"/>
                <a:gd name="T166" fmla="*/ 0 h 1554"/>
                <a:gd name="T167" fmla="*/ 1692 w 1692"/>
                <a:gd name="T168" fmla="*/ 1554 h 1554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1692" h="1554">
                  <a:moveTo>
                    <a:pt x="444" y="1554"/>
                  </a:moveTo>
                  <a:lnTo>
                    <a:pt x="426" y="1548"/>
                  </a:lnTo>
                  <a:lnTo>
                    <a:pt x="408" y="1536"/>
                  </a:lnTo>
                  <a:lnTo>
                    <a:pt x="396" y="1524"/>
                  </a:lnTo>
                  <a:lnTo>
                    <a:pt x="378" y="1512"/>
                  </a:lnTo>
                  <a:lnTo>
                    <a:pt x="366" y="1506"/>
                  </a:lnTo>
                  <a:lnTo>
                    <a:pt x="348" y="1494"/>
                  </a:lnTo>
                  <a:lnTo>
                    <a:pt x="330" y="1482"/>
                  </a:lnTo>
                  <a:lnTo>
                    <a:pt x="318" y="1470"/>
                  </a:lnTo>
                  <a:lnTo>
                    <a:pt x="306" y="1458"/>
                  </a:lnTo>
                  <a:lnTo>
                    <a:pt x="288" y="1446"/>
                  </a:lnTo>
                  <a:lnTo>
                    <a:pt x="276" y="1434"/>
                  </a:lnTo>
                  <a:lnTo>
                    <a:pt x="264" y="1422"/>
                  </a:lnTo>
                  <a:lnTo>
                    <a:pt x="252" y="1410"/>
                  </a:lnTo>
                  <a:lnTo>
                    <a:pt x="234" y="1398"/>
                  </a:lnTo>
                  <a:lnTo>
                    <a:pt x="222" y="1386"/>
                  </a:lnTo>
                  <a:lnTo>
                    <a:pt x="210" y="1374"/>
                  </a:lnTo>
                  <a:lnTo>
                    <a:pt x="198" y="1362"/>
                  </a:lnTo>
                  <a:lnTo>
                    <a:pt x="186" y="1350"/>
                  </a:lnTo>
                  <a:lnTo>
                    <a:pt x="174" y="1332"/>
                  </a:lnTo>
                  <a:lnTo>
                    <a:pt x="168" y="1320"/>
                  </a:lnTo>
                  <a:lnTo>
                    <a:pt x="156" y="1308"/>
                  </a:lnTo>
                  <a:lnTo>
                    <a:pt x="144" y="1296"/>
                  </a:lnTo>
                  <a:lnTo>
                    <a:pt x="132" y="1278"/>
                  </a:lnTo>
                  <a:lnTo>
                    <a:pt x="126" y="1266"/>
                  </a:lnTo>
                  <a:lnTo>
                    <a:pt x="114" y="1254"/>
                  </a:lnTo>
                  <a:lnTo>
                    <a:pt x="108" y="1242"/>
                  </a:lnTo>
                  <a:lnTo>
                    <a:pt x="96" y="1224"/>
                  </a:lnTo>
                  <a:lnTo>
                    <a:pt x="90" y="1212"/>
                  </a:lnTo>
                  <a:lnTo>
                    <a:pt x="84" y="1194"/>
                  </a:lnTo>
                  <a:lnTo>
                    <a:pt x="72" y="1182"/>
                  </a:lnTo>
                  <a:lnTo>
                    <a:pt x="66" y="1170"/>
                  </a:lnTo>
                  <a:lnTo>
                    <a:pt x="60" y="1152"/>
                  </a:lnTo>
                  <a:lnTo>
                    <a:pt x="54" y="1140"/>
                  </a:lnTo>
                  <a:lnTo>
                    <a:pt x="48" y="1122"/>
                  </a:lnTo>
                  <a:lnTo>
                    <a:pt x="42" y="1110"/>
                  </a:lnTo>
                  <a:lnTo>
                    <a:pt x="36" y="1092"/>
                  </a:lnTo>
                  <a:lnTo>
                    <a:pt x="30" y="1080"/>
                  </a:lnTo>
                  <a:lnTo>
                    <a:pt x="24" y="1062"/>
                  </a:lnTo>
                  <a:lnTo>
                    <a:pt x="24" y="1050"/>
                  </a:lnTo>
                  <a:lnTo>
                    <a:pt x="18" y="1032"/>
                  </a:lnTo>
                  <a:lnTo>
                    <a:pt x="12" y="1020"/>
                  </a:lnTo>
                  <a:lnTo>
                    <a:pt x="12" y="1002"/>
                  </a:lnTo>
                  <a:lnTo>
                    <a:pt x="6" y="990"/>
                  </a:lnTo>
                  <a:lnTo>
                    <a:pt x="6" y="972"/>
                  </a:lnTo>
                  <a:lnTo>
                    <a:pt x="6" y="960"/>
                  </a:lnTo>
                  <a:lnTo>
                    <a:pt x="0" y="942"/>
                  </a:lnTo>
                  <a:lnTo>
                    <a:pt x="0" y="924"/>
                  </a:lnTo>
                  <a:lnTo>
                    <a:pt x="0" y="912"/>
                  </a:lnTo>
                  <a:lnTo>
                    <a:pt x="0" y="894"/>
                  </a:lnTo>
                  <a:lnTo>
                    <a:pt x="0" y="882"/>
                  </a:lnTo>
                  <a:lnTo>
                    <a:pt x="0" y="864"/>
                  </a:lnTo>
                  <a:lnTo>
                    <a:pt x="0" y="852"/>
                  </a:lnTo>
                  <a:lnTo>
                    <a:pt x="0" y="834"/>
                  </a:lnTo>
                  <a:lnTo>
                    <a:pt x="0" y="816"/>
                  </a:lnTo>
                  <a:lnTo>
                    <a:pt x="6" y="804"/>
                  </a:lnTo>
                  <a:lnTo>
                    <a:pt x="6" y="786"/>
                  </a:lnTo>
                  <a:lnTo>
                    <a:pt x="6" y="774"/>
                  </a:lnTo>
                  <a:lnTo>
                    <a:pt x="12" y="756"/>
                  </a:lnTo>
                  <a:lnTo>
                    <a:pt x="12" y="744"/>
                  </a:lnTo>
                  <a:lnTo>
                    <a:pt x="18" y="726"/>
                  </a:lnTo>
                  <a:lnTo>
                    <a:pt x="24" y="714"/>
                  </a:lnTo>
                  <a:lnTo>
                    <a:pt x="24" y="696"/>
                  </a:lnTo>
                  <a:lnTo>
                    <a:pt x="30" y="684"/>
                  </a:lnTo>
                  <a:lnTo>
                    <a:pt x="36" y="666"/>
                  </a:lnTo>
                  <a:lnTo>
                    <a:pt x="42" y="654"/>
                  </a:lnTo>
                  <a:lnTo>
                    <a:pt x="48" y="636"/>
                  </a:lnTo>
                  <a:lnTo>
                    <a:pt x="54" y="624"/>
                  </a:lnTo>
                  <a:lnTo>
                    <a:pt x="60" y="606"/>
                  </a:lnTo>
                  <a:lnTo>
                    <a:pt x="66" y="594"/>
                  </a:lnTo>
                  <a:lnTo>
                    <a:pt x="72" y="576"/>
                  </a:lnTo>
                  <a:lnTo>
                    <a:pt x="84" y="564"/>
                  </a:lnTo>
                  <a:lnTo>
                    <a:pt x="90" y="552"/>
                  </a:lnTo>
                  <a:lnTo>
                    <a:pt x="96" y="534"/>
                  </a:lnTo>
                  <a:lnTo>
                    <a:pt x="108" y="522"/>
                  </a:lnTo>
                  <a:lnTo>
                    <a:pt x="114" y="510"/>
                  </a:lnTo>
                  <a:lnTo>
                    <a:pt x="126" y="492"/>
                  </a:lnTo>
                  <a:lnTo>
                    <a:pt x="132" y="480"/>
                  </a:lnTo>
                  <a:lnTo>
                    <a:pt x="144" y="468"/>
                  </a:lnTo>
                  <a:lnTo>
                    <a:pt x="156" y="450"/>
                  </a:lnTo>
                  <a:lnTo>
                    <a:pt x="168" y="438"/>
                  </a:lnTo>
                  <a:lnTo>
                    <a:pt x="174" y="426"/>
                  </a:lnTo>
                  <a:lnTo>
                    <a:pt x="186" y="414"/>
                  </a:lnTo>
                  <a:lnTo>
                    <a:pt x="198" y="402"/>
                  </a:lnTo>
                  <a:lnTo>
                    <a:pt x="210" y="390"/>
                  </a:lnTo>
                  <a:lnTo>
                    <a:pt x="222" y="372"/>
                  </a:lnTo>
                  <a:lnTo>
                    <a:pt x="234" y="360"/>
                  </a:lnTo>
                  <a:lnTo>
                    <a:pt x="252" y="348"/>
                  </a:lnTo>
                  <a:lnTo>
                    <a:pt x="264" y="336"/>
                  </a:lnTo>
                  <a:lnTo>
                    <a:pt x="276" y="324"/>
                  </a:lnTo>
                  <a:lnTo>
                    <a:pt x="288" y="312"/>
                  </a:lnTo>
                  <a:lnTo>
                    <a:pt x="306" y="300"/>
                  </a:lnTo>
                  <a:lnTo>
                    <a:pt x="318" y="288"/>
                  </a:lnTo>
                  <a:lnTo>
                    <a:pt x="330" y="276"/>
                  </a:lnTo>
                  <a:lnTo>
                    <a:pt x="348" y="270"/>
                  </a:lnTo>
                  <a:lnTo>
                    <a:pt x="366" y="258"/>
                  </a:lnTo>
                  <a:lnTo>
                    <a:pt x="378" y="246"/>
                  </a:lnTo>
                  <a:lnTo>
                    <a:pt x="396" y="234"/>
                  </a:lnTo>
                  <a:lnTo>
                    <a:pt x="408" y="228"/>
                  </a:lnTo>
                  <a:lnTo>
                    <a:pt x="426" y="216"/>
                  </a:lnTo>
                  <a:lnTo>
                    <a:pt x="444" y="204"/>
                  </a:lnTo>
                  <a:lnTo>
                    <a:pt x="462" y="198"/>
                  </a:lnTo>
                  <a:lnTo>
                    <a:pt x="480" y="186"/>
                  </a:lnTo>
                  <a:lnTo>
                    <a:pt x="492" y="174"/>
                  </a:lnTo>
                  <a:lnTo>
                    <a:pt x="510" y="168"/>
                  </a:lnTo>
                  <a:lnTo>
                    <a:pt x="528" y="156"/>
                  </a:lnTo>
                  <a:lnTo>
                    <a:pt x="546" y="150"/>
                  </a:lnTo>
                  <a:lnTo>
                    <a:pt x="564" y="138"/>
                  </a:lnTo>
                  <a:lnTo>
                    <a:pt x="582" y="132"/>
                  </a:lnTo>
                  <a:lnTo>
                    <a:pt x="600" y="126"/>
                  </a:lnTo>
                  <a:lnTo>
                    <a:pt x="618" y="114"/>
                  </a:lnTo>
                  <a:lnTo>
                    <a:pt x="642" y="108"/>
                  </a:lnTo>
                  <a:lnTo>
                    <a:pt x="660" y="102"/>
                  </a:lnTo>
                  <a:lnTo>
                    <a:pt x="678" y="96"/>
                  </a:lnTo>
                  <a:lnTo>
                    <a:pt x="696" y="90"/>
                  </a:lnTo>
                  <a:lnTo>
                    <a:pt x="720" y="84"/>
                  </a:lnTo>
                  <a:lnTo>
                    <a:pt x="738" y="72"/>
                  </a:lnTo>
                  <a:lnTo>
                    <a:pt x="756" y="66"/>
                  </a:lnTo>
                  <a:lnTo>
                    <a:pt x="780" y="60"/>
                  </a:lnTo>
                  <a:lnTo>
                    <a:pt x="798" y="60"/>
                  </a:lnTo>
                  <a:lnTo>
                    <a:pt x="816" y="54"/>
                  </a:lnTo>
                  <a:lnTo>
                    <a:pt x="840" y="48"/>
                  </a:lnTo>
                  <a:lnTo>
                    <a:pt x="858" y="42"/>
                  </a:lnTo>
                  <a:lnTo>
                    <a:pt x="882" y="36"/>
                  </a:lnTo>
                  <a:lnTo>
                    <a:pt x="900" y="30"/>
                  </a:lnTo>
                  <a:lnTo>
                    <a:pt x="924" y="30"/>
                  </a:lnTo>
                  <a:lnTo>
                    <a:pt x="942" y="24"/>
                  </a:lnTo>
                  <a:lnTo>
                    <a:pt x="966" y="24"/>
                  </a:lnTo>
                  <a:lnTo>
                    <a:pt x="984" y="18"/>
                  </a:lnTo>
                  <a:lnTo>
                    <a:pt x="1008" y="12"/>
                  </a:lnTo>
                  <a:lnTo>
                    <a:pt x="1026" y="12"/>
                  </a:lnTo>
                  <a:lnTo>
                    <a:pt x="1050" y="12"/>
                  </a:lnTo>
                  <a:lnTo>
                    <a:pt x="1068" y="6"/>
                  </a:lnTo>
                  <a:lnTo>
                    <a:pt x="1092" y="6"/>
                  </a:lnTo>
                  <a:lnTo>
                    <a:pt x="1116" y="6"/>
                  </a:lnTo>
                  <a:lnTo>
                    <a:pt x="1134" y="0"/>
                  </a:lnTo>
                  <a:lnTo>
                    <a:pt x="1158" y="0"/>
                  </a:lnTo>
                  <a:lnTo>
                    <a:pt x="1176" y="0"/>
                  </a:lnTo>
                  <a:lnTo>
                    <a:pt x="1200" y="0"/>
                  </a:lnTo>
                  <a:lnTo>
                    <a:pt x="1224" y="0"/>
                  </a:lnTo>
                  <a:lnTo>
                    <a:pt x="1242" y="0"/>
                  </a:lnTo>
                  <a:lnTo>
                    <a:pt x="1266" y="0"/>
                  </a:lnTo>
                  <a:lnTo>
                    <a:pt x="1284" y="0"/>
                  </a:lnTo>
                  <a:lnTo>
                    <a:pt x="1308" y="0"/>
                  </a:lnTo>
                  <a:lnTo>
                    <a:pt x="1332" y="0"/>
                  </a:lnTo>
                  <a:lnTo>
                    <a:pt x="1350" y="0"/>
                  </a:lnTo>
                  <a:lnTo>
                    <a:pt x="1374" y="6"/>
                  </a:lnTo>
                  <a:lnTo>
                    <a:pt x="1398" y="6"/>
                  </a:lnTo>
                  <a:lnTo>
                    <a:pt x="1416" y="6"/>
                  </a:lnTo>
                  <a:lnTo>
                    <a:pt x="1440" y="12"/>
                  </a:lnTo>
                  <a:lnTo>
                    <a:pt x="1458" y="12"/>
                  </a:lnTo>
                  <a:lnTo>
                    <a:pt x="1482" y="12"/>
                  </a:lnTo>
                  <a:lnTo>
                    <a:pt x="1500" y="18"/>
                  </a:lnTo>
                  <a:lnTo>
                    <a:pt x="1524" y="24"/>
                  </a:lnTo>
                  <a:lnTo>
                    <a:pt x="1542" y="24"/>
                  </a:lnTo>
                  <a:lnTo>
                    <a:pt x="1566" y="30"/>
                  </a:lnTo>
                  <a:lnTo>
                    <a:pt x="1584" y="30"/>
                  </a:lnTo>
                  <a:lnTo>
                    <a:pt x="1608" y="36"/>
                  </a:lnTo>
                  <a:lnTo>
                    <a:pt x="1626" y="42"/>
                  </a:lnTo>
                  <a:lnTo>
                    <a:pt x="1650" y="48"/>
                  </a:lnTo>
                  <a:lnTo>
                    <a:pt x="1668" y="54"/>
                  </a:lnTo>
                  <a:lnTo>
                    <a:pt x="1692" y="60"/>
                  </a:lnTo>
                  <a:lnTo>
                    <a:pt x="1242" y="882"/>
                  </a:lnTo>
                  <a:lnTo>
                    <a:pt x="444" y="1554"/>
                  </a:lnTo>
                  <a:close/>
                </a:path>
              </a:pathLst>
            </a:custGeom>
            <a:solidFill>
              <a:srgbClr val="9070C0">
                <a:alpha val="70195"/>
              </a:srgb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4" name="Group 76"/>
          <p:cNvGrpSpPr>
            <a:grpSpLocks/>
          </p:cNvGrpSpPr>
          <p:nvPr/>
        </p:nvGrpSpPr>
        <p:grpSpPr bwMode="auto">
          <a:xfrm>
            <a:off x="4284663" y="2111375"/>
            <a:ext cx="990600" cy="1819275"/>
            <a:chOff x="3157" y="1427"/>
            <a:chExt cx="624" cy="1146"/>
          </a:xfrm>
        </p:grpSpPr>
        <p:sp>
          <p:nvSpPr>
            <p:cNvPr id="10285" name="Freeform 77"/>
            <p:cNvSpPr>
              <a:spLocks/>
            </p:cNvSpPr>
            <p:nvPr/>
          </p:nvSpPr>
          <p:spPr bwMode="auto">
            <a:xfrm>
              <a:off x="3157" y="1487"/>
              <a:ext cx="624" cy="1086"/>
            </a:xfrm>
            <a:custGeom>
              <a:avLst/>
              <a:gdLst>
                <a:gd name="T0" fmla="*/ 0 w 624"/>
                <a:gd name="T1" fmla="*/ 762 h 1086"/>
                <a:gd name="T2" fmla="*/ 624 w 624"/>
                <a:gd name="T3" fmla="*/ 0 h 1086"/>
                <a:gd name="T4" fmla="*/ 624 w 624"/>
                <a:gd name="T5" fmla="*/ 324 h 1086"/>
                <a:gd name="T6" fmla="*/ 0 w 624"/>
                <a:gd name="T7" fmla="*/ 1086 h 1086"/>
                <a:gd name="T8" fmla="*/ 0 w 624"/>
                <a:gd name="T9" fmla="*/ 762 h 108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24"/>
                <a:gd name="T16" fmla="*/ 0 h 1086"/>
                <a:gd name="T17" fmla="*/ 624 w 624"/>
                <a:gd name="T18" fmla="*/ 1086 h 108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24" h="1086">
                  <a:moveTo>
                    <a:pt x="0" y="762"/>
                  </a:moveTo>
                  <a:lnTo>
                    <a:pt x="624" y="0"/>
                  </a:lnTo>
                  <a:lnTo>
                    <a:pt x="624" y="324"/>
                  </a:lnTo>
                  <a:lnTo>
                    <a:pt x="0" y="1086"/>
                  </a:lnTo>
                  <a:lnTo>
                    <a:pt x="0" y="762"/>
                  </a:lnTo>
                  <a:close/>
                </a:path>
              </a:pathLst>
            </a:custGeom>
            <a:solidFill>
              <a:srgbClr val="4D668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286" name="Freeform 78"/>
            <p:cNvSpPr>
              <a:spLocks/>
            </p:cNvSpPr>
            <p:nvPr/>
          </p:nvSpPr>
          <p:spPr bwMode="auto">
            <a:xfrm>
              <a:off x="3157" y="1427"/>
              <a:ext cx="624" cy="822"/>
            </a:xfrm>
            <a:custGeom>
              <a:avLst/>
              <a:gdLst>
                <a:gd name="T0" fmla="*/ 450 w 624"/>
                <a:gd name="T1" fmla="*/ 0 h 822"/>
                <a:gd name="T2" fmla="*/ 468 w 624"/>
                <a:gd name="T3" fmla="*/ 0 h 822"/>
                <a:gd name="T4" fmla="*/ 486 w 624"/>
                <a:gd name="T5" fmla="*/ 6 h 822"/>
                <a:gd name="T6" fmla="*/ 510 w 624"/>
                <a:gd name="T7" fmla="*/ 12 h 822"/>
                <a:gd name="T8" fmla="*/ 528 w 624"/>
                <a:gd name="T9" fmla="*/ 24 h 822"/>
                <a:gd name="T10" fmla="*/ 546 w 624"/>
                <a:gd name="T11" fmla="*/ 30 h 822"/>
                <a:gd name="T12" fmla="*/ 564 w 624"/>
                <a:gd name="T13" fmla="*/ 36 h 822"/>
                <a:gd name="T14" fmla="*/ 588 w 624"/>
                <a:gd name="T15" fmla="*/ 42 h 822"/>
                <a:gd name="T16" fmla="*/ 606 w 624"/>
                <a:gd name="T17" fmla="*/ 48 h 822"/>
                <a:gd name="T18" fmla="*/ 624 w 624"/>
                <a:gd name="T19" fmla="*/ 54 h 822"/>
                <a:gd name="T20" fmla="*/ 0 w 624"/>
                <a:gd name="T21" fmla="*/ 822 h 822"/>
                <a:gd name="T22" fmla="*/ 450 w 624"/>
                <a:gd name="T23" fmla="*/ 0 h 822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624"/>
                <a:gd name="T37" fmla="*/ 0 h 822"/>
                <a:gd name="T38" fmla="*/ 624 w 624"/>
                <a:gd name="T39" fmla="*/ 822 h 822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624" h="822">
                  <a:moveTo>
                    <a:pt x="450" y="0"/>
                  </a:moveTo>
                  <a:lnTo>
                    <a:pt x="468" y="0"/>
                  </a:lnTo>
                  <a:lnTo>
                    <a:pt x="486" y="6"/>
                  </a:lnTo>
                  <a:lnTo>
                    <a:pt x="510" y="12"/>
                  </a:lnTo>
                  <a:lnTo>
                    <a:pt x="528" y="24"/>
                  </a:lnTo>
                  <a:lnTo>
                    <a:pt x="546" y="30"/>
                  </a:lnTo>
                  <a:lnTo>
                    <a:pt x="564" y="36"/>
                  </a:lnTo>
                  <a:lnTo>
                    <a:pt x="588" y="42"/>
                  </a:lnTo>
                  <a:lnTo>
                    <a:pt x="606" y="48"/>
                  </a:lnTo>
                  <a:lnTo>
                    <a:pt x="624" y="54"/>
                  </a:lnTo>
                  <a:lnTo>
                    <a:pt x="0" y="822"/>
                  </a:lnTo>
                  <a:lnTo>
                    <a:pt x="450" y="0"/>
                  </a:lnTo>
                  <a:close/>
                </a:path>
              </a:pathLst>
            </a:custGeom>
            <a:solidFill>
              <a:srgbClr val="99CCFF">
                <a:alpha val="79999"/>
              </a:srgb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5" name="Group 79"/>
          <p:cNvGrpSpPr>
            <a:grpSpLocks/>
          </p:cNvGrpSpPr>
          <p:nvPr/>
        </p:nvGrpSpPr>
        <p:grpSpPr bwMode="auto">
          <a:xfrm>
            <a:off x="4284663" y="2197100"/>
            <a:ext cx="1762125" cy="1724025"/>
            <a:chOff x="3309" y="1487"/>
            <a:chExt cx="1110" cy="1086"/>
          </a:xfrm>
        </p:grpSpPr>
        <p:sp>
          <p:nvSpPr>
            <p:cNvPr id="10283" name="Freeform 80"/>
            <p:cNvSpPr>
              <a:spLocks/>
            </p:cNvSpPr>
            <p:nvPr/>
          </p:nvSpPr>
          <p:spPr bwMode="auto">
            <a:xfrm>
              <a:off x="3309" y="1853"/>
              <a:ext cx="1110" cy="720"/>
            </a:xfrm>
            <a:custGeom>
              <a:avLst/>
              <a:gdLst>
                <a:gd name="T0" fmla="*/ 0 w 1110"/>
                <a:gd name="T1" fmla="*/ 396 h 720"/>
                <a:gd name="T2" fmla="*/ 1110 w 1110"/>
                <a:gd name="T3" fmla="*/ 0 h 720"/>
                <a:gd name="T4" fmla="*/ 1110 w 1110"/>
                <a:gd name="T5" fmla="*/ 324 h 720"/>
                <a:gd name="T6" fmla="*/ 0 w 1110"/>
                <a:gd name="T7" fmla="*/ 720 h 720"/>
                <a:gd name="T8" fmla="*/ 0 w 1110"/>
                <a:gd name="T9" fmla="*/ 396 h 72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10"/>
                <a:gd name="T16" fmla="*/ 0 h 720"/>
                <a:gd name="T17" fmla="*/ 1110 w 1110"/>
                <a:gd name="T18" fmla="*/ 720 h 72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10" h="720">
                  <a:moveTo>
                    <a:pt x="0" y="396"/>
                  </a:moveTo>
                  <a:lnTo>
                    <a:pt x="1110" y="0"/>
                  </a:lnTo>
                  <a:lnTo>
                    <a:pt x="1110" y="324"/>
                  </a:lnTo>
                  <a:lnTo>
                    <a:pt x="0" y="720"/>
                  </a:lnTo>
                  <a:lnTo>
                    <a:pt x="0" y="396"/>
                  </a:lnTo>
                  <a:close/>
                </a:path>
              </a:pathLst>
            </a:custGeom>
            <a:gradFill rotWithShape="1">
              <a:gsLst>
                <a:gs pos="0">
                  <a:srgbClr val="765E00"/>
                </a:gs>
                <a:gs pos="100000">
                  <a:srgbClr val="FFCC00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284" name="Freeform 81"/>
            <p:cNvSpPr>
              <a:spLocks/>
            </p:cNvSpPr>
            <p:nvPr/>
          </p:nvSpPr>
          <p:spPr bwMode="auto">
            <a:xfrm>
              <a:off x="3309" y="1487"/>
              <a:ext cx="1110" cy="768"/>
            </a:xfrm>
            <a:custGeom>
              <a:avLst/>
              <a:gdLst>
                <a:gd name="T0" fmla="*/ 624 w 1110"/>
                <a:gd name="T1" fmla="*/ 0 h 768"/>
                <a:gd name="T2" fmla="*/ 642 w 1110"/>
                <a:gd name="T3" fmla="*/ 12 h 768"/>
                <a:gd name="T4" fmla="*/ 660 w 1110"/>
                <a:gd name="T5" fmla="*/ 18 h 768"/>
                <a:gd name="T6" fmla="*/ 678 w 1110"/>
                <a:gd name="T7" fmla="*/ 24 h 768"/>
                <a:gd name="T8" fmla="*/ 696 w 1110"/>
                <a:gd name="T9" fmla="*/ 36 h 768"/>
                <a:gd name="T10" fmla="*/ 714 w 1110"/>
                <a:gd name="T11" fmla="*/ 42 h 768"/>
                <a:gd name="T12" fmla="*/ 732 w 1110"/>
                <a:gd name="T13" fmla="*/ 54 h 768"/>
                <a:gd name="T14" fmla="*/ 750 w 1110"/>
                <a:gd name="T15" fmla="*/ 60 h 768"/>
                <a:gd name="T16" fmla="*/ 768 w 1110"/>
                <a:gd name="T17" fmla="*/ 72 h 768"/>
                <a:gd name="T18" fmla="*/ 786 w 1110"/>
                <a:gd name="T19" fmla="*/ 84 h 768"/>
                <a:gd name="T20" fmla="*/ 804 w 1110"/>
                <a:gd name="T21" fmla="*/ 90 h 768"/>
                <a:gd name="T22" fmla="*/ 816 w 1110"/>
                <a:gd name="T23" fmla="*/ 102 h 768"/>
                <a:gd name="T24" fmla="*/ 834 w 1110"/>
                <a:gd name="T25" fmla="*/ 114 h 768"/>
                <a:gd name="T26" fmla="*/ 852 w 1110"/>
                <a:gd name="T27" fmla="*/ 120 h 768"/>
                <a:gd name="T28" fmla="*/ 864 w 1110"/>
                <a:gd name="T29" fmla="*/ 132 h 768"/>
                <a:gd name="T30" fmla="*/ 882 w 1110"/>
                <a:gd name="T31" fmla="*/ 144 h 768"/>
                <a:gd name="T32" fmla="*/ 900 w 1110"/>
                <a:gd name="T33" fmla="*/ 156 h 768"/>
                <a:gd name="T34" fmla="*/ 912 w 1110"/>
                <a:gd name="T35" fmla="*/ 162 h 768"/>
                <a:gd name="T36" fmla="*/ 924 w 1110"/>
                <a:gd name="T37" fmla="*/ 174 h 768"/>
                <a:gd name="T38" fmla="*/ 942 w 1110"/>
                <a:gd name="T39" fmla="*/ 186 h 768"/>
                <a:gd name="T40" fmla="*/ 954 w 1110"/>
                <a:gd name="T41" fmla="*/ 198 h 768"/>
                <a:gd name="T42" fmla="*/ 972 w 1110"/>
                <a:gd name="T43" fmla="*/ 210 h 768"/>
                <a:gd name="T44" fmla="*/ 984 w 1110"/>
                <a:gd name="T45" fmla="*/ 222 h 768"/>
                <a:gd name="T46" fmla="*/ 996 w 1110"/>
                <a:gd name="T47" fmla="*/ 234 h 768"/>
                <a:gd name="T48" fmla="*/ 1008 w 1110"/>
                <a:gd name="T49" fmla="*/ 246 h 768"/>
                <a:gd name="T50" fmla="*/ 1020 w 1110"/>
                <a:gd name="T51" fmla="*/ 258 h 768"/>
                <a:gd name="T52" fmla="*/ 1032 w 1110"/>
                <a:gd name="T53" fmla="*/ 276 h 768"/>
                <a:gd name="T54" fmla="*/ 1044 w 1110"/>
                <a:gd name="T55" fmla="*/ 288 h 768"/>
                <a:gd name="T56" fmla="*/ 1056 w 1110"/>
                <a:gd name="T57" fmla="*/ 300 h 768"/>
                <a:gd name="T58" fmla="*/ 1068 w 1110"/>
                <a:gd name="T59" fmla="*/ 312 h 768"/>
                <a:gd name="T60" fmla="*/ 1080 w 1110"/>
                <a:gd name="T61" fmla="*/ 324 h 768"/>
                <a:gd name="T62" fmla="*/ 1092 w 1110"/>
                <a:gd name="T63" fmla="*/ 336 h 768"/>
                <a:gd name="T64" fmla="*/ 1098 w 1110"/>
                <a:gd name="T65" fmla="*/ 354 h 768"/>
                <a:gd name="T66" fmla="*/ 1110 w 1110"/>
                <a:gd name="T67" fmla="*/ 366 h 768"/>
                <a:gd name="T68" fmla="*/ 0 w 1110"/>
                <a:gd name="T69" fmla="*/ 768 h 768"/>
                <a:gd name="T70" fmla="*/ 624 w 1110"/>
                <a:gd name="T71" fmla="*/ 0 h 768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1110"/>
                <a:gd name="T109" fmla="*/ 0 h 768"/>
                <a:gd name="T110" fmla="*/ 1110 w 1110"/>
                <a:gd name="T111" fmla="*/ 768 h 768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1110" h="768">
                  <a:moveTo>
                    <a:pt x="624" y="0"/>
                  </a:moveTo>
                  <a:lnTo>
                    <a:pt x="642" y="12"/>
                  </a:lnTo>
                  <a:lnTo>
                    <a:pt x="660" y="18"/>
                  </a:lnTo>
                  <a:lnTo>
                    <a:pt x="678" y="24"/>
                  </a:lnTo>
                  <a:lnTo>
                    <a:pt x="696" y="36"/>
                  </a:lnTo>
                  <a:lnTo>
                    <a:pt x="714" y="42"/>
                  </a:lnTo>
                  <a:lnTo>
                    <a:pt x="732" y="54"/>
                  </a:lnTo>
                  <a:lnTo>
                    <a:pt x="750" y="60"/>
                  </a:lnTo>
                  <a:lnTo>
                    <a:pt x="768" y="72"/>
                  </a:lnTo>
                  <a:lnTo>
                    <a:pt x="786" y="84"/>
                  </a:lnTo>
                  <a:lnTo>
                    <a:pt x="804" y="90"/>
                  </a:lnTo>
                  <a:lnTo>
                    <a:pt x="816" y="102"/>
                  </a:lnTo>
                  <a:lnTo>
                    <a:pt x="834" y="114"/>
                  </a:lnTo>
                  <a:lnTo>
                    <a:pt x="852" y="120"/>
                  </a:lnTo>
                  <a:lnTo>
                    <a:pt x="864" y="132"/>
                  </a:lnTo>
                  <a:lnTo>
                    <a:pt x="882" y="144"/>
                  </a:lnTo>
                  <a:lnTo>
                    <a:pt x="900" y="156"/>
                  </a:lnTo>
                  <a:lnTo>
                    <a:pt x="912" y="162"/>
                  </a:lnTo>
                  <a:lnTo>
                    <a:pt x="924" y="174"/>
                  </a:lnTo>
                  <a:lnTo>
                    <a:pt x="942" y="186"/>
                  </a:lnTo>
                  <a:lnTo>
                    <a:pt x="954" y="198"/>
                  </a:lnTo>
                  <a:lnTo>
                    <a:pt x="972" y="210"/>
                  </a:lnTo>
                  <a:lnTo>
                    <a:pt x="984" y="222"/>
                  </a:lnTo>
                  <a:lnTo>
                    <a:pt x="996" y="234"/>
                  </a:lnTo>
                  <a:lnTo>
                    <a:pt x="1008" y="246"/>
                  </a:lnTo>
                  <a:lnTo>
                    <a:pt x="1020" y="258"/>
                  </a:lnTo>
                  <a:lnTo>
                    <a:pt x="1032" y="276"/>
                  </a:lnTo>
                  <a:lnTo>
                    <a:pt x="1044" y="288"/>
                  </a:lnTo>
                  <a:lnTo>
                    <a:pt x="1056" y="300"/>
                  </a:lnTo>
                  <a:lnTo>
                    <a:pt x="1068" y="312"/>
                  </a:lnTo>
                  <a:lnTo>
                    <a:pt x="1080" y="324"/>
                  </a:lnTo>
                  <a:lnTo>
                    <a:pt x="1092" y="336"/>
                  </a:lnTo>
                  <a:lnTo>
                    <a:pt x="1098" y="354"/>
                  </a:lnTo>
                  <a:lnTo>
                    <a:pt x="1110" y="366"/>
                  </a:lnTo>
                  <a:lnTo>
                    <a:pt x="0" y="768"/>
                  </a:lnTo>
                  <a:lnTo>
                    <a:pt x="624" y="0"/>
                  </a:lnTo>
                  <a:close/>
                </a:path>
              </a:pathLst>
            </a:custGeom>
            <a:solidFill>
              <a:srgbClr val="FFCC00">
                <a:alpha val="79999"/>
              </a:srgb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6" name="Group 82"/>
          <p:cNvGrpSpPr>
            <a:grpSpLocks/>
          </p:cNvGrpSpPr>
          <p:nvPr/>
        </p:nvGrpSpPr>
        <p:grpSpPr bwMode="auto">
          <a:xfrm>
            <a:off x="4284663" y="2800350"/>
            <a:ext cx="1981200" cy="1847850"/>
            <a:chOff x="3386" y="2076"/>
            <a:chExt cx="1248" cy="1164"/>
          </a:xfrm>
        </p:grpSpPr>
        <p:sp>
          <p:nvSpPr>
            <p:cNvPr id="10280" name="Freeform 83"/>
            <p:cNvSpPr>
              <a:spLocks/>
            </p:cNvSpPr>
            <p:nvPr/>
          </p:nvSpPr>
          <p:spPr bwMode="auto">
            <a:xfrm>
              <a:off x="4466" y="2478"/>
              <a:ext cx="168" cy="762"/>
            </a:xfrm>
            <a:custGeom>
              <a:avLst/>
              <a:gdLst>
                <a:gd name="T0" fmla="*/ 168 w 168"/>
                <a:gd name="T1" fmla="*/ 0 h 762"/>
                <a:gd name="T2" fmla="*/ 168 w 168"/>
                <a:gd name="T3" fmla="*/ 12 h 762"/>
                <a:gd name="T4" fmla="*/ 168 w 168"/>
                <a:gd name="T5" fmla="*/ 30 h 762"/>
                <a:gd name="T6" fmla="*/ 162 w 168"/>
                <a:gd name="T7" fmla="*/ 42 h 762"/>
                <a:gd name="T8" fmla="*/ 162 w 168"/>
                <a:gd name="T9" fmla="*/ 60 h 762"/>
                <a:gd name="T10" fmla="*/ 162 w 168"/>
                <a:gd name="T11" fmla="*/ 78 h 762"/>
                <a:gd name="T12" fmla="*/ 162 w 168"/>
                <a:gd name="T13" fmla="*/ 90 h 762"/>
                <a:gd name="T14" fmla="*/ 156 w 168"/>
                <a:gd name="T15" fmla="*/ 108 h 762"/>
                <a:gd name="T16" fmla="*/ 156 w 168"/>
                <a:gd name="T17" fmla="*/ 120 h 762"/>
                <a:gd name="T18" fmla="*/ 150 w 168"/>
                <a:gd name="T19" fmla="*/ 138 h 762"/>
                <a:gd name="T20" fmla="*/ 150 w 168"/>
                <a:gd name="T21" fmla="*/ 150 h 762"/>
                <a:gd name="T22" fmla="*/ 144 w 168"/>
                <a:gd name="T23" fmla="*/ 168 h 762"/>
                <a:gd name="T24" fmla="*/ 138 w 168"/>
                <a:gd name="T25" fmla="*/ 180 h 762"/>
                <a:gd name="T26" fmla="*/ 132 w 168"/>
                <a:gd name="T27" fmla="*/ 198 h 762"/>
                <a:gd name="T28" fmla="*/ 132 w 168"/>
                <a:gd name="T29" fmla="*/ 210 h 762"/>
                <a:gd name="T30" fmla="*/ 126 w 168"/>
                <a:gd name="T31" fmla="*/ 228 h 762"/>
                <a:gd name="T32" fmla="*/ 120 w 168"/>
                <a:gd name="T33" fmla="*/ 240 h 762"/>
                <a:gd name="T34" fmla="*/ 114 w 168"/>
                <a:gd name="T35" fmla="*/ 258 h 762"/>
                <a:gd name="T36" fmla="*/ 108 w 168"/>
                <a:gd name="T37" fmla="*/ 270 h 762"/>
                <a:gd name="T38" fmla="*/ 96 w 168"/>
                <a:gd name="T39" fmla="*/ 288 h 762"/>
                <a:gd name="T40" fmla="*/ 90 w 168"/>
                <a:gd name="T41" fmla="*/ 300 h 762"/>
                <a:gd name="T42" fmla="*/ 84 w 168"/>
                <a:gd name="T43" fmla="*/ 312 h 762"/>
                <a:gd name="T44" fmla="*/ 78 w 168"/>
                <a:gd name="T45" fmla="*/ 330 h 762"/>
                <a:gd name="T46" fmla="*/ 66 w 168"/>
                <a:gd name="T47" fmla="*/ 342 h 762"/>
                <a:gd name="T48" fmla="*/ 60 w 168"/>
                <a:gd name="T49" fmla="*/ 360 h 762"/>
                <a:gd name="T50" fmla="*/ 48 w 168"/>
                <a:gd name="T51" fmla="*/ 372 h 762"/>
                <a:gd name="T52" fmla="*/ 42 w 168"/>
                <a:gd name="T53" fmla="*/ 384 h 762"/>
                <a:gd name="T54" fmla="*/ 30 w 168"/>
                <a:gd name="T55" fmla="*/ 396 h 762"/>
                <a:gd name="T56" fmla="*/ 18 w 168"/>
                <a:gd name="T57" fmla="*/ 414 h 762"/>
                <a:gd name="T58" fmla="*/ 12 w 168"/>
                <a:gd name="T59" fmla="*/ 426 h 762"/>
                <a:gd name="T60" fmla="*/ 0 w 168"/>
                <a:gd name="T61" fmla="*/ 438 h 762"/>
                <a:gd name="T62" fmla="*/ 0 w 168"/>
                <a:gd name="T63" fmla="*/ 762 h 762"/>
                <a:gd name="T64" fmla="*/ 12 w 168"/>
                <a:gd name="T65" fmla="*/ 750 h 762"/>
                <a:gd name="T66" fmla="*/ 18 w 168"/>
                <a:gd name="T67" fmla="*/ 738 h 762"/>
                <a:gd name="T68" fmla="*/ 30 w 168"/>
                <a:gd name="T69" fmla="*/ 720 h 762"/>
                <a:gd name="T70" fmla="*/ 42 w 168"/>
                <a:gd name="T71" fmla="*/ 708 h 762"/>
                <a:gd name="T72" fmla="*/ 48 w 168"/>
                <a:gd name="T73" fmla="*/ 696 h 762"/>
                <a:gd name="T74" fmla="*/ 60 w 168"/>
                <a:gd name="T75" fmla="*/ 684 h 762"/>
                <a:gd name="T76" fmla="*/ 66 w 168"/>
                <a:gd name="T77" fmla="*/ 666 h 762"/>
                <a:gd name="T78" fmla="*/ 78 w 168"/>
                <a:gd name="T79" fmla="*/ 654 h 762"/>
                <a:gd name="T80" fmla="*/ 84 w 168"/>
                <a:gd name="T81" fmla="*/ 636 h 762"/>
                <a:gd name="T82" fmla="*/ 90 w 168"/>
                <a:gd name="T83" fmla="*/ 624 h 762"/>
                <a:gd name="T84" fmla="*/ 96 w 168"/>
                <a:gd name="T85" fmla="*/ 612 h 762"/>
                <a:gd name="T86" fmla="*/ 108 w 168"/>
                <a:gd name="T87" fmla="*/ 594 h 762"/>
                <a:gd name="T88" fmla="*/ 114 w 168"/>
                <a:gd name="T89" fmla="*/ 582 h 762"/>
                <a:gd name="T90" fmla="*/ 120 w 168"/>
                <a:gd name="T91" fmla="*/ 564 h 762"/>
                <a:gd name="T92" fmla="*/ 126 w 168"/>
                <a:gd name="T93" fmla="*/ 552 h 762"/>
                <a:gd name="T94" fmla="*/ 132 w 168"/>
                <a:gd name="T95" fmla="*/ 534 h 762"/>
                <a:gd name="T96" fmla="*/ 132 w 168"/>
                <a:gd name="T97" fmla="*/ 522 h 762"/>
                <a:gd name="T98" fmla="*/ 138 w 168"/>
                <a:gd name="T99" fmla="*/ 504 h 762"/>
                <a:gd name="T100" fmla="*/ 144 w 168"/>
                <a:gd name="T101" fmla="*/ 492 h 762"/>
                <a:gd name="T102" fmla="*/ 150 w 168"/>
                <a:gd name="T103" fmla="*/ 474 h 762"/>
                <a:gd name="T104" fmla="*/ 150 w 168"/>
                <a:gd name="T105" fmla="*/ 462 h 762"/>
                <a:gd name="T106" fmla="*/ 156 w 168"/>
                <a:gd name="T107" fmla="*/ 444 h 762"/>
                <a:gd name="T108" fmla="*/ 156 w 168"/>
                <a:gd name="T109" fmla="*/ 432 h 762"/>
                <a:gd name="T110" fmla="*/ 162 w 168"/>
                <a:gd name="T111" fmla="*/ 414 h 762"/>
                <a:gd name="T112" fmla="*/ 162 w 168"/>
                <a:gd name="T113" fmla="*/ 402 h 762"/>
                <a:gd name="T114" fmla="*/ 162 w 168"/>
                <a:gd name="T115" fmla="*/ 384 h 762"/>
                <a:gd name="T116" fmla="*/ 162 w 168"/>
                <a:gd name="T117" fmla="*/ 366 h 762"/>
                <a:gd name="T118" fmla="*/ 168 w 168"/>
                <a:gd name="T119" fmla="*/ 354 h 762"/>
                <a:gd name="T120" fmla="*/ 168 w 168"/>
                <a:gd name="T121" fmla="*/ 336 h 762"/>
                <a:gd name="T122" fmla="*/ 168 w 168"/>
                <a:gd name="T123" fmla="*/ 324 h 762"/>
                <a:gd name="T124" fmla="*/ 168 w 168"/>
                <a:gd name="T125" fmla="*/ 0 h 762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168"/>
                <a:gd name="T190" fmla="*/ 0 h 762"/>
                <a:gd name="T191" fmla="*/ 168 w 168"/>
                <a:gd name="T192" fmla="*/ 762 h 762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168" h="762">
                  <a:moveTo>
                    <a:pt x="168" y="0"/>
                  </a:moveTo>
                  <a:lnTo>
                    <a:pt x="168" y="12"/>
                  </a:lnTo>
                  <a:lnTo>
                    <a:pt x="168" y="30"/>
                  </a:lnTo>
                  <a:lnTo>
                    <a:pt x="162" y="42"/>
                  </a:lnTo>
                  <a:lnTo>
                    <a:pt x="162" y="60"/>
                  </a:lnTo>
                  <a:lnTo>
                    <a:pt x="162" y="78"/>
                  </a:lnTo>
                  <a:lnTo>
                    <a:pt x="162" y="90"/>
                  </a:lnTo>
                  <a:lnTo>
                    <a:pt x="156" y="108"/>
                  </a:lnTo>
                  <a:lnTo>
                    <a:pt x="156" y="120"/>
                  </a:lnTo>
                  <a:lnTo>
                    <a:pt x="150" y="138"/>
                  </a:lnTo>
                  <a:lnTo>
                    <a:pt x="150" y="150"/>
                  </a:lnTo>
                  <a:lnTo>
                    <a:pt x="144" y="168"/>
                  </a:lnTo>
                  <a:lnTo>
                    <a:pt x="138" y="180"/>
                  </a:lnTo>
                  <a:lnTo>
                    <a:pt x="132" y="198"/>
                  </a:lnTo>
                  <a:lnTo>
                    <a:pt x="132" y="210"/>
                  </a:lnTo>
                  <a:lnTo>
                    <a:pt x="126" y="228"/>
                  </a:lnTo>
                  <a:lnTo>
                    <a:pt x="120" y="240"/>
                  </a:lnTo>
                  <a:lnTo>
                    <a:pt x="114" y="258"/>
                  </a:lnTo>
                  <a:lnTo>
                    <a:pt x="108" y="270"/>
                  </a:lnTo>
                  <a:lnTo>
                    <a:pt x="96" y="288"/>
                  </a:lnTo>
                  <a:lnTo>
                    <a:pt x="90" y="300"/>
                  </a:lnTo>
                  <a:lnTo>
                    <a:pt x="84" y="312"/>
                  </a:lnTo>
                  <a:lnTo>
                    <a:pt x="78" y="330"/>
                  </a:lnTo>
                  <a:lnTo>
                    <a:pt x="66" y="342"/>
                  </a:lnTo>
                  <a:lnTo>
                    <a:pt x="60" y="360"/>
                  </a:lnTo>
                  <a:lnTo>
                    <a:pt x="48" y="372"/>
                  </a:lnTo>
                  <a:lnTo>
                    <a:pt x="42" y="384"/>
                  </a:lnTo>
                  <a:lnTo>
                    <a:pt x="30" y="396"/>
                  </a:lnTo>
                  <a:lnTo>
                    <a:pt x="18" y="414"/>
                  </a:lnTo>
                  <a:lnTo>
                    <a:pt x="12" y="426"/>
                  </a:lnTo>
                  <a:lnTo>
                    <a:pt x="0" y="438"/>
                  </a:lnTo>
                  <a:lnTo>
                    <a:pt x="0" y="762"/>
                  </a:lnTo>
                  <a:lnTo>
                    <a:pt x="12" y="750"/>
                  </a:lnTo>
                  <a:lnTo>
                    <a:pt x="18" y="738"/>
                  </a:lnTo>
                  <a:lnTo>
                    <a:pt x="30" y="720"/>
                  </a:lnTo>
                  <a:lnTo>
                    <a:pt x="42" y="708"/>
                  </a:lnTo>
                  <a:lnTo>
                    <a:pt x="48" y="696"/>
                  </a:lnTo>
                  <a:lnTo>
                    <a:pt x="60" y="684"/>
                  </a:lnTo>
                  <a:lnTo>
                    <a:pt x="66" y="666"/>
                  </a:lnTo>
                  <a:lnTo>
                    <a:pt x="78" y="654"/>
                  </a:lnTo>
                  <a:lnTo>
                    <a:pt x="84" y="636"/>
                  </a:lnTo>
                  <a:lnTo>
                    <a:pt x="90" y="624"/>
                  </a:lnTo>
                  <a:lnTo>
                    <a:pt x="96" y="612"/>
                  </a:lnTo>
                  <a:lnTo>
                    <a:pt x="108" y="594"/>
                  </a:lnTo>
                  <a:lnTo>
                    <a:pt x="114" y="582"/>
                  </a:lnTo>
                  <a:lnTo>
                    <a:pt x="120" y="564"/>
                  </a:lnTo>
                  <a:lnTo>
                    <a:pt x="126" y="552"/>
                  </a:lnTo>
                  <a:lnTo>
                    <a:pt x="132" y="534"/>
                  </a:lnTo>
                  <a:lnTo>
                    <a:pt x="132" y="522"/>
                  </a:lnTo>
                  <a:lnTo>
                    <a:pt x="138" y="504"/>
                  </a:lnTo>
                  <a:lnTo>
                    <a:pt x="144" y="492"/>
                  </a:lnTo>
                  <a:lnTo>
                    <a:pt x="150" y="474"/>
                  </a:lnTo>
                  <a:lnTo>
                    <a:pt x="150" y="462"/>
                  </a:lnTo>
                  <a:lnTo>
                    <a:pt x="156" y="444"/>
                  </a:lnTo>
                  <a:lnTo>
                    <a:pt x="156" y="432"/>
                  </a:lnTo>
                  <a:lnTo>
                    <a:pt x="162" y="414"/>
                  </a:lnTo>
                  <a:lnTo>
                    <a:pt x="162" y="402"/>
                  </a:lnTo>
                  <a:lnTo>
                    <a:pt x="162" y="384"/>
                  </a:lnTo>
                  <a:lnTo>
                    <a:pt x="162" y="366"/>
                  </a:lnTo>
                  <a:lnTo>
                    <a:pt x="168" y="354"/>
                  </a:lnTo>
                  <a:lnTo>
                    <a:pt x="168" y="336"/>
                  </a:lnTo>
                  <a:lnTo>
                    <a:pt x="168" y="324"/>
                  </a:lnTo>
                  <a:lnTo>
                    <a:pt x="168" y="0"/>
                  </a:lnTo>
                  <a:close/>
                </a:path>
              </a:pathLst>
            </a:custGeom>
            <a:gradFill rotWithShape="1">
              <a:gsLst>
                <a:gs pos="0">
                  <a:srgbClr val="2D4C2B"/>
                </a:gs>
                <a:gs pos="100000">
                  <a:srgbClr val="62A55D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281" name="Freeform 84"/>
            <p:cNvSpPr>
              <a:spLocks/>
            </p:cNvSpPr>
            <p:nvPr/>
          </p:nvSpPr>
          <p:spPr bwMode="auto">
            <a:xfrm>
              <a:off x="3392" y="2478"/>
              <a:ext cx="1074" cy="762"/>
            </a:xfrm>
            <a:custGeom>
              <a:avLst/>
              <a:gdLst>
                <a:gd name="T0" fmla="*/ 0 w 1074"/>
                <a:gd name="T1" fmla="*/ 0 h 762"/>
                <a:gd name="T2" fmla="*/ 1074 w 1074"/>
                <a:gd name="T3" fmla="*/ 438 h 762"/>
                <a:gd name="T4" fmla="*/ 1074 w 1074"/>
                <a:gd name="T5" fmla="*/ 762 h 762"/>
                <a:gd name="T6" fmla="*/ 0 w 1074"/>
                <a:gd name="T7" fmla="*/ 324 h 762"/>
                <a:gd name="T8" fmla="*/ 0 w 1074"/>
                <a:gd name="T9" fmla="*/ 0 h 76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074"/>
                <a:gd name="T16" fmla="*/ 0 h 762"/>
                <a:gd name="T17" fmla="*/ 1074 w 1074"/>
                <a:gd name="T18" fmla="*/ 762 h 76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074" h="762">
                  <a:moveTo>
                    <a:pt x="0" y="0"/>
                  </a:moveTo>
                  <a:lnTo>
                    <a:pt x="1074" y="438"/>
                  </a:lnTo>
                  <a:lnTo>
                    <a:pt x="1074" y="762"/>
                  </a:lnTo>
                  <a:lnTo>
                    <a:pt x="0" y="324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2D4C2B"/>
                </a:gs>
                <a:gs pos="100000">
                  <a:srgbClr val="62A55D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282" name="Freeform 85"/>
            <p:cNvSpPr>
              <a:spLocks/>
            </p:cNvSpPr>
            <p:nvPr/>
          </p:nvSpPr>
          <p:spPr bwMode="auto">
            <a:xfrm>
              <a:off x="3386" y="2076"/>
              <a:ext cx="1248" cy="840"/>
            </a:xfrm>
            <a:custGeom>
              <a:avLst/>
              <a:gdLst>
                <a:gd name="T0" fmla="*/ 1110 w 1248"/>
                <a:gd name="T1" fmla="*/ 0 h 840"/>
                <a:gd name="T2" fmla="*/ 1122 w 1248"/>
                <a:gd name="T3" fmla="*/ 12 h 840"/>
                <a:gd name="T4" fmla="*/ 1128 w 1248"/>
                <a:gd name="T5" fmla="*/ 30 h 840"/>
                <a:gd name="T6" fmla="*/ 1140 w 1248"/>
                <a:gd name="T7" fmla="*/ 42 h 840"/>
                <a:gd name="T8" fmla="*/ 1146 w 1248"/>
                <a:gd name="T9" fmla="*/ 54 h 840"/>
                <a:gd name="T10" fmla="*/ 1158 w 1248"/>
                <a:gd name="T11" fmla="*/ 72 h 840"/>
                <a:gd name="T12" fmla="*/ 1164 w 1248"/>
                <a:gd name="T13" fmla="*/ 84 h 840"/>
                <a:gd name="T14" fmla="*/ 1170 w 1248"/>
                <a:gd name="T15" fmla="*/ 96 h 840"/>
                <a:gd name="T16" fmla="*/ 1176 w 1248"/>
                <a:gd name="T17" fmla="*/ 114 h 840"/>
                <a:gd name="T18" fmla="*/ 1188 w 1248"/>
                <a:gd name="T19" fmla="*/ 126 h 840"/>
                <a:gd name="T20" fmla="*/ 1194 w 1248"/>
                <a:gd name="T21" fmla="*/ 144 h 840"/>
                <a:gd name="T22" fmla="*/ 1200 w 1248"/>
                <a:gd name="T23" fmla="*/ 156 h 840"/>
                <a:gd name="T24" fmla="*/ 1206 w 1248"/>
                <a:gd name="T25" fmla="*/ 174 h 840"/>
                <a:gd name="T26" fmla="*/ 1212 w 1248"/>
                <a:gd name="T27" fmla="*/ 186 h 840"/>
                <a:gd name="T28" fmla="*/ 1212 w 1248"/>
                <a:gd name="T29" fmla="*/ 204 h 840"/>
                <a:gd name="T30" fmla="*/ 1218 w 1248"/>
                <a:gd name="T31" fmla="*/ 216 h 840"/>
                <a:gd name="T32" fmla="*/ 1224 w 1248"/>
                <a:gd name="T33" fmla="*/ 234 h 840"/>
                <a:gd name="T34" fmla="*/ 1230 w 1248"/>
                <a:gd name="T35" fmla="*/ 246 h 840"/>
                <a:gd name="T36" fmla="*/ 1230 w 1248"/>
                <a:gd name="T37" fmla="*/ 264 h 840"/>
                <a:gd name="T38" fmla="*/ 1236 w 1248"/>
                <a:gd name="T39" fmla="*/ 276 h 840"/>
                <a:gd name="T40" fmla="*/ 1236 w 1248"/>
                <a:gd name="T41" fmla="*/ 294 h 840"/>
                <a:gd name="T42" fmla="*/ 1242 w 1248"/>
                <a:gd name="T43" fmla="*/ 306 h 840"/>
                <a:gd name="T44" fmla="*/ 1242 w 1248"/>
                <a:gd name="T45" fmla="*/ 324 h 840"/>
                <a:gd name="T46" fmla="*/ 1242 w 1248"/>
                <a:gd name="T47" fmla="*/ 336 h 840"/>
                <a:gd name="T48" fmla="*/ 1242 w 1248"/>
                <a:gd name="T49" fmla="*/ 354 h 840"/>
                <a:gd name="T50" fmla="*/ 1248 w 1248"/>
                <a:gd name="T51" fmla="*/ 372 h 840"/>
                <a:gd name="T52" fmla="*/ 1248 w 1248"/>
                <a:gd name="T53" fmla="*/ 384 h 840"/>
                <a:gd name="T54" fmla="*/ 1248 w 1248"/>
                <a:gd name="T55" fmla="*/ 402 h 840"/>
                <a:gd name="T56" fmla="*/ 1248 w 1248"/>
                <a:gd name="T57" fmla="*/ 414 h 840"/>
                <a:gd name="T58" fmla="*/ 1248 w 1248"/>
                <a:gd name="T59" fmla="*/ 432 h 840"/>
                <a:gd name="T60" fmla="*/ 1242 w 1248"/>
                <a:gd name="T61" fmla="*/ 444 h 840"/>
                <a:gd name="T62" fmla="*/ 1242 w 1248"/>
                <a:gd name="T63" fmla="*/ 462 h 840"/>
                <a:gd name="T64" fmla="*/ 1242 w 1248"/>
                <a:gd name="T65" fmla="*/ 480 h 840"/>
                <a:gd name="T66" fmla="*/ 1242 w 1248"/>
                <a:gd name="T67" fmla="*/ 492 h 840"/>
                <a:gd name="T68" fmla="*/ 1236 w 1248"/>
                <a:gd name="T69" fmla="*/ 510 h 840"/>
                <a:gd name="T70" fmla="*/ 1236 w 1248"/>
                <a:gd name="T71" fmla="*/ 522 h 840"/>
                <a:gd name="T72" fmla="*/ 1230 w 1248"/>
                <a:gd name="T73" fmla="*/ 540 h 840"/>
                <a:gd name="T74" fmla="*/ 1230 w 1248"/>
                <a:gd name="T75" fmla="*/ 552 h 840"/>
                <a:gd name="T76" fmla="*/ 1224 w 1248"/>
                <a:gd name="T77" fmla="*/ 570 h 840"/>
                <a:gd name="T78" fmla="*/ 1218 w 1248"/>
                <a:gd name="T79" fmla="*/ 582 h 840"/>
                <a:gd name="T80" fmla="*/ 1212 w 1248"/>
                <a:gd name="T81" fmla="*/ 600 h 840"/>
                <a:gd name="T82" fmla="*/ 1212 w 1248"/>
                <a:gd name="T83" fmla="*/ 612 h 840"/>
                <a:gd name="T84" fmla="*/ 1206 w 1248"/>
                <a:gd name="T85" fmla="*/ 630 h 840"/>
                <a:gd name="T86" fmla="*/ 1200 w 1248"/>
                <a:gd name="T87" fmla="*/ 642 h 840"/>
                <a:gd name="T88" fmla="*/ 1194 w 1248"/>
                <a:gd name="T89" fmla="*/ 660 h 840"/>
                <a:gd name="T90" fmla="*/ 1188 w 1248"/>
                <a:gd name="T91" fmla="*/ 672 h 840"/>
                <a:gd name="T92" fmla="*/ 1176 w 1248"/>
                <a:gd name="T93" fmla="*/ 690 h 840"/>
                <a:gd name="T94" fmla="*/ 1170 w 1248"/>
                <a:gd name="T95" fmla="*/ 702 h 840"/>
                <a:gd name="T96" fmla="*/ 1164 w 1248"/>
                <a:gd name="T97" fmla="*/ 714 h 840"/>
                <a:gd name="T98" fmla="*/ 1158 w 1248"/>
                <a:gd name="T99" fmla="*/ 732 h 840"/>
                <a:gd name="T100" fmla="*/ 1146 w 1248"/>
                <a:gd name="T101" fmla="*/ 744 h 840"/>
                <a:gd name="T102" fmla="*/ 1140 w 1248"/>
                <a:gd name="T103" fmla="*/ 762 h 840"/>
                <a:gd name="T104" fmla="*/ 1128 w 1248"/>
                <a:gd name="T105" fmla="*/ 774 h 840"/>
                <a:gd name="T106" fmla="*/ 1122 w 1248"/>
                <a:gd name="T107" fmla="*/ 786 h 840"/>
                <a:gd name="T108" fmla="*/ 1110 w 1248"/>
                <a:gd name="T109" fmla="*/ 798 h 840"/>
                <a:gd name="T110" fmla="*/ 1098 w 1248"/>
                <a:gd name="T111" fmla="*/ 816 h 840"/>
                <a:gd name="T112" fmla="*/ 1092 w 1248"/>
                <a:gd name="T113" fmla="*/ 828 h 840"/>
                <a:gd name="T114" fmla="*/ 1080 w 1248"/>
                <a:gd name="T115" fmla="*/ 840 h 840"/>
                <a:gd name="T116" fmla="*/ 0 w 1248"/>
                <a:gd name="T117" fmla="*/ 402 h 840"/>
                <a:gd name="T118" fmla="*/ 1110 w 1248"/>
                <a:gd name="T119" fmla="*/ 0 h 840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1248"/>
                <a:gd name="T181" fmla="*/ 0 h 840"/>
                <a:gd name="T182" fmla="*/ 1248 w 1248"/>
                <a:gd name="T183" fmla="*/ 840 h 840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1248" h="840">
                  <a:moveTo>
                    <a:pt x="1110" y="0"/>
                  </a:moveTo>
                  <a:lnTo>
                    <a:pt x="1122" y="12"/>
                  </a:lnTo>
                  <a:lnTo>
                    <a:pt x="1128" y="30"/>
                  </a:lnTo>
                  <a:lnTo>
                    <a:pt x="1140" y="42"/>
                  </a:lnTo>
                  <a:lnTo>
                    <a:pt x="1146" y="54"/>
                  </a:lnTo>
                  <a:lnTo>
                    <a:pt x="1158" y="72"/>
                  </a:lnTo>
                  <a:lnTo>
                    <a:pt x="1164" y="84"/>
                  </a:lnTo>
                  <a:lnTo>
                    <a:pt x="1170" y="96"/>
                  </a:lnTo>
                  <a:lnTo>
                    <a:pt x="1176" y="114"/>
                  </a:lnTo>
                  <a:lnTo>
                    <a:pt x="1188" y="126"/>
                  </a:lnTo>
                  <a:lnTo>
                    <a:pt x="1194" y="144"/>
                  </a:lnTo>
                  <a:lnTo>
                    <a:pt x="1200" y="156"/>
                  </a:lnTo>
                  <a:lnTo>
                    <a:pt x="1206" y="174"/>
                  </a:lnTo>
                  <a:lnTo>
                    <a:pt x="1212" y="186"/>
                  </a:lnTo>
                  <a:lnTo>
                    <a:pt x="1212" y="204"/>
                  </a:lnTo>
                  <a:lnTo>
                    <a:pt x="1218" y="216"/>
                  </a:lnTo>
                  <a:lnTo>
                    <a:pt x="1224" y="234"/>
                  </a:lnTo>
                  <a:lnTo>
                    <a:pt x="1230" y="246"/>
                  </a:lnTo>
                  <a:lnTo>
                    <a:pt x="1230" y="264"/>
                  </a:lnTo>
                  <a:lnTo>
                    <a:pt x="1236" y="276"/>
                  </a:lnTo>
                  <a:lnTo>
                    <a:pt x="1236" y="294"/>
                  </a:lnTo>
                  <a:lnTo>
                    <a:pt x="1242" y="306"/>
                  </a:lnTo>
                  <a:lnTo>
                    <a:pt x="1242" y="324"/>
                  </a:lnTo>
                  <a:lnTo>
                    <a:pt x="1242" y="336"/>
                  </a:lnTo>
                  <a:lnTo>
                    <a:pt x="1242" y="354"/>
                  </a:lnTo>
                  <a:lnTo>
                    <a:pt x="1248" y="372"/>
                  </a:lnTo>
                  <a:lnTo>
                    <a:pt x="1248" y="384"/>
                  </a:lnTo>
                  <a:lnTo>
                    <a:pt x="1248" y="402"/>
                  </a:lnTo>
                  <a:lnTo>
                    <a:pt x="1248" y="414"/>
                  </a:lnTo>
                  <a:lnTo>
                    <a:pt x="1248" y="432"/>
                  </a:lnTo>
                  <a:lnTo>
                    <a:pt x="1242" y="444"/>
                  </a:lnTo>
                  <a:lnTo>
                    <a:pt x="1242" y="462"/>
                  </a:lnTo>
                  <a:lnTo>
                    <a:pt x="1242" y="480"/>
                  </a:lnTo>
                  <a:lnTo>
                    <a:pt x="1242" y="492"/>
                  </a:lnTo>
                  <a:lnTo>
                    <a:pt x="1236" y="510"/>
                  </a:lnTo>
                  <a:lnTo>
                    <a:pt x="1236" y="522"/>
                  </a:lnTo>
                  <a:lnTo>
                    <a:pt x="1230" y="540"/>
                  </a:lnTo>
                  <a:lnTo>
                    <a:pt x="1230" y="552"/>
                  </a:lnTo>
                  <a:lnTo>
                    <a:pt x="1224" y="570"/>
                  </a:lnTo>
                  <a:lnTo>
                    <a:pt x="1218" y="582"/>
                  </a:lnTo>
                  <a:lnTo>
                    <a:pt x="1212" y="600"/>
                  </a:lnTo>
                  <a:lnTo>
                    <a:pt x="1212" y="612"/>
                  </a:lnTo>
                  <a:lnTo>
                    <a:pt x="1206" y="630"/>
                  </a:lnTo>
                  <a:lnTo>
                    <a:pt x="1200" y="642"/>
                  </a:lnTo>
                  <a:lnTo>
                    <a:pt x="1194" y="660"/>
                  </a:lnTo>
                  <a:lnTo>
                    <a:pt x="1188" y="672"/>
                  </a:lnTo>
                  <a:lnTo>
                    <a:pt x="1176" y="690"/>
                  </a:lnTo>
                  <a:lnTo>
                    <a:pt x="1170" y="702"/>
                  </a:lnTo>
                  <a:lnTo>
                    <a:pt x="1164" y="714"/>
                  </a:lnTo>
                  <a:lnTo>
                    <a:pt x="1158" y="732"/>
                  </a:lnTo>
                  <a:lnTo>
                    <a:pt x="1146" y="744"/>
                  </a:lnTo>
                  <a:lnTo>
                    <a:pt x="1140" y="762"/>
                  </a:lnTo>
                  <a:lnTo>
                    <a:pt x="1128" y="774"/>
                  </a:lnTo>
                  <a:lnTo>
                    <a:pt x="1122" y="786"/>
                  </a:lnTo>
                  <a:lnTo>
                    <a:pt x="1110" y="798"/>
                  </a:lnTo>
                  <a:lnTo>
                    <a:pt x="1098" y="816"/>
                  </a:lnTo>
                  <a:lnTo>
                    <a:pt x="1092" y="828"/>
                  </a:lnTo>
                  <a:lnTo>
                    <a:pt x="1080" y="840"/>
                  </a:lnTo>
                  <a:lnTo>
                    <a:pt x="0" y="402"/>
                  </a:lnTo>
                  <a:lnTo>
                    <a:pt x="1110" y="0"/>
                  </a:lnTo>
                  <a:close/>
                </a:path>
              </a:pathLst>
            </a:custGeom>
            <a:solidFill>
              <a:srgbClr val="62A55D">
                <a:alpha val="79999"/>
              </a:srgb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7" name="Group 86"/>
          <p:cNvGrpSpPr>
            <a:grpSpLocks/>
          </p:cNvGrpSpPr>
          <p:nvPr/>
        </p:nvGrpSpPr>
        <p:grpSpPr bwMode="auto">
          <a:xfrm>
            <a:off x="4284663" y="3506788"/>
            <a:ext cx="1714500" cy="1911350"/>
            <a:chOff x="3076" y="2699"/>
            <a:chExt cx="1080" cy="1204"/>
          </a:xfrm>
        </p:grpSpPr>
        <p:sp>
          <p:nvSpPr>
            <p:cNvPr id="4132" name="Freeform 87"/>
            <p:cNvSpPr>
              <a:spLocks/>
            </p:cNvSpPr>
            <p:nvPr/>
          </p:nvSpPr>
          <p:spPr bwMode="auto">
            <a:xfrm>
              <a:off x="3166" y="3114"/>
              <a:ext cx="990" cy="762"/>
            </a:xfrm>
            <a:custGeom>
              <a:avLst/>
              <a:gdLst>
                <a:gd name="T0" fmla="*/ 978 w 990"/>
                <a:gd name="T1" fmla="*/ 12 h 762"/>
                <a:gd name="T2" fmla="*/ 954 w 990"/>
                <a:gd name="T3" fmla="*/ 42 h 762"/>
                <a:gd name="T4" fmla="*/ 930 w 990"/>
                <a:gd name="T5" fmla="*/ 66 h 762"/>
                <a:gd name="T6" fmla="*/ 906 w 990"/>
                <a:gd name="T7" fmla="*/ 90 h 762"/>
                <a:gd name="T8" fmla="*/ 882 w 990"/>
                <a:gd name="T9" fmla="*/ 114 h 762"/>
                <a:gd name="T10" fmla="*/ 852 w 990"/>
                <a:gd name="T11" fmla="*/ 138 h 762"/>
                <a:gd name="T12" fmla="*/ 822 w 990"/>
                <a:gd name="T13" fmla="*/ 162 h 762"/>
                <a:gd name="T14" fmla="*/ 792 w 990"/>
                <a:gd name="T15" fmla="*/ 186 h 762"/>
                <a:gd name="T16" fmla="*/ 762 w 990"/>
                <a:gd name="T17" fmla="*/ 204 h 762"/>
                <a:gd name="T18" fmla="*/ 726 w 990"/>
                <a:gd name="T19" fmla="*/ 228 h 762"/>
                <a:gd name="T20" fmla="*/ 696 w 990"/>
                <a:gd name="T21" fmla="*/ 246 h 762"/>
                <a:gd name="T22" fmla="*/ 660 w 990"/>
                <a:gd name="T23" fmla="*/ 264 h 762"/>
                <a:gd name="T24" fmla="*/ 624 w 990"/>
                <a:gd name="T25" fmla="*/ 282 h 762"/>
                <a:gd name="T26" fmla="*/ 588 w 990"/>
                <a:gd name="T27" fmla="*/ 300 h 762"/>
                <a:gd name="T28" fmla="*/ 570 w 990"/>
                <a:gd name="T29" fmla="*/ 306 h 762"/>
                <a:gd name="T30" fmla="*/ 534 w 990"/>
                <a:gd name="T31" fmla="*/ 324 h 762"/>
                <a:gd name="T32" fmla="*/ 498 w 990"/>
                <a:gd name="T33" fmla="*/ 342 h 762"/>
                <a:gd name="T34" fmla="*/ 456 w 990"/>
                <a:gd name="T35" fmla="*/ 354 h 762"/>
                <a:gd name="T36" fmla="*/ 420 w 990"/>
                <a:gd name="T37" fmla="*/ 366 h 762"/>
                <a:gd name="T38" fmla="*/ 378 w 990"/>
                <a:gd name="T39" fmla="*/ 378 h 762"/>
                <a:gd name="T40" fmla="*/ 336 w 990"/>
                <a:gd name="T41" fmla="*/ 390 h 762"/>
                <a:gd name="T42" fmla="*/ 294 w 990"/>
                <a:gd name="T43" fmla="*/ 402 h 762"/>
                <a:gd name="T44" fmla="*/ 252 w 990"/>
                <a:gd name="T45" fmla="*/ 408 h 762"/>
                <a:gd name="T46" fmla="*/ 210 w 990"/>
                <a:gd name="T47" fmla="*/ 414 h 762"/>
                <a:gd name="T48" fmla="*/ 168 w 990"/>
                <a:gd name="T49" fmla="*/ 426 h 762"/>
                <a:gd name="T50" fmla="*/ 126 w 990"/>
                <a:gd name="T51" fmla="*/ 432 h 762"/>
                <a:gd name="T52" fmla="*/ 84 w 990"/>
                <a:gd name="T53" fmla="*/ 432 h 762"/>
                <a:gd name="T54" fmla="*/ 42 w 990"/>
                <a:gd name="T55" fmla="*/ 438 h 762"/>
                <a:gd name="T56" fmla="*/ 0 w 990"/>
                <a:gd name="T57" fmla="*/ 438 h 762"/>
                <a:gd name="T58" fmla="*/ 18 w 990"/>
                <a:gd name="T59" fmla="*/ 762 h 762"/>
                <a:gd name="T60" fmla="*/ 66 w 990"/>
                <a:gd name="T61" fmla="*/ 762 h 762"/>
                <a:gd name="T62" fmla="*/ 108 w 990"/>
                <a:gd name="T63" fmla="*/ 756 h 762"/>
                <a:gd name="T64" fmla="*/ 150 w 990"/>
                <a:gd name="T65" fmla="*/ 750 h 762"/>
                <a:gd name="T66" fmla="*/ 192 w 990"/>
                <a:gd name="T67" fmla="*/ 744 h 762"/>
                <a:gd name="T68" fmla="*/ 234 w 990"/>
                <a:gd name="T69" fmla="*/ 738 h 762"/>
                <a:gd name="T70" fmla="*/ 276 w 990"/>
                <a:gd name="T71" fmla="*/ 726 h 762"/>
                <a:gd name="T72" fmla="*/ 318 w 990"/>
                <a:gd name="T73" fmla="*/ 720 h 762"/>
                <a:gd name="T74" fmla="*/ 360 w 990"/>
                <a:gd name="T75" fmla="*/ 708 h 762"/>
                <a:gd name="T76" fmla="*/ 396 w 990"/>
                <a:gd name="T77" fmla="*/ 696 h 762"/>
                <a:gd name="T78" fmla="*/ 438 w 990"/>
                <a:gd name="T79" fmla="*/ 684 h 762"/>
                <a:gd name="T80" fmla="*/ 474 w 990"/>
                <a:gd name="T81" fmla="*/ 672 h 762"/>
                <a:gd name="T82" fmla="*/ 516 w 990"/>
                <a:gd name="T83" fmla="*/ 654 h 762"/>
                <a:gd name="T84" fmla="*/ 552 w 990"/>
                <a:gd name="T85" fmla="*/ 642 h 762"/>
                <a:gd name="T86" fmla="*/ 570 w 990"/>
                <a:gd name="T87" fmla="*/ 630 h 762"/>
                <a:gd name="T88" fmla="*/ 606 w 990"/>
                <a:gd name="T89" fmla="*/ 618 h 762"/>
                <a:gd name="T90" fmla="*/ 642 w 990"/>
                <a:gd name="T91" fmla="*/ 600 h 762"/>
                <a:gd name="T92" fmla="*/ 678 w 990"/>
                <a:gd name="T93" fmla="*/ 582 h 762"/>
                <a:gd name="T94" fmla="*/ 714 w 990"/>
                <a:gd name="T95" fmla="*/ 558 h 762"/>
                <a:gd name="T96" fmla="*/ 744 w 990"/>
                <a:gd name="T97" fmla="*/ 540 h 762"/>
                <a:gd name="T98" fmla="*/ 774 w 990"/>
                <a:gd name="T99" fmla="*/ 516 h 762"/>
                <a:gd name="T100" fmla="*/ 810 w 990"/>
                <a:gd name="T101" fmla="*/ 498 h 762"/>
                <a:gd name="T102" fmla="*/ 834 w 990"/>
                <a:gd name="T103" fmla="*/ 474 h 762"/>
                <a:gd name="T104" fmla="*/ 864 w 990"/>
                <a:gd name="T105" fmla="*/ 450 h 762"/>
                <a:gd name="T106" fmla="*/ 894 w 990"/>
                <a:gd name="T107" fmla="*/ 426 h 762"/>
                <a:gd name="T108" fmla="*/ 918 w 990"/>
                <a:gd name="T109" fmla="*/ 402 h 762"/>
                <a:gd name="T110" fmla="*/ 942 w 990"/>
                <a:gd name="T111" fmla="*/ 378 h 762"/>
                <a:gd name="T112" fmla="*/ 966 w 990"/>
                <a:gd name="T113" fmla="*/ 354 h 762"/>
                <a:gd name="T114" fmla="*/ 990 w 990"/>
                <a:gd name="T115" fmla="*/ 324 h 762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990"/>
                <a:gd name="T175" fmla="*/ 0 h 762"/>
                <a:gd name="T176" fmla="*/ 990 w 990"/>
                <a:gd name="T177" fmla="*/ 762 h 762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990" h="762">
                  <a:moveTo>
                    <a:pt x="990" y="0"/>
                  </a:moveTo>
                  <a:lnTo>
                    <a:pt x="978" y="12"/>
                  </a:lnTo>
                  <a:lnTo>
                    <a:pt x="966" y="30"/>
                  </a:lnTo>
                  <a:lnTo>
                    <a:pt x="954" y="42"/>
                  </a:lnTo>
                  <a:lnTo>
                    <a:pt x="942" y="54"/>
                  </a:lnTo>
                  <a:lnTo>
                    <a:pt x="930" y="66"/>
                  </a:lnTo>
                  <a:lnTo>
                    <a:pt x="918" y="78"/>
                  </a:lnTo>
                  <a:lnTo>
                    <a:pt x="906" y="90"/>
                  </a:lnTo>
                  <a:lnTo>
                    <a:pt x="894" y="102"/>
                  </a:lnTo>
                  <a:lnTo>
                    <a:pt x="882" y="114"/>
                  </a:lnTo>
                  <a:lnTo>
                    <a:pt x="864" y="126"/>
                  </a:lnTo>
                  <a:lnTo>
                    <a:pt x="852" y="138"/>
                  </a:lnTo>
                  <a:lnTo>
                    <a:pt x="834" y="150"/>
                  </a:lnTo>
                  <a:lnTo>
                    <a:pt x="822" y="162"/>
                  </a:lnTo>
                  <a:lnTo>
                    <a:pt x="810" y="174"/>
                  </a:lnTo>
                  <a:lnTo>
                    <a:pt x="792" y="186"/>
                  </a:lnTo>
                  <a:lnTo>
                    <a:pt x="774" y="192"/>
                  </a:lnTo>
                  <a:lnTo>
                    <a:pt x="762" y="204"/>
                  </a:lnTo>
                  <a:lnTo>
                    <a:pt x="744" y="216"/>
                  </a:lnTo>
                  <a:lnTo>
                    <a:pt x="726" y="228"/>
                  </a:lnTo>
                  <a:lnTo>
                    <a:pt x="714" y="234"/>
                  </a:lnTo>
                  <a:lnTo>
                    <a:pt x="696" y="246"/>
                  </a:lnTo>
                  <a:lnTo>
                    <a:pt x="678" y="258"/>
                  </a:lnTo>
                  <a:lnTo>
                    <a:pt x="660" y="264"/>
                  </a:lnTo>
                  <a:lnTo>
                    <a:pt x="642" y="276"/>
                  </a:lnTo>
                  <a:lnTo>
                    <a:pt x="624" y="282"/>
                  </a:lnTo>
                  <a:lnTo>
                    <a:pt x="606" y="294"/>
                  </a:lnTo>
                  <a:lnTo>
                    <a:pt x="588" y="300"/>
                  </a:lnTo>
                  <a:lnTo>
                    <a:pt x="570" y="306"/>
                  </a:lnTo>
                  <a:lnTo>
                    <a:pt x="552" y="318"/>
                  </a:lnTo>
                  <a:lnTo>
                    <a:pt x="534" y="324"/>
                  </a:lnTo>
                  <a:lnTo>
                    <a:pt x="516" y="330"/>
                  </a:lnTo>
                  <a:lnTo>
                    <a:pt x="498" y="342"/>
                  </a:lnTo>
                  <a:lnTo>
                    <a:pt x="474" y="348"/>
                  </a:lnTo>
                  <a:lnTo>
                    <a:pt x="456" y="354"/>
                  </a:lnTo>
                  <a:lnTo>
                    <a:pt x="438" y="360"/>
                  </a:lnTo>
                  <a:lnTo>
                    <a:pt x="420" y="366"/>
                  </a:lnTo>
                  <a:lnTo>
                    <a:pt x="396" y="372"/>
                  </a:lnTo>
                  <a:lnTo>
                    <a:pt x="378" y="378"/>
                  </a:lnTo>
                  <a:lnTo>
                    <a:pt x="360" y="384"/>
                  </a:lnTo>
                  <a:lnTo>
                    <a:pt x="336" y="390"/>
                  </a:lnTo>
                  <a:lnTo>
                    <a:pt x="318" y="396"/>
                  </a:lnTo>
                  <a:lnTo>
                    <a:pt x="294" y="402"/>
                  </a:lnTo>
                  <a:lnTo>
                    <a:pt x="276" y="402"/>
                  </a:lnTo>
                  <a:lnTo>
                    <a:pt x="252" y="408"/>
                  </a:lnTo>
                  <a:lnTo>
                    <a:pt x="234" y="414"/>
                  </a:lnTo>
                  <a:lnTo>
                    <a:pt x="210" y="414"/>
                  </a:lnTo>
                  <a:lnTo>
                    <a:pt x="192" y="420"/>
                  </a:lnTo>
                  <a:lnTo>
                    <a:pt x="168" y="426"/>
                  </a:lnTo>
                  <a:lnTo>
                    <a:pt x="150" y="426"/>
                  </a:lnTo>
                  <a:lnTo>
                    <a:pt x="126" y="432"/>
                  </a:lnTo>
                  <a:lnTo>
                    <a:pt x="108" y="432"/>
                  </a:lnTo>
                  <a:lnTo>
                    <a:pt x="84" y="432"/>
                  </a:lnTo>
                  <a:lnTo>
                    <a:pt x="66" y="438"/>
                  </a:lnTo>
                  <a:lnTo>
                    <a:pt x="42" y="438"/>
                  </a:lnTo>
                  <a:lnTo>
                    <a:pt x="18" y="438"/>
                  </a:lnTo>
                  <a:lnTo>
                    <a:pt x="0" y="438"/>
                  </a:lnTo>
                  <a:lnTo>
                    <a:pt x="0" y="762"/>
                  </a:lnTo>
                  <a:lnTo>
                    <a:pt x="18" y="762"/>
                  </a:lnTo>
                  <a:lnTo>
                    <a:pt x="42" y="762"/>
                  </a:lnTo>
                  <a:lnTo>
                    <a:pt x="66" y="762"/>
                  </a:lnTo>
                  <a:lnTo>
                    <a:pt x="84" y="756"/>
                  </a:lnTo>
                  <a:lnTo>
                    <a:pt x="108" y="756"/>
                  </a:lnTo>
                  <a:lnTo>
                    <a:pt x="126" y="756"/>
                  </a:lnTo>
                  <a:lnTo>
                    <a:pt x="150" y="750"/>
                  </a:lnTo>
                  <a:lnTo>
                    <a:pt x="168" y="750"/>
                  </a:lnTo>
                  <a:lnTo>
                    <a:pt x="192" y="744"/>
                  </a:lnTo>
                  <a:lnTo>
                    <a:pt x="210" y="738"/>
                  </a:lnTo>
                  <a:lnTo>
                    <a:pt x="234" y="738"/>
                  </a:lnTo>
                  <a:lnTo>
                    <a:pt x="252" y="732"/>
                  </a:lnTo>
                  <a:lnTo>
                    <a:pt x="276" y="726"/>
                  </a:lnTo>
                  <a:lnTo>
                    <a:pt x="294" y="726"/>
                  </a:lnTo>
                  <a:lnTo>
                    <a:pt x="318" y="720"/>
                  </a:lnTo>
                  <a:lnTo>
                    <a:pt x="336" y="714"/>
                  </a:lnTo>
                  <a:lnTo>
                    <a:pt x="360" y="708"/>
                  </a:lnTo>
                  <a:lnTo>
                    <a:pt x="378" y="702"/>
                  </a:lnTo>
                  <a:lnTo>
                    <a:pt x="396" y="696"/>
                  </a:lnTo>
                  <a:lnTo>
                    <a:pt x="420" y="690"/>
                  </a:lnTo>
                  <a:lnTo>
                    <a:pt x="438" y="684"/>
                  </a:lnTo>
                  <a:lnTo>
                    <a:pt x="456" y="678"/>
                  </a:lnTo>
                  <a:lnTo>
                    <a:pt x="474" y="672"/>
                  </a:lnTo>
                  <a:lnTo>
                    <a:pt x="498" y="666"/>
                  </a:lnTo>
                  <a:lnTo>
                    <a:pt x="516" y="654"/>
                  </a:lnTo>
                  <a:lnTo>
                    <a:pt x="534" y="648"/>
                  </a:lnTo>
                  <a:lnTo>
                    <a:pt x="552" y="642"/>
                  </a:lnTo>
                  <a:lnTo>
                    <a:pt x="570" y="630"/>
                  </a:lnTo>
                  <a:lnTo>
                    <a:pt x="588" y="624"/>
                  </a:lnTo>
                  <a:lnTo>
                    <a:pt x="606" y="618"/>
                  </a:lnTo>
                  <a:lnTo>
                    <a:pt x="624" y="606"/>
                  </a:lnTo>
                  <a:lnTo>
                    <a:pt x="642" y="600"/>
                  </a:lnTo>
                  <a:lnTo>
                    <a:pt x="660" y="588"/>
                  </a:lnTo>
                  <a:lnTo>
                    <a:pt x="678" y="582"/>
                  </a:lnTo>
                  <a:lnTo>
                    <a:pt x="696" y="570"/>
                  </a:lnTo>
                  <a:lnTo>
                    <a:pt x="714" y="558"/>
                  </a:lnTo>
                  <a:lnTo>
                    <a:pt x="726" y="552"/>
                  </a:lnTo>
                  <a:lnTo>
                    <a:pt x="744" y="540"/>
                  </a:lnTo>
                  <a:lnTo>
                    <a:pt x="762" y="528"/>
                  </a:lnTo>
                  <a:lnTo>
                    <a:pt x="774" y="516"/>
                  </a:lnTo>
                  <a:lnTo>
                    <a:pt x="792" y="510"/>
                  </a:lnTo>
                  <a:lnTo>
                    <a:pt x="810" y="498"/>
                  </a:lnTo>
                  <a:lnTo>
                    <a:pt x="822" y="486"/>
                  </a:lnTo>
                  <a:lnTo>
                    <a:pt x="834" y="474"/>
                  </a:lnTo>
                  <a:lnTo>
                    <a:pt x="852" y="462"/>
                  </a:lnTo>
                  <a:lnTo>
                    <a:pt x="864" y="450"/>
                  </a:lnTo>
                  <a:lnTo>
                    <a:pt x="882" y="438"/>
                  </a:lnTo>
                  <a:lnTo>
                    <a:pt x="894" y="426"/>
                  </a:lnTo>
                  <a:lnTo>
                    <a:pt x="906" y="414"/>
                  </a:lnTo>
                  <a:lnTo>
                    <a:pt x="918" y="402"/>
                  </a:lnTo>
                  <a:lnTo>
                    <a:pt x="930" y="390"/>
                  </a:lnTo>
                  <a:lnTo>
                    <a:pt x="942" y="378"/>
                  </a:lnTo>
                  <a:lnTo>
                    <a:pt x="954" y="366"/>
                  </a:lnTo>
                  <a:lnTo>
                    <a:pt x="966" y="354"/>
                  </a:lnTo>
                  <a:lnTo>
                    <a:pt x="978" y="336"/>
                  </a:lnTo>
                  <a:lnTo>
                    <a:pt x="990" y="324"/>
                  </a:lnTo>
                  <a:lnTo>
                    <a:pt x="99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lumMod val="50000"/>
                    <a:lumOff val="50000"/>
                  </a:schemeClr>
                </a:gs>
                <a:gs pos="50000">
                  <a:schemeClr val="bg2">
                    <a:lumMod val="25000"/>
                    <a:lumOff val="75000"/>
                  </a:schemeClr>
                </a:gs>
                <a:gs pos="100000">
                  <a:schemeClr val="bg2">
                    <a:lumMod val="50000"/>
                    <a:lumOff val="50000"/>
                  </a:schemeClr>
                </a:gs>
              </a:gsLst>
              <a:lin ang="0" scaled="1"/>
            </a:gradFill>
            <a:ln>
              <a:noFill/>
            </a:ln>
            <a:extLst/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4133" name="Freeform 88"/>
            <p:cNvSpPr>
              <a:spLocks/>
            </p:cNvSpPr>
            <p:nvPr/>
          </p:nvSpPr>
          <p:spPr bwMode="auto">
            <a:xfrm>
              <a:off x="3082" y="2703"/>
              <a:ext cx="84" cy="1200"/>
            </a:xfrm>
            <a:custGeom>
              <a:avLst/>
              <a:gdLst>
                <a:gd name="T0" fmla="*/ 0 w 84"/>
                <a:gd name="T1" fmla="*/ 0 h 1200"/>
                <a:gd name="T2" fmla="*/ 84 w 84"/>
                <a:gd name="T3" fmla="*/ 876 h 1200"/>
                <a:gd name="T4" fmla="*/ 84 w 84"/>
                <a:gd name="T5" fmla="*/ 1200 h 1200"/>
                <a:gd name="T6" fmla="*/ 0 w 84"/>
                <a:gd name="T7" fmla="*/ 324 h 1200"/>
                <a:gd name="T8" fmla="*/ 0 w 84"/>
                <a:gd name="T9" fmla="*/ 0 h 120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84"/>
                <a:gd name="T16" fmla="*/ 0 h 1200"/>
                <a:gd name="T17" fmla="*/ 84 w 84"/>
                <a:gd name="T18" fmla="*/ 1200 h 120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84" h="1200">
                  <a:moveTo>
                    <a:pt x="0" y="0"/>
                  </a:moveTo>
                  <a:lnTo>
                    <a:pt x="84" y="876"/>
                  </a:lnTo>
                  <a:lnTo>
                    <a:pt x="84" y="1200"/>
                  </a:lnTo>
                  <a:lnTo>
                    <a:pt x="0" y="32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2">
                <a:lumMod val="75000"/>
                <a:lumOff val="25000"/>
              </a:schemeClr>
            </a:solidFill>
            <a:ln>
              <a:noFill/>
            </a:ln>
            <a:scene3d>
              <a:camera prst="orthographicFront"/>
              <a:lightRig rig="threePt" dir="t"/>
            </a:scene3d>
            <a:sp3d extrusionH="76200">
              <a:extrusionClr>
                <a:schemeClr val="bg2">
                  <a:lumMod val="75000"/>
                  <a:lumOff val="25000"/>
                </a:schemeClr>
              </a:extrusionClr>
            </a:sp3d>
            <a:extLst/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4134" name="Freeform 89"/>
            <p:cNvSpPr>
              <a:spLocks/>
            </p:cNvSpPr>
            <p:nvPr/>
          </p:nvSpPr>
          <p:spPr bwMode="auto">
            <a:xfrm>
              <a:off x="3076" y="2699"/>
              <a:ext cx="1080" cy="876"/>
            </a:xfrm>
            <a:custGeom>
              <a:avLst/>
              <a:gdLst>
                <a:gd name="T0" fmla="*/ 1080 w 1080"/>
                <a:gd name="T1" fmla="*/ 438 h 876"/>
                <a:gd name="T2" fmla="*/ 1068 w 1080"/>
                <a:gd name="T3" fmla="*/ 450 h 876"/>
                <a:gd name="T4" fmla="*/ 1056 w 1080"/>
                <a:gd name="T5" fmla="*/ 468 h 876"/>
                <a:gd name="T6" fmla="*/ 1044 w 1080"/>
                <a:gd name="T7" fmla="*/ 480 h 876"/>
                <a:gd name="T8" fmla="*/ 1032 w 1080"/>
                <a:gd name="T9" fmla="*/ 492 h 876"/>
                <a:gd name="T10" fmla="*/ 1020 w 1080"/>
                <a:gd name="T11" fmla="*/ 504 h 876"/>
                <a:gd name="T12" fmla="*/ 1008 w 1080"/>
                <a:gd name="T13" fmla="*/ 516 h 876"/>
                <a:gd name="T14" fmla="*/ 996 w 1080"/>
                <a:gd name="T15" fmla="*/ 528 h 876"/>
                <a:gd name="T16" fmla="*/ 984 w 1080"/>
                <a:gd name="T17" fmla="*/ 540 h 876"/>
                <a:gd name="T18" fmla="*/ 972 w 1080"/>
                <a:gd name="T19" fmla="*/ 552 h 876"/>
                <a:gd name="T20" fmla="*/ 954 w 1080"/>
                <a:gd name="T21" fmla="*/ 564 h 876"/>
                <a:gd name="T22" fmla="*/ 942 w 1080"/>
                <a:gd name="T23" fmla="*/ 576 h 876"/>
                <a:gd name="T24" fmla="*/ 924 w 1080"/>
                <a:gd name="T25" fmla="*/ 588 h 876"/>
                <a:gd name="T26" fmla="*/ 912 w 1080"/>
                <a:gd name="T27" fmla="*/ 600 h 876"/>
                <a:gd name="T28" fmla="*/ 900 w 1080"/>
                <a:gd name="T29" fmla="*/ 612 h 876"/>
                <a:gd name="T30" fmla="*/ 882 w 1080"/>
                <a:gd name="T31" fmla="*/ 624 h 876"/>
                <a:gd name="T32" fmla="*/ 864 w 1080"/>
                <a:gd name="T33" fmla="*/ 630 h 876"/>
                <a:gd name="T34" fmla="*/ 852 w 1080"/>
                <a:gd name="T35" fmla="*/ 642 h 876"/>
                <a:gd name="T36" fmla="*/ 834 w 1080"/>
                <a:gd name="T37" fmla="*/ 654 h 876"/>
                <a:gd name="T38" fmla="*/ 816 w 1080"/>
                <a:gd name="T39" fmla="*/ 666 h 876"/>
                <a:gd name="T40" fmla="*/ 804 w 1080"/>
                <a:gd name="T41" fmla="*/ 672 h 876"/>
                <a:gd name="T42" fmla="*/ 786 w 1080"/>
                <a:gd name="T43" fmla="*/ 684 h 876"/>
                <a:gd name="T44" fmla="*/ 768 w 1080"/>
                <a:gd name="T45" fmla="*/ 696 h 876"/>
                <a:gd name="T46" fmla="*/ 750 w 1080"/>
                <a:gd name="T47" fmla="*/ 702 h 876"/>
                <a:gd name="T48" fmla="*/ 732 w 1080"/>
                <a:gd name="T49" fmla="*/ 714 h 876"/>
                <a:gd name="T50" fmla="*/ 714 w 1080"/>
                <a:gd name="T51" fmla="*/ 720 h 876"/>
                <a:gd name="T52" fmla="*/ 696 w 1080"/>
                <a:gd name="T53" fmla="*/ 732 h 876"/>
                <a:gd name="T54" fmla="*/ 678 w 1080"/>
                <a:gd name="T55" fmla="*/ 738 h 876"/>
                <a:gd name="T56" fmla="*/ 660 w 1080"/>
                <a:gd name="T57" fmla="*/ 744 h 876"/>
                <a:gd name="T58" fmla="*/ 660 w 1080"/>
                <a:gd name="T59" fmla="*/ 744 h 876"/>
                <a:gd name="T60" fmla="*/ 642 w 1080"/>
                <a:gd name="T61" fmla="*/ 756 h 876"/>
                <a:gd name="T62" fmla="*/ 624 w 1080"/>
                <a:gd name="T63" fmla="*/ 762 h 876"/>
                <a:gd name="T64" fmla="*/ 606 w 1080"/>
                <a:gd name="T65" fmla="*/ 768 h 876"/>
                <a:gd name="T66" fmla="*/ 588 w 1080"/>
                <a:gd name="T67" fmla="*/ 780 h 876"/>
                <a:gd name="T68" fmla="*/ 564 w 1080"/>
                <a:gd name="T69" fmla="*/ 786 h 876"/>
                <a:gd name="T70" fmla="*/ 546 w 1080"/>
                <a:gd name="T71" fmla="*/ 792 h 876"/>
                <a:gd name="T72" fmla="*/ 528 w 1080"/>
                <a:gd name="T73" fmla="*/ 798 h 876"/>
                <a:gd name="T74" fmla="*/ 510 w 1080"/>
                <a:gd name="T75" fmla="*/ 804 h 876"/>
                <a:gd name="T76" fmla="*/ 486 w 1080"/>
                <a:gd name="T77" fmla="*/ 810 h 876"/>
                <a:gd name="T78" fmla="*/ 468 w 1080"/>
                <a:gd name="T79" fmla="*/ 816 h 876"/>
                <a:gd name="T80" fmla="*/ 450 w 1080"/>
                <a:gd name="T81" fmla="*/ 822 h 876"/>
                <a:gd name="T82" fmla="*/ 426 w 1080"/>
                <a:gd name="T83" fmla="*/ 828 h 876"/>
                <a:gd name="T84" fmla="*/ 408 w 1080"/>
                <a:gd name="T85" fmla="*/ 834 h 876"/>
                <a:gd name="T86" fmla="*/ 384 w 1080"/>
                <a:gd name="T87" fmla="*/ 840 h 876"/>
                <a:gd name="T88" fmla="*/ 366 w 1080"/>
                <a:gd name="T89" fmla="*/ 840 h 876"/>
                <a:gd name="T90" fmla="*/ 342 w 1080"/>
                <a:gd name="T91" fmla="*/ 846 h 876"/>
                <a:gd name="T92" fmla="*/ 324 w 1080"/>
                <a:gd name="T93" fmla="*/ 852 h 876"/>
                <a:gd name="T94" fmla="*/ 300 w 1080"/>
                <a:gd name="T95" fmla="*/ 852 h 876"/>
                <a:gd name="T96" fmla="*/ 282 w 1080"/>
                <a:gd name="T97" fmla="*/ 858 h 876"/>
                <a:gd name="T98" fmla="*/ 258 w 1080"/>
                <a:gd name="T99" fmla="*/ 864 h 876"/>
                <a:gd name="T100" fmla="*/ 240 w 1080"/>
                <a:gd name="T101" fmla="*/ 864 h 876"/>
                <a:gd name="T102" fmla="*/ 216 w 1080"/>
                <a:gd name="T103" fmla="*/ 870 h 876"/>
                <a:gd name="T104" fmla="*/ 198 w 1080"/>
                <a:gd name="T105" fmla="*/ 870 h 876"/>
                <a:gd name="T106" fmla="*/ 174 w 1080"/>
                <a:gd name="T107" fmla="*/ 870 h 876"/>
                <a:gd name="T108" fmla="*/ 156 w 1080"/>
                <a:gd name="T109" fmla="*/ 876 h 876"/>
                <a:gd name="T110" fmla="*/ 132 w 1080"/>
                <a:gd name="T111" fmla="*/ 876 h 876"/>
                <a:gd name="T112" fmla="*/ 108 w 1080"/>
                <a:gd name="T113" fmla="*/ 876 h 876"/>
                <a:gd name="T114" fmla="*/ 90 w 1080"/>
                <a:gd name="T115" fmla="*/ 876 h 876"/>
                <a:gd name="T116" fmla="*/ 0 w 1080"/>
                <a:gd name="T117" fmla="*/ 0 h 876"/>
                <a:gd name="T118" fmla="*/ 1080 w 1080"/>
                <a:gd name="T119" fmla="*/ 438 h 87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1080"/>
                <a:gd name="T181" fmla="*/ 0 h 876"/>
                <a:gd name="T182" fmla="*/ 1080 w 1080"/>
                <a:gd name="T183" fmla="*/ 876 h 87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1080" h="876">
                  <a:moveTo>
                    <a:pt x="1080" y="438"/>
                  </a:moveTo>
                  <a:lnTo>
                    <a:pt x="1068" y="450"/>
                  </a:lnTo>
                  <a:lnTo>
                    <a:pt x="1056" y="468"/>
                  </a:lnTo>
                  <a:lnTo>
                    <a:pt x="1044" y="480"/>
                  </a:lnTo>
                  <a:lnTo>
                    <a:pt x="1032" y="492"/>
                  </a:lnTo>
                  <a:lnTo>
                    <a:pt x="1020" y="504"/>
                  </a:lnTo>
                  <a:lnTo>
                    <a:pt x="1008" y="516"/>
                  </a:lnTo>
                  <a:lnTo>
                    <a:pt x="996" y="528"/>
                  </a:lnTo>
                  <a:lnTo>
                    <a:pt x="984" y="540"/>
                  </a:lnTo>
                  <a:lnTo>
                    <a:pt x="972" y="552"/>
                  </a:lnTo>
                  <a:lnTo>
                    <a:pt x="954" y="564"/>
                  </a:lnTo>
                  <a:lnTo>
                    <a:pt x="942" y="576"/>
                  </a:lnTo>
                  <a:lnTo>
                    <a:pt x="924" y="588"/>
                  </a:lnTo>
                  <a:lnTo>
                    <a:pt x="912" y="600"/>
                  </a:lnTo>
                  <a:lnTo>
                    <a:pt x="900" y="612"/>
                  </a:lnTo>
                  <a:lnTo>
                    <a:pt x="882" y="624"/>
                  </a:lnTo>
                  <a:lnTo>
                    <a:pt x="864" y="630"/>
                  </a:lnTo>
                  <a:lnTo>
                    <a:pt x="852" y="642"/>
                  </a:lnTo>
                  <a:lnTo>
                    <a:pt x="834" y="654"/>
                  </a:lnTo>
                  <a:lnTo>
                    <a:pt x="816" y="666"/>
                  </a:lnTo>
                  <a:lnTo>
                    <a:pt x="804" y="672"/>
                  </a:lnTo>
                  <a:lnTo>
                    <a:pt x="786" y="684"/>
                  </a:lnTo>
                  <a:lnTo>
                    <a:pt x="768" y="696"/>
                  </a:lnTo>
                  <a:lnTo>
                    <a:pt x="750" y="702"/>
                  </a:lnTo>
                  <a:lnTo>
                    <a:pt x="732" y="714"/>
                  </a:lnTo>
                  <a:lnTo>
                    <a:pt x="714" y="720"/>
                  </a:lnTo>
                  <a:lnTo>
                    <a:pt x="696" y="732"/>
                  </a:lnTo>
                  <a:lnTo>
                    <a:pt x="678" y="738"/>
                  </a:lnTo>
                  <a:lnTo>
                    <a:pt x="660" y="744"/>
                  </a:lnTo>
                  <a:lnTo>
                    <a:pt x="642" y="756"/>
                  </a:lnTo>
                  <a:lnTo>
                    <a:pt x="624" y="762"/>
                  </a:lnTo>
                  <a:lnTo>
                    <a:pt x="606" y="768"/>
                  </a:lnTo>
                  <a:lnTo>
                    <a:pt x="588" y="780"/>
                  </a:lnTo>
                  <a:lnTo>
                    <a:pt x="564" y="786"/>
                  </a:lnTo>
                  <a:lnTo>
                    <a:pt x="546" y="792"/>
                  </a:lnTo>
                  <a:lnTo>
                    <a:pt x="528" y="798"/>
                  </a:lnTo>
                  <a:lnTo>
                    <a:pt x="510" y="804"/>
                  </a:lnTo>
                  <a:lnTo>
                    <a:pt x="486" y="810"/>
                  </a:lnTo>
                  <a:lnTo>
                    <a:pt x="468" y="816"/>
                  </a:lnTo>
                  <a:lnTo>
                    <a:pt x="450" y="822"/>
                  </a:lnTo>
                  <a:lnTo>
                    <a:pt x="426" y="828"/>
                  </a:lnTo>
                  <a:lnTo>
                    <a:pt x="408" y="834"/>
                  </a:lnTo>
                  <a:lnTo>
                    <a:pt x="384" y="840"/>
                  </a:lnTo>
                  <a:lnTo>
                    <a:pt x="366" y="840"/>
                  </a:lnTo>
                  <a:lnTo>
                    <a:pt x="342" y="846"/>
                  </a:lnTo>
                  <a:lnTo>
                    <a:pt x="324" y="852"/>
                  </a:lnTo>
                  <a:lnTo>
                    <a:pt x="300" y="852"/>
                  </a:lnTo>
                  <a:lnTo>
                    <a:pt x="282" y="858"/>
                  </a:lnTo>
                  <a:lnTo>
                    <a:pt x="258" y="864"/>
                  </a:lnTo>
                  <a:lnTo>
                    <a:pt x="240" y="864"/>
                  </a:lnTo>
                  <a:lnTo>
                    <a:pt x="216" y="870"/>
                  </a:lnTo>
                  <a:lnTo>
                    <a:pt x="198" y="870"/>
                  </a:lnTo>
                  <a:lnTo>
                    <a:pt x="174" y="870"/>
                  </a:lnTo>
                  <a:lnTo>
                    <a:pt x="156" y="876"/>
                  </a:lnTo>
                  <a:lnTo>
                    <a:pt x="132" y="876"/>
                  </a:lnTo>
                  <a:lnTo>
                    <a:pt x="108" y="876"/>
                  </a:lnTo>
                  <a:lnTo>
                    <a:pt x="90" y="876"/>
                  </a:lnTo>
                  <a:lnTo>
                    <a:pt x="0" y="0"/>
                  </a:lnTo>
                  <a:lnTo>
                    <a:pt x="1080" y="438"/>
                  </a:lnTo>
                  <a:close/>
                </a:path>
              </a:pathLst>
            </a:custGeom>
            <a:solidFill>
              <a:schemeClr val="bg2">
                <a:lumMod val="50000"/>
                <a:lumOff val="50000"/>
                <a:alpha val="80000"/>
              </a:schemeClr>
            </a:solidFill>
            <a:ln>
              <a:noFill/>
            </a:ln>
            <a:extLst/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</p:grpSp>
      <p:grpSp>
        <p:nvGrpSpPr>
          <p:cNvPr id="8" name="Group 90"/>
          <p:cNvGrpSpPr>
            <a:grpSpLocks/>
          </p:cNvGrpSpPr>
          <p:nvPr/>
        </p:nvGrpSpPr>
        <p:grpSpPr bwMode="auto">
          <a:xfrm>
            <a:off x="2901950" y="3467100"/>
            <a:ext cx="1425575" cy="1900238"/>
            <a:chOff x="2122" y="2410"/>
            <a:chExt cx="898" cy="1197"/>
          </a:xfrm>
        </p:grpSpPr>
        <p:sp>
          <p:nvSpPr>
            <p:cNvPr id="3163" name="Freeform 91"/>
            <p:cNvSpPr>
              <a:spLocks/>
            </p:cNvSpPr>
            <p:nvPr/>
          </p:nvSpPr>
          <p:spPr bwMode="auto">
            <a:xfrm>
              <a:off x="2132" y="3073"/>
              <a:ext cx="888" cy="534"/>
            </a:xfrm>
            <a:custGeom>
              <a:avLst/>
              <a:gdLst>
                <a:gd name="T0" fmla="*/ 864 w 888"/>
                <a:gd name="T1" fmla="*/ 210 h 534"/>
                <a:gd name="T2" fmla="*/ 822 w 888"/>
                <a:gd name="T3" fmla="*/ 210 h 534"/>
                <a:gd name="T4" fmla="*/ 780 w 888"/>
                <a:gd name="T5" fmla="*/ 210 h 534"/>
                <a:gd name="T6" fmla="*/ 732 w 888"/>
                <a:gd name="T7" fmla="*/ 210 h 534"/>
                <a:gd name="T8" fmla="*/ 690 w 888"/>
                <a:gd name="T9" fmla="*/ 204 h 534"/>
                <a:gd name="T10" fmla="*/ 648 w 888"/>
                <a:gd name="T11" fmla="*/ 204 h 534"/>
                <a:gd name="T12" fmla="*/ 606 w 888"/>
                <a:gd name="T13" fmla="*/ 198 h 534"/>
                <a:gd name="T14" fmla="*/ 564 w 888"/>
                <a:gd name="T15" fmla="*/ 192 h 534"/>
                <a:gd name="T16" fmla="*/ 522 w 888"/>
                <a:gd name="T17" fmla="*/ 186 h 534"/>
                <a:gd name="T18" fmla="*/ 480 w 888"/>
                <a:gd name="T19" fmla="*/ 180 h 534"/>
                <a:gd name="T20" fmla="*/ 438 w 888"/>
                <a:gd name="T21" fmla="*/ 168 h 534"/>
                <a:gd name="T22" fmla="*/ 414 w 888"/>
                <a:gd name="T23" fmla="*/ 168 h 534"/>
                <a:gd name="T24" fmla="*/ 372 w 888"/>
                <a:gd name="T25" fmla="*/ 156 h 534"/>
                <a:gd name="T26" fmla="*/ 336 w 888"/>
                <a:gd name="T27" fmla="*/ 144 h 534"/>
                <a:gd name="T28" fmla="*/ 294 w 888"/>
                <a:gd name="T29" fmla="*/ 132 h 534"/>
                <a:gd name="T30" fmla="*/ 252 w 888"/>
                <a:gd name="T31" fmla="*/ 120 h 534"/>
                <a:gd name="T32" fmla="*/ 216 w 888"/>
                <a:gd name="T33" fmla="*/ 108 h 534"/>
                <a:gd name="T34" fmla="*/ 174 w 888"/>
                <a:gd name="T35" fmla="*/ 90 h 534"/>
                <a:gd name="T36" fmla="*/ 138 w 888"/>
                <a:gd name="T37" fmla="*/ 72 h 534"/>
                <a:gd name="T38" fmla="*/ 102 w 888"/>
                <a:gd name="T39" fmla="*/ 60 h 534"/>
                <a:gd name="T40" fmla="*/ 66 w 888"/>
                <a:gd name="T41" fmla="*/ 42 h 534"/>
                <a:gd name="T42" fmla="*/ 36 w 888"/>
                <a:gd name="T43" fmla="*/ 24 h 534"/>
                <a:gd name="T44" fmla="*/ 0 w 888"/>
                <a:gd name="T45" fmla="*/ 0 h 534"/>
                <a:gd name="T46" fmla="*/ 18 w 888"/>
                <a:gd name="T47" fmla="*/ 336 h 534"/>
                <a:gd name="T48" fmla="*/ 48 w 888"/>
                <a:gd name="T49" fmla="*/ 354 h 534"/>
                <a:gd name="T50" fmla="*/ 84 w 888"/>
                <a:gd name="T51" fmla="*/ 372 h 534"/>
                <a:gd name="T52" fmla="*/ 120 w 888"/>
                <a:gd name="T53" fmla="*/ 390 h 534"/>
                <a:gd name="T54" fmla="*/ 156 w 888"/>
                <a:gd name="T55" fmla="*/ 408 h 534"/>
                <a:gd name="T56" fmla="*/ 198 w 888"/>
                <a:gd name="T57" fmla="*/ 420 h 534"/>
                <a:gd name="T58" fmla="*/ 234 w 888"/>
                <a:gd name="T59" fmla="*/ 438 h 534"/>
                <a:gd name="T60" fmla="*/ 276 w 888"/>
                <a:gd name="T61" fmla="*/ 450 h 534"/>
                <a:gd name="T62" fmla="*/ 312 w 888"/>
                <a:gd name="T63" fmla="*/ 462 h 534"/>
                <a:gd name="T64" fmla="*/ 354 w 888"/>
                <a:gd name="T65" fmla="*/ 474 h 534"/>
                <a:gd name="T66" fmla="*/ 396 w 888"/>
                <a:gd name="T67" fmla="*/ 486 h 534"/>
                <a:gd name="T68" fmla="*/ 414 w 888"/>
                <a:gd name="T69" fmla="*/ 492 h 534"/>
                <a:gd name="T70" fmla="*/ 456 w 888"/>
                <a:gd name="T71" fmla="*/ 498 h 534"/>
                <a:gd name="T72" fmla="*/ 498 w 888"/>
                <a:gd name="T73" fmla="*/ 504 h 534"/>
                <a:gd name="T74" fmla="*/ 540 w 888"/>
                <a:gd name="T75" fmla="*/ 516 h 534"/>
                <a:gd name="T76" fmla="*/ 582 w 888"/>
                <a:gd name="T77" fmla="*/ 522 h 534"/>
                <a:gd name="T78" fmla="*/ 624 w 888"/>
                <a:gd name="T79" fmla="*/ 522 h 534"/>
                <a:gd name="T80" fmla="*/ 672 w 888"/>
                <a:gd name="T81" fmla="*/ 528 h 534"/>
                <a:gd name="T82" fmla="*/ 714 w 888"/>
                <a:gd name="T83" fmla="*/ 528 h 534"/>
                <a:gd name="T84" fmla="*/ 756 w 888"/>
                <a:gd name="T85" fmla="*/ 534 h 534"/>
                <a:gd name="T86" fmla="*/ 798 w 888"/>
                <a:gd name="T87" fmla="*/ 534 h 534"/>
                <a:gd name="T88" fmla="*/ 840 w 888"/>
                <a:gd name="T89" fmla="*/ 534 h 534"/>
                <a:gd name="T90" fmla="*/ 888 w 888"/>
                <a:gd name="T91" fmla="*/ 528 h 5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888" h="534">
                  <a:moveTo>
                    <a:pt x="888" y="204"/>
                  </a:moveTo>
                  <a:lnTo>
                    <a:pt x="864" y="210"/>
                  </a:lnTo>
                  <a:lnTo>
                    <a:pt x="840" y="210"/>
                  </a:lnTo>
                  <a:lnTo>
                    <a:pt x="822" y="210"/>
                  </a:lnTo>
                  <a:lnTo>
                    <a:pt x="798" y="210"/>
                  </a:lnTo>
                  <a:lnTo>
                    <a:pt x="780" y="210"/>
                  </a:lnTo>
                  <a:lnTo>
                    <a:pt x="756" y="210"/>
                  </a:lnTo>
                  <a:lnTo>
                    <a:pt x="732" y="210"/>
                  </a:lnTo>
                  <a:lnTo>
                    <a:pt x="714" y="204"/>
                  </a:lnTo>
                  <a:lnTo>
                    <a:pt x="690" y="204"/>
                  </a:lnTo>
                  <a:lnTo>
                    <a:pt x="672" y="204"/>
                  </a:lnTo>
                  <a:lnTo>
                    <a:pt x="648" y="204"/>
                  </a:lnTo>
                  <a:lnTo>
                    <a:pt x="624" y="198"/>
                  </a:lnTo>
                  <a:lnTo>
                    <a:pt x="606" y="198"/>
                  </a:lnTo>
                  <a:lnTo>
                    <a:pt x="582" y="198"/>
                  </a:lnTo>
                  <a:lnTo>
                    <a:pt x="564" y="192"/>
                  </a:lnTo>
                  <a:lnTo>
                    <a:pt x="540" y="192"/>
                  </a:lnTo>
                  <a:lnTo>
                    <a:pt x="522" y="186"/>
                  </a:lnTo>
                  <a:lnTo>
                    <a:pt x="498" y="180"/>
                  </a:lnTo>
                  <a:lnTo>
                    <a:pt x="480" y="180"/>
                  </a:lnTo>
                  <a:lnTo>
                    <a:pt x="456" y="174"/>
                  </a:lnTo>
                  <a:lnTo>
                    <a:pt x="438" y="168"/>
                  </a:lnTo>
                  <a:lnTo>
                    <a:pt x="414" y="168"/>
                  </a:lnTo>
                  <a:lnTo>
                    <a:pt x="414" y="168"/>
                  </a:lnTo>
                  <a:lnTo>
                    <a:pt x="396" y="162"/>
                  </a:lnTo>
                  <a:lnTo>
                    <a:pt x="372" y="156"/>
                  </a:lnTo>
                  <a:lnTo>
                    <a:pt x="354" y="150"/>
                  </a:lnTo>
                  <a:lnTo>
                    <a:pt x="336" y="144"/>
                  </a:lnTo>
                  <a:lnTo>
                    <a:pt x="312" y="138"/>
                  </a:lnTo>
                  <a:lnTo>
                    <a:pt x="294" y="132"/>
                  </a:lnTo>
                  <a:lnTo>
                    <a:pt x="276" y="126"/>
                  </a:lnTo>
                  <a:lnTo>
                    <a:pt x="252" y="120"/>
                  </a:lnTo>
                  <a:lnTo>
                    <a:pt x="234" y="114"/>
                  </a:lnTo>
                  <a:lnTo>
                    <a:pt x="216" y="108"/>
                  </a:lnTo>
                  <a:lnTo>
                    <a:pt x="198" y="96"/>
                  </a:lnTo>
                  <a:lnTo>
                    <a:pt x="174" y="90"/>
                  </a:lnTo>
                  <a:lnTo>
                    <a:pt x="156" y="84"/>
                  </a:lnTo>
                  <a:lnTo>
                    <a:pt x="138" y="72"/>
                  </a:lnTo>
                  <a:lnTo>
                    <a:pt x="120" y="66"/>
                  </a:lnTo>
                  <a:lnTo>
                    <a:pt x="102" y="60"/>
                  </a:lnTo>
                  <a:lnTo>
                    <a:pt x="84" y="48"/>
                  </a:lnTo>
                  <a:lnTo>
                    <a:pt x="66" y="42"/>
                  </a:lnTo>
                  <a:lnTo>
                    <a:pt x="48" y="30"/>
                  </a:lnTo>
                  <a:lnTo>
                    <a:pt x="36" y="24"/>
                  </a:lnTo>
                  <a:lnTo>
                    <a:pt x="18" y="12"/>
                  </a:lnTo>
                  <a:lnTo>
                    <a:pt x="0" y="0"/>
                  </a:lnTo>
                  <a:lnTo>
                    <a:pt x="0" y="324"/>
                  </a:lnTo>
                  <a:lnTo>
                    <a:pt x="18" y="336"/>
                  </a:lnTo>
                  <a:lnTo>
                    <a:pt x="36" y="348"/>
                  </a:lnTo>
                  <a:lnTo>
                    <a:pt x="48" y="354"/>
                  </a:lnTo>
                  <a:lnTo>
                    <a:pt x="66" y="366"/>
                  </a:lnTo>
                  <a:lnTo>
                    <a:pt x="84" y="372"/>
                  </a:lnTo>
                  <a:lnTo>
                    <a:pt x="102" y="384"/>
                  </a:lnTo>
                  <a:lnTo>
                    <a:pt x="120" y="390"/>
                  </a:lnTo>
                  <a:lnTo>
                    <a:pt x="138" y="396"/>
                  </a:lnTo>
                  <a:lnTo>
                    <a:pt x="156" y="408"/>
                  </a:lnTo>
                  <a:lnTo>
                    <a:pt x="174" y="414"/>
                  </a:lnTo>
                  <a:lnTo>
                    <a:pt x="198" y="420"/>
                  </a:lnTo>
                  <a:lnTo>
                    <a:pt x="216" y="432"/>
                  </a:lnTo>
                  <a:lnTo>
                    <a:pt x="234" y="438"/>
                  </a:lnTo>
                  <a:lnTo>
                    <a:pt x="252" y="444"/>
                  </a:lnTo>
                  <a:lnTo>
                    <a:pt x="276" y="450"/>
                  </a:lnTo>
                  <a:lnTo>
                    <a:pt x="294" y="456"/>
                  </a:lnTo>
                  <a:lnTo>
                    <a:pt x="312" y="462"/>
                  </a:lnTo>
                  <a:lnTo>
                    <a:pt x="336" y="468"/>
                  </a:lnTo>
                  <a:lnTo>
                    <a:pt x="354" y="474"/>
                  </a:lnTo>
                  <a:lnTo>
                    <a:pt x="372" y="480"/>
                  </a:lnTo>
                  <a:lnTo>
                    <a:pt x="396" y="486"/>
                  </a:lnTo>
                  <a:lnTo>
                    <a:pt x="414" y="492"/>
                  </a:lnTo>
                  <a:lnTo>
                    <a:pt x="414" y="492"/>
                  </a:lnTo>
                  <a:lnTo>
                    <a:pt x="438" y="492"/>
                  </a:lnTo>
                  <a:lnTo>
                    <a:pt x="456" y="498"/>
                  </a:lnTo>
                  <a:lnTo>
                    <a:pt x="480" y="504"/>
                  </a:lnTo>
                  <a:lnTo>
                    <a:pt x="498" y="504"/>
                  </a:lnTo>
                  <a:lnTo>
                    <a:pt x="522" y="510"/>
                  </a:lnTo>
                  <a:lnTo>
                    <a:pt x="540" y="516"/>
                  </a:lnTo>
                  <a:lnTo>
                    <a:pt x="564" y="516"/>
                  </a:lnTo>
                  <a:lnTo>
                    <a:pt x="582" y="522"/>
                  </a:lnTo>
                  <a:lnTo>
                    <a:pt x="606" y="522"/>
                  </a:lnTo>
                  <a:lnTo>
                    <a:pt x="624" y="522"/>
                  </a:lnTo>
                  <a:lnTo>
                    <a:pt x="648" y="528"/>
                  </a:lnTo>
                  <a:lnTo>
                    <a:pt x="672" y="528"/>
                  </a:lnTo>
                  <a:lnTo>
                    <a:pt x="690" y="528"/>
                  </a:lnTo>
                  <a:lnTo>
                    <a:pt x="714" y="528"/>
                  </a:lnTo>
                  <a:lnTo>
                    <a:pt x="732" y="534"/>
                  </a:lnTo>
                  <a:lnTo>
                    <a:pt x="756" y="534"/>
                  </a:lnTo>
                  <a:lnTo>
                    <a:pt x="780" y="534"/>
                  </a:lnTo>
                  <a:lnTo>
                    <a:pt x="798" y="534"/>
                  </a:lnTo>
                  <a:lnTo>
                    <a:pt x="822" y="534"/>
                  </a:lnTo>
                  <a:lnTo>
                    <a:pt x="840" y="534"/>
                  </a:lnTo>
                  <a:lnTo>
                    <a:pt x="864" y="534"/>
                  </a:lnTo>
                  <a:lnTo>
                    <a:pt x="888" y="528"/>
                  </a:lnTo>
                  <a:lnTo>
                    <a:pt x="888" y="204"/>
                  </a:lnTo>
                  <a:close/>
                </a:path>
              </a:pathLst>
            </a:custGeom>
            <a:gradFill rotWithShape="1">
              <a:gsLst>
                <a:gs pos="0">
                  <a:srgbClr val="FF6600">
                    <a:gamma/>
                    <a:shade val="46275"/>
                    <a:invGamma/>
                    <a:alpha val="89999"/>
                  </a:srgbClr>
                </a:gs>
                <a:gs pos="50000">
                  <a:schemeClr val="accent6">
                    <a:lumMod val="90000"/>
                  </a:schemeClr>
                </a:gs>
                <a:gs pos="100000">
                  <a:srgbClr val="FF6600">
                    <a:gamma/>
                    <a:shade val="46275"/>
                    <a:invGamma/>
                    <a:alpha val="89999"/>
                  </a:srgbClr>
                </a:gs>
              </a:gsLst>
              <a:lin ang="0" scaled="1"/>
            </a:gradFill>
            <a:ln>
              <a:noFill/>
            </a:ln>
            <a:scene3d>
              <a:camera prst="orthographicFront"/>
              <a:lightRig rig="threePt" dir="t"/>
            </a:scene3d>
            <a:sp3d extrusionH="76200">
              <a:extrusionClr>
                <a:schemeClr val="accent6">
                  <a:lumMod val="75000"/>
                </a:schemeClr>
              </a:extrusionClr>
            </a:sp3d>
            <a:extLst/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3164" name="Freeform 92"/>
            <p:cNvSpPr>
              <a:spLocks/>
            </p:cNvSpPr>
            <p:nvPr/>
          </p:nvSpPr>
          <p:spPr bwMode="auto">
            <a:xfrm>
              <a:off x="2122" y="2410"/>
              <a:ext cx="888" cy="882"/>
            </a:xfrm>
            <a:custGeom>
              <a:avLst/>
              <a:gdLst>
                <a:gd name="T0" fmla="*/ 888 w 888"/>
                <a:gd name="T1" fmla="*/ 876 h 882"/>
                <a:gd name="T2" fmla="*/ 864 w 888"/>
                <a:gd name="T3" fmla="*/ 882 h 882"/>
                <a:gd name="T4" fmla="*/ 840 w 888"/>
                <a:gd name="T5" fmla="*/ 882 h 882"/>
                <a:gd name="T6" fmla="*/ 822 w 888"/>
                <a:gd name="T7" fmla="*/ 882 h 882"/>
                <a:gd name="T8" fmla="*/ 798 w 888"/>
                <a:gd name="T9" fmla="*/ 882 h 882"/>
                <a:gd name="T10" fmla="*/ 780 w 888"/>
                <a:gd name="T11" fmla="*/ 882 h 882"/>
                <a:gd name="T12" fmla="*/ 756 w 888"/>
                <a:gd name="T13" fmla="*/ 882 h 882"/>
                <a:gd name="T14" fmla="*/ 732 w 888"/>
                <a:gd name="T15" fmla="*/ 882 h 882"/>
                <a:gd name="T16" fmla="*/ 714 w 888"/>
                <a:gd name="T17" fmla="*/ 876 h 882"/>
                <a:gd name="T18" fmla="*/ 690 w 888"/>
                <a:gd name="T19" fmla="*/ 876 h 882"/>
                <a:gd name="T20" fmla="*/ 672 w 888"/>
                <a:gd name="T21" fmla="*/ 876 h 882"/>
                <a:gd name="T22" fmla="*/ 648 w 888"/>
                <a:gd name="T23" fmla="*/ 876 h 882"/>
                <a:gd name="T24" fmla="*/ 624 w 888"/>
                <a:gd name="T25" fmla="*/ 870 h 882"/>
                <a:gd name="T26" fmla="*/ 606 w 888"/>
                <a:gd name="T27" fmla="*/ 870 h 882"/>
                <a:gd name="T28" fmla="*/ 582 w 888"/>
                <a:gd name="T29" fmla="*/ 870 h 882"/>
                <a:gd name="T30" fmla="*/ 564 w 888"/>
                <a:gd name="T31" fmla="*/ 864 h 882"/>
                <a:gd name="T32" fmla="*/ 540 w 888"/>
                <a:gd name="T33" fmla="*/ 864 h 882"/>
                <a:gd name="T34" fmla="*/ 522 w 888"/>
                <a:gd name="T35" fmla="*/ 858 h 882"/>
                <a:gd name="T36" fmla="*/ 498 w 888"/>
                <a:gd name="T37" fmla="*/ 852 h 882"/>
                <a:gd name="T38" fmla="*/ 480 w 888"/>
                <a:gd name="T39" fmla="*/ 852 h 882"/>
                <a:gd name="T40" fmla="*/ 456 w 888"/>
                <a:gd name="T41" fmla="*/ 846 h 882"/>
                <a:gd name="T42" fmla="*/ 438 w 888"/>
                <a:gd name="T43" fmla="*/ 840 h 882"/>
                <a:gd name="T44" fmla="*/ 414 w 888"/>
                <a:gd name="T45" fmla="*/ 840 h 882"/>
                <a:gd name="T46" fmla="*/ 414 w 888"/>
                <a:gd name="T47" fmla="*/ 840 h 882"/>
                <a:gd name="T48" fmla="*/ 396 w 888"/>
                <a:gd name="T49" fmla="*/ 834 h 882"/>
                <a:gd name="T50" fmla="*/ 372 w 888"/>
                <a:gd name="T51" fmla="*/ 828 h 882"/>
                <a:gd name="T52" fmla="*/ 354 w 888"/>
                <a:gd name="T53" fmla="*/ 822 h 882"/>
                <a:gd name="T54" fmla="*/ 336 w 888"/>
                <a:gd name="T55" fmla="*/ 816 h 882"/>
                <a:gd name="T56" fmla="*/ 312 w 888"/>
                <a:gd name="T57" fmla="*/ 810 h 882"/>
                <a:gd name="T58" fmla="*/ 294 w 888"/>
                <a:gd name="T59" fmla="*/ 804 h 882"/>
                <a:gd name="T60" fmla="*/ 276 w 888"/>
                <a:gd name="T61" fmla="*/ 798 h 882"/>
                <a:gd name="T62" fmla="*/ 252 w 888"/>
                <a:gd name="T63" fmla="*/ 792 h 882"/>
                <a:gd name="T64" fmla="*/ 234 w 888"/>
                <a:gd name="T65" fmla="*/ 786 h 882"/>
                <a:gd name="T66" fmla="*/ 216 w 888"/>
                <a:gd name="T67" fmla="*/ 780 h 882"/>
                <a:gd name="T68" fmla="*/ 198 w 888"/>
                <a:gd name="T69" fmla="*/ 768 h 882"/>
                <a:gd name="T70" fmla="*/ 174 w 888"/>
                <a:gd name="T71" fmla="*/ 762 h 882"/>
                <a:gd name="T72" fmla="*/ 156 w 888"/>
                <a:gd name="T73" fmla="*/ 756 h 882"/>
                <a:gd name="T74" fmla="*/ 138 w 888"/>
                <a:gd name="T75" fmla="*/ 744 h 882"/>
                <a:gd name="T76" fmla="*/ 120 w 888"/>
                <a:gd name="T77" fmla="*/ 738 h 882"/>
                <a:gd name="T78" fmla="*/ 102 w 888"/>
                <a:gd name="T79" fmla="*/ 732 h 882"/>
                <a:gd name="T80" fmla="*/ 84 w 888"/>
                <a:gd name="T81" fmla="*/ 720 h 882"/>
                <a:gd name="T82" fmla="*/ 66 w 888"/>
                <a:gd name="T83" fmla="*/ 714 h 882"/>
                <a:gd name="T84" fmla="*/ 48 w 888"/>
                <a:gd name="T85" fmla="*/ 702 h 882"/>
                <a:gd name="T86" fmla="*/ 36 w 888"/>
                <a:gd name="T87" fmla="*/ 696 h 882"/>
                <a:gd name="T88" fmla="*/ 18 w 888"/>
                <a:gd name="T89" fmla="*/ 684 h 882"/>
                <a:gd name="T90" fmla="*/ 0 w 888"/>
                <a:gd name="T91" fmla="*/ 672 h 882"/>
                <a:gd name="T92" fmla="*/ 798 w 888"/>
                <a:gd name="T93" fmla="*/ 0 h 882"/>
                <a:gd name="T94" fmla="*/ 888 w 888"/>
                <a:gd name="T95" fmla="*/ 876 h 8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888" h="882">
                  <a:moveTo>
                    <a:pt x="888" y="876"/>
                  </a:moveTo>
                  <a:lnTo>
                    <a:pt x="864" y="882"/>
                  </a:lnTo>
                  <a:lnTo>
                    <a:pt x="840" y="882"/>
                  </a:lnTo>
                  <a:lnTo>
                    <a:pt x="822" y="882"/>
                  </a:lnTo>
                  <a:lnTo>
                    <a:pt x="798" y="882"/>
                  </a:lnTo>
                  <a:lnTo>
                    <a:pt x="780" y="882"/>
                  </a:lnTo>
                  <a:lnTo>
                    <a:pt x="756" y="882"/>
                  </a:lnTo>
                  <a:lnTo>
                    <a:pt x="732" y="882"/>
                  </a:lnTo>
                  <a:lnTo>
                    <a:pt x="714" y="876"/>
                  </a:lnTo>
                  <a:lnTo>
                    <a:pt x="690" y="876"/>
                  </a:lnTo>
                  <a:lnTo>
                    <a:pt x="672" y="876"/>
                  </a:lnTo>
                  <a:lnTo>
                    <a:pt x="648" y="876"/>
                  </a:lnTo>
                  <a:lnTo>
                    <a:pt x="624" y="870"/>
                  </a:lnTo>
                  <a:lnTo>
                    <a:pt x="606" y="870"/>
                  </a:lnTo>
                  <a:lnTo>
                    <a:pt x="582" y="870"/>
                  </a:lnTo>
                  <a:lnTo>
                    <a:pt x="564" y="864"/>
                  </a:lnTo>
                  <a:lnTo>
                    <a:pt x="540" y="864"/>
                  </a:lnTo>
                  <a:lnTo>
                    <a:pt x="522" y="858"/>
                  </a:lnTo>
                  <a:lnTo>
                    <a:pt x="498" y="852"/>
                  </a:lnTo>
                  <a:lnTo>
                    <a:pt x="480" y="852"/>
                  </a:lnTo>
                  <a:lnTo>
                    <a:pt x="456" y="846"/>
                  </a:lnTo>
                  <a:lnTo>
                    <a:pt x="438" y="840"/>
                  </a:lnTo>
                  <a:lnTo>
                    <a:pt x="414" y="840"/>
                  </a:lnTo>
                  <a:lnTo>
                    <a:pt x="414" y="840"/>
                  </a:lnTo>
                  <a:lnTo>
                    <a:pt x="396" y="834"/>
                  </a:lnTo>
                  <a:lnTo>
                    <a:pt x="372" y="828"/>
                  </a:lnTo>
                  <a:lnTo>
                    <a:pt x="354" y="822"/>
                  </a:lnTo>
                  <a:lnTo>
                    <a:pt x="336" y="816"/>
                  </a:lnTo>
                  <a:lnTo>
                    <a:pt x="312" y="810"/>
                  </a:lnTo>
                  <a:lnTo>
                    <a:pt x="294" y="804"/>
                  </a:lnTo>
                  <a:lnTo>
                    <a:pt x="276" y="798"/>
                  </a:lnTo>
                  <a:lnTo>
                    <a:pt x="252" y="792"/>
                  </a:lnTo>
                  <a:lnTo>
                    <a:pt x="234" y="786"/>
                  </a:lnTo>
                  <a:lnTo>
                    <a:pt x="216" y="780"/>
                  </a:lnTo>
                  <a:lnTo>
                    <a:pt x="198" y="768"/>
                  </a:lnTo>
                  <a:lnTo>
                    <a:pt x="174" y="762"/>
                  </a:lnTo>
                  <a:lnTo>
                    <a:pt x="156" y="756"/>
                  </a:lnTo>
                  <a:lnTo>
                    <a:pt x="138" y="744"/>
                  </a:lnTo>
                  <a:lnTo>
                    <a:pt x="120" y="738"/>
                  </a:lnTo>
                  <a:lnTo>
                    <a:pt x="102" y="732"/>
                  </a:lnTo>
                  <a:lnTo>
                    <a:pt x="84" y="720"/>
                  </a:lnTo>
                  <a:lnTo>
                    <a:pt x="66" y="714"/>
                  </a:lnTo>
                  <a:lnTo>
                    <a:pt x="48" y="702"/>
                  </a:lnTo>
                  <a:lnTo>
                    <a:pt x="36" y="696"/>
                  </a:lnTo>
                  <a:lnTo>
                    <a:pt x="18" y="684"/>
                  </a:lnTo>
                  <a:lnTo>
                    <a:pt x="0" y="672"/>
                  </a:lnTo>
                  <a:lnTo>
                    <a:pt x="798" y="0"/>
                  </a:lnTo>
                  <a:lnTo>
                    <a:pt x="888" y="876"/>
                  </a:lnTo>
                  <a:close/>
                </a:path>
              </a:pathLst>
            </a:custGeom>
            <a:solidFill>
              <a:schemeClr val="accent6">
                <a:lumMod val="90000"/>
                <a:alpha val="80000"/>
              </a:schemeClr>
            </a:solidFill>
            <a:ln>
              <a:noFill/>
            </a:ln>
            <a:scene3d>
              <a:camera prst="orthographicFront"/>
              <a:lightRig rig="threePt" dir="t"/>
            </a:scene3d>
            <a:sp3d extrusionH="76200">
              <a:extrusionClr>
                <a:schemeClr val="accent6">
                  <a:lumMod val="75000"/>
                </a:schemeClr>
              </a:extrusionClr>
            </a:sp3d>
            <a:extLst/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</p:grpSp>
      <p:sp>
        <p:nvSpPr>
          <p:cNvPr id="8202" name="Text Box 93"/>
          <p:cNvSpPr txBox="1">
            <a:spLocks noChangeArrowheads="1"/>
          </p:cNvSpPr>
          <p:nvPr/>
        </p:nvSpPr>
        <p:spPr bwMode="auto">
          <a:xfrm>
            <a:off x="2933700" y="2955925"/>
            <a:ext cx="812800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28398" dir="3806097" algn="ctr" rotWithShape="0">
              <a:srgbClr val="000000">
                <a:alpha val="75998"/>
              </a:srgbClr>
            </a:outerShdw>
          </a:effec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altLang="ko-KR" b="0">
                <a:solidFill>
                  <a:srgbClr val="FFFFFF"/>
                </a:solidFill>
                <a:latin typeface="HY헤드라인M" pitchFamily="18" charset="-127"/>
                <a:ea typeface="HY헤드라인M" pitchFamily="18" charset="-127"/>
              </a:rPr>
              <a:t>44.9%</a:t>
            </a:r>
          </a:p>
        </p:txBody>
      </p:sp>
      <p:sp>
        <p:nvSpPr>
          <p:cNvPr id="8203" name="Text Box 94"/>
          <p:cNvSpPr txBox="1">
            <a:spLocks noChangeArrowheads="1"/>
          </p:cNvSpPr>
          <p:nvPr/>
        </p:nvSpPr>
        <p:spPr bwMode="auto">
          <a:xfrm>
            <a:off x="4622800" y="2222500"/>
            <a:ext cx="679450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28398" dir="3806097" algn="ctr" rotWithShape="0">
              <a:srgbClr val="000000">
                <a:alpha val="75998"/>
              </a:srgbClr>
            </a:outerShdw>
          </a:effec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altLang="ko-KR" b="0">
                <a:solidFill>
                  <a:srgbClr val="FFFFFF"/>
                </a:solidFill>
                <a:latin typeface="HY헤드라인M" pitchFamily="18" charset="-127"/>
                <a:ea typeface="HY헤드라인M" pitchFamily="18" charset="-127"/>
              </a:rPr>
              <a:t>2.3%</a:t>
            </a:r>
          </a:p>
        </p:txBody>
      </p:sp>
      <p:sp>
        <p:nvSpPr>
          <p:cNvPr id="8204" name="Text Box 95"/>
          <p:cNvSpPr txBox="1">
            <a:spLocks noChangeArrowheads="1"/>
          </p:cNvSpPr>
          <p:nvPr/>
        </p:nvSpPr>
        <p:spPr bwMode="auto">
          <a:xfrm>
            <a:off x="4973638" y="2559050"/>
            <a:ext cx="679450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28398" dir="3806097" algn="ctr" rotWithShape="0">
              <a:srgbClr val="000000">
                <a:alpha val="75998"/>
              </a:srgbClr>
            </a:outerShdw>
          </a:effec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altLang="ko-KR" b="0">
                <a:solidFill>
                  <a:srgbClr val="FFFFFF"/>
                </a:solidFill>
                <a:latin typeface="HY헤드라인M" pitchFamily="18" charset="-127"/>
                <a:ea typeface="HY헤드라인M" pitchFamily="18" charset="-127"/>
              </a:rPr>
              <a:t>9.4%</a:t>
            </a:r>
          </a:p>
        </p:txBody>
      </p:sp>
      <p:sp>
        <p:nvSpPr>
          <p:cNvPr id="8205" name="Text Box 96"/>
          <p:cNvSpPr txBox="1">
            <a:spLocks noChangeArrowheads="1"/>
          </p:cNvSpPr>
          <p:nvPr/>
        </p:nvSpPr>
        <p:spPr bwMode="auto">
          <a:xfrm>
            <a:off x="5184775" y="3221038"/>
            <a:ext cx="812800" cy="3667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28398" dir="3806097" algn="ctr" rotWithShape="0">
              <a:srgbClr val="000000">
                <a:alpha val="75998"/>
              </a:srgbClr>
            </a:outerShdw>
          </a:effec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altLang="ko-KR" b="0">
                <a:solidFill>
                  <a:srgbClr val="FFFFFF"/>
                </a:solidFill>
                <a:latin typeface="HY헤드라인M" pitchFamily="18" charset="-127"/>
                <a:ea typeface="HY헤드라인M" pitchFamily="18" charset="-127"/>
              </a:rPr>
              <a:t>15.9%</a:t>
            </a:r>
          </a:p>
        </p:txBody>
      </p:sp>
      <p:sp>
        <p:nvSpPr>
          <p:cNvPr id="8206" name="Text Box 97"/>
          <p:cNvSpPr txBox="1">
            <a:spLocks noChangeArrowheads="1"/>
          </p:cNvSpPr>
          <p:nvPr/>
        </p:nvSpPr>
        <p:spPr bwMode="auto">
          <a:xfrm>
            <a:off x="4537075" y="3941763"/>
            <a:ext cx="812800" cy="3667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28398" dir="3806097" algn="ctr" rotWithShape="0">
              <a:srgbClr val="000000">
                <a:alpha val="75998"/>
              </a:srgbClr>
            </a:outerShdw>
          </a:effec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altLang="ko-KR" b="0">
                <a:solidFill>
                  <a:srgbClr val="FFFFFF"/>
                </a:solidFill>
                <a:latin typeface="HY헤드라인M" pitchFamily="18" charset="-127"/>
                <a:ea typeface="HY헤드라인M" pitchFamily="18" charset="-127"/>
              </a:rPr>
              <a:t>15.4%</a:t>
            </a:r>
          </a:p>
        </p:txBody>
      </p:sp>
      <p:sp>
        <p:nvSpPr>
          <p:cNvPr id="8207" name="Text Box 98"/>
          <p:cNvSpPr txBox="1">
            <a:spLocks noChangeArrowheads="1"/>
          </p:cNvSpPr>
          <p:nvPr/>
        </p:nvSpPr>
        <p:spPr bwMode="auto">
          <a:xfrm>
            <a:off x="3517900" y="4157663"/>
            <a:ext cx="812800" cy="3667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28398" dir="3806097" algn="ctr" rotWithShape="0">
              <a:srgbClr val="000000">
                <a:alpha val="75998"/>
              </a:srgbClr>
            </a:outerShdw>
          </a:effec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altLang="ko-KR" b="0">
                <a:solidFill>
                  <a:srgbClr val="FFFFFF"/>
                </a:solidFill>
                <a:latin typeface="HY헤드라인M" pitchFamily="18" charset="-127"/>
                <a:ea typeface="HY헤드라인M" pitchFamily="18" charset="-127"/>
              </a:rPr>
              <a:t>12.3%</a:t>
            </a:r>
          </a:p>
        </p:txBody>
      </p:sp>
      <p:sp>
        <p:nvSpPr>
          <p:cNvPr id="10256" name="Line 99"/>
          <p:cNvSpPr>
            <a:spLocks noChangeShapeType="1"/>
          </p:cNvSpPr>
          <p:nvPr/>
        </p:nvSpPr>
        <p:spPr bwMode="auto">
          <a:xfrm>
            <a:off x="1205705" y="1824038"/>
            <a:ext cx="2126457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0257" name="Line 100"/>
          <p:cNvSpPr>
            <a:spLocks noChangeShapeType="1"/>
          </p:cNvSpPr>
          <p:nvPr/>
        </p:nvSpPr>
        <p:spPr bwMode="auto">
          <a:xfrm>
            <a:off x="3332163" y="1824038"/>
            <a:ext cx="0" cy="113030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0258" name="Rectangle 101"/>
          <p:cNvSpPr>
            <a:spLocks noChangeArrowheads="1"/>
          </p:cNvSpPr>
          <p:nvPr/>
        </p:nvSpPr>
        <p:spPr bwMode="auto">
          <a:xfrm>
            <a:off x="1205706" y="1484313"/>
            <a:ext cx="1925637" cy="25876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60000"/>
              </a:lnSpc>
              <a:spcBef>
                <a:spcPct val="50000"/>
              </a:spcBef>
              <a:buClr>
                <a:srgbClr val="1F3F5F"/>
              </a:buClr>
            </a:pPr>
            <a:r>
              <a:rPr lang="en-US" altLang="zh-CN">
                <a:solidFill>
                  <a:srgbClr val="1C1C1C"/>
                </a:solidFill>
              </a:rPr>
              <a:t>Your text in here</a:t>
            </a:r>
          </a:p>
        </p:txBody>
      </p:sp>
      <p:sp>
        <p:nvSpPr>
          <p:cNvPr id="4116" name="Rectangle 103"/>
          <p:cNvSpPr>
            <a:spLocks noChangeArrowheads="1"/>
          </p:cNvSpPr>
          <p:nvPr/>
        </p:nvSpPr>
        <p:spPr bwMode="auto">
          <a:xfrm>
            <a:off x="6464276" y="1509018"/>
            <a:ext cx="1792288" cy="1631950"/>
          </a:xfrm>
          <a:prstGeom prst="rect">
            <a:avLst/>
          </a:prstGeom>
          <a:solidFill>
            <a:schemeClr val="bg1">
              <a:lumMod val="10000"/>
              <a:lumOff val="90000"/>
            </a:schemeClr>
          </a:solidFill>
          <a:ln w="28575">
            <a:solidFill>
              <a:schemeClr val="bg1">
                <a:lumMod val="25000"/>
                <a:lumOff val="75000"/>
              </a:schemeClr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10260" name="Rectangle 104"/>
          <p:cNvSpPr>
            <a:spLocks noChangeArrowheads="1"/>
          </p:cNvSpPr>
          <p:nvPr/>
        </p:nvSpPr>
        <p:spPr bwMode="auto">
          <a:xfrm>
            <a:off x="6686526" y="1681163"/>
            <a:ext cx="219075" cy="155575"/>
          </a:xfrm>
          <a:prstGeom prst="rect">
            <a:avLst/>
          </a:prstGeom>
          <a:solidFill>
            <a:srgbClr val="9C89B9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0261" name="Rectangle 105"/>
          <p:cNvSpPr>
            <a:spLocks noChangeArrowheads="1"/>
          </p:cNvSpPr>
          <p:nvPr/>
        </p:nvSpPr>
        <p:spPr bwMode="auto">
          <a:xfrm>
            <a:off x="6686526" y="2746375"/>
            <a:ext cx="219075" cy="155575"/>
          </a:xfrm>
          <a:prstGeom prst="rect">
            <a:avLst/>
          </a:prstGeom>
          <a:solidFill>
            <a:srgbClr val="FFCC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0262" name="Rectangle 106"/>
          <p:cNvSpPr>
            <a:spLocks noChangeArrowheads="1"/>
          </p:cNvSpPr>
          <p:nvPr/>
        </p:nvSpPr>
        <p:spPr bwMode="auto">
          <a:xfrm>
            <a:off x="6686526" y="2109788"/>
            <a:ext cx="219075" cy="155575"/>
          </a:xfrm>
          <a:prstGeom prst="rect">
            <a:avLst/>
          </a:prstGeom>
          <a:solidFill>
            <a:srgbClr val="62A55D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120" name="Rectangle 107"/>
          <p:cNvSpPr>
            <a:spLocks noChangeArrowheads="1"/>
          </p:cNvSpPr>
          <p:nvPr/>
        </p:nvSpPr>
        <p:spPr bwMode="auto">
          <a:xfrm>
            <a:off x="6686526" y="2328863"/>
            <a:ext cx="219075" cy="155575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txBody>
          <a:bodyPr wrap="none" anchor="ctr"/>
          <a:lstStyle/>
          <a:p>
            <a:pPr>
              <a:defRPr/>
            </a:pPr>
            <a:endParaRPr lang="zh-CN" altLang="en-US"/>
          </a:p>
        </p:txBody>
      </p:sp>
      <p:sp>
        <p:nvSpPr>
          <p:cNvPr id="10264" name="Rectangle 108"/>
          <p:cNvSpPr>
            <a:spLocks noChangeArrowheads="1"/>
          </p:cNvSpPr>
          <p:nvPr/>
        </p:nvSpPr>
        <p:spPr bwMode="auto">
          <a:xfrm>
            <a:off x="6877026" y="1731963"/>
            <a:ext cx="1155700" cy="14763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60000"/>
              </a:lnSpc>
              <a:spcBef>
                <a:spcPct val="50000"/>
              </a:spcBef>
              <a:buClr>
                <a:srgbClr val="1F3F5F"/>
              </a:buClr>
            </a:pPr>
            <a:r>
              <a:rPr lang="en-US" altLang="zh-CN" sz="1000">
                <a:solidFill>
                  <a:srgbClr val="1C1C1C"/>
                </a:solidFill>
              </a:rPr>
              <a:t>Your text in here</a:t>
            </a:r>
          </a:p>
          <a:p>
            <a:pPr>
              <a:lnSpc>
                <a:spcPct val="140000"/>
              </a:lnSpc>
            </a:pPr>
            <a:r>
              <a:rPr lang="en-US" altLang="zh-CN" sz="1000">
                <a:solidFill>
                  <a:srgbClr val="1C1C1C"/>
                </a:solidFill>
              </a:rPr>
              <a:t>Your text in here</a:t>
            </a:r>
          </a:p>
          <a:p>
            <a:pPr>
              <a:lnSpc>
                <a:spcPct val="140000"/>
              </a:lnSpc>
            </a:pPr>
            <a:r>
              <a:rPr lang="en-US" altLang="zh-CN" sz="1000">
                <a:solidFill>
                  <a:srgbClr val="1C1C1C"/>
                </a:solidFill>
              </a:rPr>
              <a:t>Your text in here</a:t>
            </a:r>
          </a:p>
          <a:p>
            <a:pPr>
              <a:lnSpc>
                <a:spcPct val="140000"/>
              </a:lnSpc>
            </a:pPr>
            <a:r>
              <a:rPr lang="en-US" altLang="zh-CN" sz="1000">
                <a:solidFill>
                  <a:srgbClr val="1C1C1C"/>
                </a:solidFill>
              </a:rPr>
              <a:t>Your text in here</a:t>
            </a:r>
          </a:p>
          <a:p>
            <a:pPr>
              <a:lnSpc>
                <a:spcPct val="140000"/>
              </a:lnSpc>
            </a:pPr>
            <a:r>
              <a:rPr lang="en-US" altLang="zh-CN" sz="1000">
                <a:solidFill>
                  <a:srgbClr val="1C1C1C"/>
                </a:solidFill>
              </a:rPr>
              <a:t>Your text in here</a:t>
            </a:r>
          </a:p>
          <a:p>
            <a:pPr>
              <a:lnSpc>
                <a:spcPct val="140000"/>
              </a:lnSpc>
            </a:pPr>
            <a:r>
              <a:rPr lang="en-US" altLang="zh-CN" sz="1000">
                <a:solidFill>
                  <a:srgbClr val="1C1C1C"/>
                </a:solidFill>
              </a:rPr>
              <a:t>Your text in here</a:t>
            </a:r>
          </a:p>
          <a:p>
            <a:pPr>
              <a:lnSpc>
                <a:spcPct val="140000"/>
              </a:lnSpc>
            </a:pPr>
            <a:endParaRPr lang="en-US" altLang="ko-KR" sz="1000" b="0">
              <a:solidFill>
                <a:srgbClr val="000000"/>
              </a:solidFill>
            </a:endParaRPr>
          </a:p>
        </p:txBody>
      </p:sp>
      <p:sp>
        <p:nvSpPr>
          <p:cNvPr id="10265" name="Rectangle 109"/>
          <p:cNvSpPr>
            <a:spLocks noChangeArrowheads="1"/>
          </p:cNvSpPr>
          <p:nvPr/>
        </p:nvSpPr>
        <p:spPr bwMode="auto">
          <a:xfrm>
            <a:off x="6683351" y="2535238"/>
            <a:ext cx="219075" cy="155575"/>
          </a:xfrm>
          <a:prstGeom prst="rect">
            <a:avLst/>
          </a:prstGeom>
          <a:solidFill>
            <a:srgbClr val="FF66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0266" name="Rectangle 110"/>
          <p:cNvSpPr>
            <a:spLocks noChangeArrowheads="1"/>
          </p:cNvSpPr>
          <p:nvPr/>
        </p:nvSpPr>
        <p:spPr bwMode="auto">
          <a:xfrm>
            <a:off x="6680176" y="1895475"/>
            <a:ext cx="219075" cy="155575"/>
          </a:xfrm>
          <a:prstGeom prst="rect">
            <a:avLst/>
          </a:prstGeom>
          <a:solidFill>
            <a:srgbClr val="99CCFF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0267" name="Rectangle 111"/>
          <p:cNvSpPr>
            <a:spLocks noChangeArrowheads="1"/>
          </p:cNvSpPr>
          <p:nvPr/>
        </p:nvSpPr>
        <p:spPr bwMode="auto">
          <a:xfrm>
            <a:off x="6680176" y="3352800"/>
            <a:ext cx="1347788" cy="203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60000"/>
              </a:lnSpc>
              <a:spcBef>
                <a:spcPct val="50000"/>
              </a:spcBef>
              <a:buClr>
                <a:srgbClr val="1F3F5F"/>
              </a:buClr>
            </a:pPr>
            <a:r>
              <a:rPr lang="en-US" altLang="zh-CN" sz="1200" dirty="0">
                <a:solidFill>
                  <a:srgbClr val="1C1C1C"/>
                </a:solidFill>
              </a:rPr>
              <a:t>Your text in here</a:t>
            </a:r>
          </a:p>
        </p:txBody>
      </p:sp>
      <p:pic>
        <p:nvPicPr>
          <p:cNvPr id="10268" name="Picture 112" descr="빛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19634">
            <a:off x="4116388" y="2730500"/>
            <a:ext cx="2192337" cy="223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 altLang="zh-CN" sz="4300" dirty="0" smtClean="0">
              <a:ea typeface="宋体" charset="-122"/>
            </a:endParaRPr>
          </a:p>
        </p:txBody>
      </p:sp>
      <p:sp>
        <p:nvSpPr>
          <p:cNvPr id="62467" name="Oval 4"/>
          <p:cNvSpPr>
            <a:spLocks noChangeArrowheads="1"/>
          </p:cNvSpPr>
          <p:nvPr/>
        </p:nvSpPr>
        <p:spPr bwMode="gray">
          <a:xfrm>
            <a:off x="2611438" y="1690384"/>
            <a:ext cx="3956050" cy="3881437"/>
          </a:xfrm>
          <a:prstGeom prst="ellipse">
            <a:avLst/>
          </a:prstGeom>
          <a:noFill/>
          <a:ln w="12700">
            <a:solidFill>
              <a:schemeClr val="bg2"/>
            </a:solidFill>
            <a:prstDash val="sysDot"/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62468" name="Oval 5"/>
          <p:cNvSpPr>
            <a:spLocks noChangeArrowheads="1"/>
          </p:cNvSpPr>
          <p:nvPr/>
        </p:nvSpPr>
        <p:spPr bwMode="gray">
          <a:xfrm>
            <a:off x="2828925" y="1896759"/>
            <a:ext cx="3490913" cy="3490912"/>
          </a:xfrm>
          <a:prstGeom prst="ellipse">
            <a:avLst/>
          </a:prstGeom>
          <a:noFill/>
          <a:ln w="12700">
            <a:solidFill>
              <a:schemeClr val="bg2"/>
            </a:solidFill>
            <a:prstDash val="sysDot"/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62469" name="Oval 6"/>
          <p:cNvSpPr>
            <a:spLocks noChangeArrowheads="1"/>
          </p:cNvSpPr>
          <p:nvPr/>
        </p:nvSpPr>
        <p:spPr bwMode="gray">
          <a:xfrm>
            <a:off x="3044825" y="2223784"/>
            <a:ext cx="2973388" cy="2973387"/>
          </a:xfrm>
          <a:prstGeom prst="ellipse">
            <a:avLst/>
          </a:prstGeom>
          <a:noFill/>
          <a:ln w="12700">
            <a:solidFill>
              <a:schemeClr val="bg2"/>
            </a:solidFill>
            <a:prstDash val="sysDot"/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62470" name="AutoShape 7"/>
          <p:cNvSpPr>
            <a:spLocks noChangeArrowheads="1"/>
          </p:cNvSpPr>
          <p:nvPr/>
        </p:nvSpPr>
        <p:spPr bwMode="gray">
          <a:xfrm rot="9044363">
            <a:off x="2287588" y="3522359"/>
            <a:ext cx="1871662" cy="1855787"/>
          </a:xfrm>
          <a:prstGeom prst="chevron">
            <a:avLst>
              <a:gd name="adj" fmla="val 28655"/>
            </a:avLst>
          </a:prstGeom>
          <a:solidFill>
            <a:srgbClr val="99CC00"/>
          </a:solidFill>
          <a:ln w="9525">
            <a:miter lim="800000"/>
            <a:headEnd/>
            <a:tailEnd/>
          </a:ln>
          <a:scene3d>
            <a:camera prst="legacyObliqueTopRight"/>
            <a:lightRig rig="legacyFlat3" dir="b"/>
          </a:scene3d>
          <a:sp3d extrusionH="163500" prstMaterial="legacyMatte">
            <a:bevelT w="13500" h="13500" prst="angle"/>
            <a:bevelB w="13500" h="13500" prst="angle"/>
            <a:extrusionClr>
              <a:srgbClr val="99CC00"/>
            </a:extrusionClr>
          </a:sp3d>
        </p:spPr>
        <p:txBody>
          <a:bodyPr wrap="none" anchor="ctr">
            <a:flatTx/>
          </a:bodyPr>
          <a:lstStyle/>
          <a:p>
            <a:endParaRPr lang="zh-CN" altLang="en-US"/>
          </a:p>
        </p:txBody>
      </p:sp>
      <p:sp>
        <p:nvSpPr>
          <p:cNvPr id="62471" name="AutoShape 8"/>
          <p:cNvSpPr>
            <a:spLocks noChangeArrowheads="1"/>
          </p:cNvSpPr>
          <p:nvPr/>
        </p:nvSpPr>
        <p:spPr bwMode="gray">
          <a:xfrm rot="-5400000">
            <a:off x="3565525" y="1328434"/>
            <a:ext cx="1871663" cy="1855787"/>
          </a:xfrm>
          <a:prstGeom prst="chevron">
            <a:avLst>
              <a:gd name="adj" fmla="val 28655"/>
            </a:avLst>
          </a:prstGeom>
          <a:solidFill>
            <a:schemeClr val="accent1"/>
          </a:solidFill>
          <a:ln w="9525">
            <a:miter lim="800000"/>
            <a:headEnd/>
            <a:tailEnd/>
          </a:ln>
          <a:scene3d>
            <a:camera prst="legacyObliqueTopRight"/>
            <a:lightRig rig="legacyFlat3" dir="b"/>
          </a:scene3d>
          <a:sp3d extrusionH="163500" prstMaterial="legacyPlastic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 wrap="none" anchor="ctr">
            <a:flatTx/>
          </a:bodyPr>
          <a:lstStyle/>
          <a:p>
            <a:endParaRPr lang="zh-CN" altLang="en-US"/>
          </a:p>
        </p:txBody>
      </p:sp>
      <p:sp>
        <p:nvSpPr>
          <p:cNvPr id="62472" name="AutoShape 9"/>
          <p:cNvSpPr>
            <a:spLocks noChangeArrowheads="1"/>
          </p:cNvSpPr>
          <p:nvPr/>
        </p:nvSpPr>
        <p:spPr bwMode="gray">
          <a:xfrm rot="1788254">
            <a:off x="4833938" y="3535059"/>
            <a:ext cx="1871662" cy="1855787"/>
          </a:xfrm>
          <a:prstGeom prst="chevron">
            <a:avLst>
              <a:gd name="adj" fmla="val 28655"/>
            </a:avLst>
          </a:prstGeom>
          <a:solidFill>
            <a:schemeClr val="hlink"/>
          </a:solidFill>
          <a:ln w="9525">
            <a:miter lim="800000"/>
            <a:headEnd/>
            <a:tailEnd/>
          </a:ln>
          <a:scene3d>
            <a:camera prst="legacyObliqueTopRight"/>
            <a:lightRig rig="legacyFlat3" dir="b"/>
          </a:scene3d>
          <a:sp3d extrusionH="163500" prstMaterial="legacyMatte">
            <a:bevelT w="13500" h="13500" prst="angle"/>
            <a:bevelB w="13500" h="13500" prst="angle"/>
            <a:extrusionClr>
              <a:schemeClr val="hlink"/>
            </a:extrusionClr>
          </a:sp3d>
        </p:spPr>
        <p:txBody>
          <a:bodyPr wrap="none" anchor="ctr">
            <a:flatTx/>
          </a:bodyPr>
          <a:lstStyle/>
          <a:p>
            <a:endParaRPr lang="zh-CN" altLang="en-US"/>
          </a:p>
        </p:txBody>
      </p:sp>
      <p:sp>
        <p:nvSpPr>
          <p:cNvPr id="62473" name="Text Box 10"/>
          <p:cNvSpPr txBox="1">
            <a:spLocks noChangeArrowheads="1"/>
          </p:cNvSpPr>
          <p:nvPr/>
        </p:nvSpPr>
        <p:spPr bwMode="gray">
          <a:xfrm>
            <a:off x="3770313" y="3188984"/>
            <a:ext cx="1593850" cy="9382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en-US" altLang="zh-CN" sz="1100">
                <a:solidFill>
                  <a:srgbClr val="9C4A06"/>
                </a:solidFill>
                <a:ea typeface="宋体" charset="-122"/>
              </a:rPr>
              <a:t>ThemeGallery</a:t>
            </a:r>
            <a:r>
              <a:rPr lang="en-US" altLang="zh-CN" sz="1100">
                <a:solidFill>
                  <a:srgbClr val="1C1C1C"/>
                </a:solidFill>
                <a:ea typeface="宋体" charset="-122"/>
              </a:rPr>
              <a:t> </a:t>
            </a:r>
          </a:p>
          <a:p>
            <a:pPr algn="ctr" eaLnBrk="0" hangingPunct="0"/>
            <a:r>
              <a:rPr lang="en-US" altLang="zh-CN" sz="1100">
                <a:solidFill>
                  <a:srgbClr val="1C1C1C"/>
                </a:solidFill>
                <a:ea typeface="宋体" charset="-122"/>
              </a:rPr>
              <a:t>is a Design Digital Content &amp; Contents </a:t>
            </a:r>
          </a:p>
          <a:p>
            <a:pPr algn="ctr" eaLnBrk="0" hangingPunct="0"/>
            <a:r>
              <a:rPr lang="en-US" altLang="zh-CN" sz="1100">
                <a:solidFill>
                  <a:srgbClr val="1C1C1C"/>
                </a:solidFill>
                <a:ea typeface="宋体" charset="-122"/>
              </a:rPr>
              <a:t>mall developed</a:t>
            </a:r>
          </a:p>
          <a:p>
            <a:pPr algn="ctr" eaLnBrk="0" hangingPunct="0"/>
            <a:r>
              <a:rPr lang="en-US" altLang="zh-CN" sz="1100">
                <a:solidFill>
                  <a:srgbClr val="1C1C1C"/>
                </a:solidFill>
                <a:ea typeface="宋体" charset="-122"/>
              </a:rPr>
              <a:t>by Guild Design Inc.</a:t>
            </a:r>
          </a:p>
        </p:txBody>
      </p:sp>
      <p:sp>
        <p:nvSpPr>
          <p:cNvPr id="62474" name="Rectangle 11"/>
          <p:cNvSpPr>
            <a:spLocks noChangeArrowheads="1"/>
          </p:cNvSpPr>
          <p:nvPr/>
        </p:nvSpPr>
        <p:spPr bwMode="gray">
          <a:xfrm>
            <a:off x="3476625" y="2071384"/>
            <a:ext cx="2043113" cy="304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en-US" altLang="zh-CN" sz="1400">
                <a:solidFill>
                  <a:srgbClr val="FFFBFC"/>
                </a:solidFill>
                <a:ea typeface="宋体" charset="-122"/>
              </a:rPr>
              <a:t>Your text  in here</a:t>
            </a:r>
          </a:p>
        </p:txBody>
      </p:sp>
      <p:sp>
        <p:nvSpPr>
          <p:cNvPr id="62475" name="Rectangle 12"/>
          <p:cNvSpPr>
            <a:spLocks noChangeArrowheads="1"/>
          </p:cNvSpPr>
          <p:nvPr/>
        </p:nvSpPr>
        <p:spPr bwMode="gray">
          <a:xfrm>
            <a:off x="2464593" y="4272601"/>
            <a:ext cx="1160463" cy="5175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en-US" altLang="zh-CN" sz="1400" dirty="0">
                <a:solidFill>
                  <a:srgbClr val="FFFBFC"/>
                </a:solidFill>
                <a:ea typeface="宋体" charset="-122"/>
              </a:rPr>
              <a:t>Your text </a:t>
            </a:r>
          </a:p>
          <a:p>
            <a:pPr algn="ctr" eaLnBrk="0" hangingPunct="0"/>
            <a:r>
              <a:rPr lang="en-US" altLang="zh-CN" sz="1400" dirty="0">
                <a:solidFill>
                  <a:srgbClr val="FFFBFC"/>
                </a:solidFill>
                <a:ea typeface="宋体" charset="-122"/>
              </a:rPr>
              <a:t> in here</a:t>
            </a:r>
          </a:p>
        </p:txBody>
      </p:sp>
      <p:sp>
        <p:nvSpPr>
          <p:cNvPr id="62476" name="Rectangle 13"/>
          <p:cNvSpPr>
            <a:spLocks noChangeArrowheads="1"/>
          </p:cNvSpPr>
          <p:nvPr/>
        </p:nvSpPr>
        <p:spPr bwMode="gray">
          <a:xfrm>
            <a:off x="5276850" y="4255784"/>
            <a:ext cx="1160463" cy="5175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en-US" altLang="zh-CN" sz="1400">
                <a:solidFill>
                  <a:srgbClr val="FFFBFC"/>
                </a:solidFill>
                <a:ea typeface="宋体" charset="-122"/>
              </a:rPr>
              <a:t>Your text </a:t>
            </a:r>
          </a:p>
          <a:p>
            <a:pPr algn="ctr" eaLnBrk="0" hangingPunct="0"/>
            <a:r>
              <a:rPr lang="en-US" altLang="zh-CN" sz="1400">
                <a:solidFill>
                  <a:srgbClr val="FFFBFC"/>
                </a:solidFill>
                <a:ea typeface="宋体" charset="-122"/>
              </a:rPr>
              <a:t> in here</a:t>
            </a:r>
          </a:p>
        </p:txBody>
      </p:sp>
      <p:sp>
        <p:nvSpPr>
          <p:cNvPr id="62477" name="Text Box 14"/>
          <p:cNvSpPr txBox="1">
            <a:spLocks noChangeArrowheads="1"/>
          </p:cNvSpPr>
          <p:nvPr/>
        </p:nvSpPr>
        <p:spPr bwMode="black">
          <a:xfrm>
            <a:off x="5657850" y="1741184"/>
            <a:ext cx="2209800" cy="1128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20650" indent="-120650" eaLnBrk="0" hangingPunct="0">
              <a:buFont typeface="Wingdings" pitchFamily="2" charset="2"/>
              <a:buNone/>
            </a:pPr>
            <a:r>
              <a:rPr lang="en-US" altLang="zh-CN" sz="1400" b="0">
                <a:solidFill>
                  <a:schemeClr val="accent1"/>
                </a:solidFill>
                <a:latin typeface="Arial" charset="0"/>
                <a:ea typeface="宋体" charset="-122"/>
              </a:rPr>
              <a:t> Add your text in here</a:t>
            </a:r>
          </a:p>
          <a:p>
            <a:pPr marL="120650" indent="-120650" eaLnBrk="0" hangingPunct="0">
              <a:buFont typeface="Wingdings" pitchFamily="2" charset="2"/>
              <a:buNone/>
            </a:pPr>
            <a:endParaRPr lang="en-US" altLang="zh-CN" sz="1000" b="0">
              <a:solidFill>
                <a:schemeClr val="accent1"/>
              </a:solidFill>
              <a:latin typeface="Arial" charset="0"/>
              <a:ea typeface="宋体" charset="-122"/>
            </a:endParaRPr>
          </a:p>
          <a:p>
            <a:pPr marL="120650" indent="-120650">
              <a:lnSpc>
                <a:spcPct val="60000"/>
              </a:lnSpc>
              <a:spcBef>
                <a:spcPct val="50000"/>
              </a:spcBef>
              <a:buClr>
                <a:srgbClr val="1F3F5F"/>
              </a:buClr>
              <a:buFontTx/>
              <a:buChar char="•"/>
            </a:pPr>
            <a:r>
              <a:rPr lang="en-US" altLang="zh-CN" sz="1400" b="0">
                <a:solidFill>
                  <a:srgbClr val="1C1C1C"/>
                </a:solidFill>
                <a:latin typeface="Arial" charset="0"/>
                <a:ea typeface="宋体" charset="-122"/>
              </a:rPr>
              <a:t>Your text in here</a:t>
            </a:r>
          </a:p>
          <a:p>
            <a:pPr marL="120650" indent="-120650">
              <a:buFontTx/>
              <a:buChar char="•"/>
            </a:pPr>
            <a:r>
              <a:rPr lang="en-US" altLang="zh-CN" sz="1400" b="0">
                <a:solidFill>
                  <a:srgbClr val="1C1C1C"/>
                </a:solidFill>
                <a:latin typeface="Arial" charset="0"/>
                <a:ea typeface="宋体" charset="-122"/>
              </a:rPr>
              <a:t>Your text in here</a:t>
            </a:r>
          </a:p>
          <a:p>
            <a:pPr marL="120650" indent="-120650">
              <a:buFontTx/>
              <a:buChar char="•"/>
            </a:pPr>
            <a:r>
              <a:rPr lang="en-US" altLang="zh-CN" sz="1400" b="0">
                <a:solidFill>
                  <a:srgbClr val="1C1C1C"/>
                </a:solidFill>
                <a:latin typeface="Arial" charset="0"/>
                <a:ea typeface="宋体" charset="-122"/>
              </a:rPr>
              <a:t>Your text in here</a:t>
            </a:r>
          </a:p>
        </p:txBody>
      </p:sp>
      <p:sp>
        <p:nvSpPr>
          <p:cNvPr id="62478" name="Text Box 15"/>
          <p:cNvSpPr txBox="1">
            <a:spLocks noChangeArrowheads="1"/>
          </p:cNvSpPr>
          <p:nvPr/>
        </p:nvSpPr>
        <p:spPr bwMode="black">
          <a:xfrm>
            <a:off x="611188" y="3485846"/>
            <a:ext cx="2209800" cy="1128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20650" indent="-120650" eaLnBrk="0" hangingPunct="0">
              <a:buFont typeface="Wingdings" pitchFamily="2" charset="2"/>
              <a:buNone/>
            </a:pPr>
            <a:r>
              <a:rPr lang="en-US" altLang="zh-CN" sz="1400" b="0">
                <a:solidFill>
                  <a:schemeClr val="accent2"/>
                </a:solidFill>
                <a:latin typeface="Arial" charset="0"/>
                <a:ea typeface="宋体" charset="-122"/>
              </a:rPr>
              <a:t> Add your text in here</a:t>
            </a:r>
          </a:p>
          <a:p>
            <a:pPr marL="120650" indent="-120650" eaLnBrk="0" hangingPunct="0">
              <a:buFont typeface="Wingdings" pitchFamily="2" charset="2"/>
              <a:buNone/>
            </a:pPr>
            <a:endParaRPr lang="en-US" altLang="zh-CN" sz="1000" b="0">
              <a:solidFill>
                <a:schemeClr val="accent2"/>
              </a:solidFill>
              <a:latin typeface="Arial" charset="0"/>
              <a:ea typeface="宋体" charset="-122"/>
            </a:endParaRPr>
          </a:p>
          <a:p>
            <a:pPr marL="120650" indent="-120650">
              <a:lnSpc>
                <a:spcPct val="60000"/>
              </a:lnSpc>
              <a:spcBef>
                <a:spcPct val="50000"/>
              </a:spcBef>
              <a:buClr>
                <a:srgbClr val="1F3F5F"/>
              </a:buClr>
              <a:buFontTx/>
              <a:buChar char="•"/>
            </a:pPr>
            <a:r>
              <a:rPr lang="en-US" altLang="zh-CN" sz="1400" b="0">
                <a:solidFill>
                  <a:srgbClr val="1C1C1C"/>
                </a:solidFill>
                <a:latin typeface="Arial" charset="0"/>
                <a:ea typeface="宋体" charset="-122"/>
              </a:rPr>
              <a:t>Your text in here</a:t>
            </a:r>
          </a:p>
          <a:p>
            <a:pPr marL="120650" indent="-120650">
              <a:buFontTx/>
              <a:buChar char="•"/>
            </a:pPr>
            <a:r>
              <a:rPr lang="en-US" altLang="zh-CN" sz="1400" b="0">
                <a:solidFill>
                  <a:srgbClr val="1C1C1C"/>
                </a:solidFill>
                <a:latin typeface="Arial" charset="0"/>
                <a:ea typeface="宋体" charset="-122"/>
              </a:rPr>
              <a:t>Your text in here</a:t>
            </a:r>
          </a:p>
          <a:p>
            <a:pPr marL="120650" indent="-120650">
              <a:buFontTx/>
              <a:buChar char="•"/>
            </a:pPr>
            <a:r>
              <a:rPr lang="en-US" altLang="zh-CN" sz="1400" b="0">
                <a:solidFill>
                  <a:srgbClr val="1C1C1C"/>
                </a:solidFill>
                <a:latin typeface="Arial" charset="0"/>
                <a:ea typeface="宋体" charset="-122"/>
              </a:rPr>
              <a:t>Your text in here</a:t>
            </a:r>
          </a:p>
        </p:txBody>
      </p:sp>
      <p:sp>
        <p:nvSpPr>
          <p:cNvPr id="62479" name="Text Box 16"/>
          <p:cNvSpPr txBox="1">
            <a:spLocks noChangeArrowheads="1"/>
          </p:cNvSpPr>
          <p:nvPr/>
        </p:nvSpPr>
        <p:spPr bwMode="black">
          <a:xfrm>
            <a:off x="6648450" y="3798584"/>
            <a:ext cx="2209800" cy="1128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20650" indent="-120650" eaLnBrk="0" hangingPunct="0">
              <a:buFont typeface="Wingdings" pitchFamily="2" charset="2"/>
              <a:buNone/>
            </a:pPr>
            <a:r>
              <a:rPr lang="en-US" altLang="zh-CN" sz="1400" b="0">
                <a:solidFill>
                  <a:schemeClr val="hlink"/>
                </a:solidFill>
                <a:latin typeface="Arial" charset="0"/>
                <a:ea typeface="宋体" charset="-122"/>
              </a:rPr>
              <a:t> Add your text in here</a:t>
            </a:r>
          </a:p>
          <a:p>
            <a:pPr marL="120650" indent="-120650" eaLnBrk="0" hangingPunct="0">
              <a:buFont typeface="Wingdings" pitchFamily="2" charset="2"/>
              <a:buNone/>
            </a:pPr>
            <a:endParaRPr lang="en-US" altLang="zh-CN" sz="1000" b="0">
              <a:solidFill>
                <a:schemeClr val="hlink"/>
              </a:solidFill>
              <a:latin typeface="Arial" charset="0"/>
              <a:ea typeface="宋体" charset="-122"/>
            </a:endParaRPr>
          </a:p>
          <a:p>
            <a:pPr marL="120650" indent="-120650">
              <a:lnSpc>
                <a:spcPct val="60000"/>
              </a:lnSpc>
              <a:spcBef>
                <a:spcPct val="50000"/>
              </a:spcBef>
              <a:buClr>
                <a:srgbClr val="1F3F5F"/>
              </a:buClr>
              <a:buFontTx/>
              <a:buChar char="•"/>
            </a:pPr>
            <a:r>
              <a:rPr lang="en-US" altLang="zh-CN" sz="1400" b="0">
                <a:solidFill>
                  <a:srgbClr val="1C1C1C"/>
                </a:solidFill>
                <a:latin typeface="Arial" charset="0"/>
                <a:ea typeface="宋体" charset="-122"/>
              </a:rPr>
              <a:t>Your text in here</a:t>
            </a:r>
          </a:p>
          <a:p>
            <a:pPr marL="120650" indent="-120650">
              <a:buFontTx/>
              <a:buChar char="•"/>
            </a:pPr>
            <a:r>
              <a:rPr lang="en-US" altLang="zh-CN" sz="1400" b="0">
                <a:solidFill>
                  <a:srgbClr val="1C1C1C"/>
                </a:solidFill>
                <a:latin typeface="Arial" charset="0"/>
                <a:ea typeface="宋体" charset="-122"/>
              </a:rPr>
              <a:t>Your text in here</a:t>
            </a:r>
          </a:p>
          <a:p>
            <a:pPr marL="120650" indent="-120650">
              <a:buFontTx/>
              <a:buChar char="•"/>
            </a:pPr>
            <a:r>
              <a:rPr lang="en-US" altLang="zh-CN" sz="1400" b="0">
                <a:solidFill>
                  <a:srgbClr val="1C1C1C"/>
                </a:solidFill>
                <a:latin typeface="Arial" charset="0"/>
                <a:ea typeface="宋体" charset="-122"/>
              </a:rPr>
              <a:t>Your text in here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507" name="Freeform 3"/>
          <p:cNvSpPr>
            <a:spLocks/>
          </p:cNvSpPr>
          <p:nvPr/>
        </p:nvSpPr>
        <p:spPr bwMode="gray">
          <a:xfrm>
            <a:off x="2982913" y="1143000"/>
            <a:ext cx="2943225" cy="1219200"/>
          </a:xfrm>
          <a:custGeom>
            <a:avLst/>
            <a:gdLst>
              <a:gd name="T0" fmla="*/ 0 w 1854"/>
              <a:gd name="T1" fmla="*/ 441 h 768"/>
              <a:gd name="T2" fmla="*/ 396 w 1854"/>
              <a:gd name="T3" fmla="*/ 762 h 768"/>
              <a:gd name="T4" fmla="*/ 912 w 1854"/>
              <a:gd name="T5" fmla="*/ 528 h 768"/>
              <a:gd name="T6" fmla="*/ 1446 w 1854"/>
              <a:gd name="T7" fmla="*/ 768 h 768"/>
              <a:gd name="T8" fmla="*/ 1854 w 1854"/>
              <a:gd name="T9" fmla="*/ 429 h 768"/>
              <a:gd name="T10" fmla="*/ 918 w 1854"/>
              <a:gd name="T11" fmla="*/ 0 h 768"/>
              <a:gd name="T12" fmla="*/ 0 w 1854"/>
              <a:gd name="T13" fmla="*/ 441 h 7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854" h="768">
                <a:moveTo>
                  <a:pt x="0" y="441"/>
                </a:moveTo>
                <a:cubicBezTo>
                  <a:pt x="181" y="610"/>
                  <a:pt x="402" y="750"/>
                  <a:pt x="396" y="762"/>
                </a:cubicBezTo>
                <a:cubicBezTo>
                  <a:pt x="492" y="672"/>
                  <a:pt x="672" y="528"/>
                  <a:pt x="912" y="528"/>
                </a:cubicBezTo>
                <a:cubicBezTo>
                  <a:pt x="1152" y="528"/>
                  <a:pt x="1320" y="642"/>
                  <a:pt x="1446" y="768"/>
                </a:cubicBezTo>
                <a:lnTo>
                  <a:pt x="1854" y="429"/>
                </a:lnTo>
                <a:cubicBezTo>
                  <a:pt x="1732" y="261"/>
                  <a:pt x="1428" y="0"/>
                  <a:pt x="918" y="0"/>
                </a:cubicBezTo>
                <a:cubicBezTo>
                  <a:pt x="408" y="0"/>
                  <a:pt x="138" y="255"/>
                  <a:pt x="0" y="441"/>
                </a:cubicBezTo>
                <a:close/>
              </a:path>
            </a:pathLst>
          </a:custGeom>
          <a:solidFill>
            <a:schemeClr val="bg1">
              <a:lumMod val="25000"/>
              <a:lumOff val="75000"/>
            </a:schemeClr>
          </a:solidFill>
          <a:ln>
            <a:noFill/>
          </a:ln>
          <a:effectLst/>
          <a:scene3d>
            <a:camera prst="legacyPerspectiveBottom"/>
            <a:lightRig rig="legacyFlat3" dir="t"/>
          </a:scene3d>
          <a:sp3d extrusionH="887400" prstMaterial="legacyMatte">
            <a:bevelT w="13500" h="13500" prst="angle"/>
            <a:bevelB w="13500" h="13500" prst="angle"/>
            <a:extrusionClr>
              <a:schemeClr val="bg1">
                <a:lumMod val="25000"/>
                <a:lumOff val="75000"/>
              </a:schemeClr>
            </a:extrusionClr>
          </a:sp3d>
        </p:spPr>
        <p:txBody>
          <a:bodyPr wrap="none" anchor="ctr">
            <a:flatTx/>
          </a:bodyPr>
          <a:lstStyle/>
          <a:p>
            <a:pPr>
              <a:defRPr/>
            </a:pPr>
            <a:endParaRPr lang="zh-CN" altLang="en-US"/>
          </a:p>
        </p:txBody>
      </p:sp>
      <p:sp>
        <p:nvSpPr>
          <p:cNvPr id="63491" name="Line 4"/>
          <p:cNvSpPr>
            <a:spLocks noChangeShapeType="1"/>
          </p:cNvSpPr>
          <p:nvPr/>
        </p:nvSpPr>
        <p:spPr bwMode="black">
          <a:xfrm>
            <a:off x="2751138" y="1835150"/>
            <a:ext cx="3648075" cy="3148013"/>
          </a:xfrm>
          <a:prstGeom prst="line">
            <a:avLst/>
          </a:prstGeom>
          <a:noFill/>
          <a:ln w="19050" cap="rnd">
            <a:solidFill>
              <a:srgbClr val="969696"/>
            </a:solidFill>
            <a:prstDash val="sysDot"/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63492" name="Line 5"/>
          <p:cNvSpPr>
            <a:spLocks noChangeShapeType="1"/>
          </p:cNvSpPr>
          <p:nvPr/>
        </p:nvSpPr>
        <p:spPr bwMode="black">
          <a:xfrm flipH="1">
            <a:off x="2597150" y="1758950"/>
            <a:ext cx="3648075" cy="3148013"/>
          </a:xfrm>
          <a:prstGeom prst="line">
            <a:avLst/>
          </a:prstGeom>
          <a:noFill/>
          <a:ln w="19050" cap="rnd">
            <a:solidFill>
              <a:srgbClr val="969696"/>
            </a:solidFill>
            <a:prstDash val="sysDot"/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5605" name="Oval 6"/>
          <p:cNvSpPr>
            <a:spLocks noChangeArrowheads="1"/>
          </p:cNvSpPr>
          <p:nvPr/>
        </p:nvSpPr>
        <p:spPr bwMode="gray">
          <a:xfrm>
            <a:off x="3365500" y="2219325"/>
            <a:ext cx="2151063" cy="2151063"/>
          </a:xfrm>
          <a:prstGeom prst="ellipse">
            <a:avLst/>
          </a:prstGeom>
          <a:gradFill rotWithShape="1">
            <a:gsLst>
              <a:gs pos="0">
                <a:schemeClr val="bg1">
                  <a:lumMod val="25000"/>
                  <a:lumOff val="75000"/>
                </a:schemeClr>
              </a:gs>
              <a:gs pos="100000">
                <a:schemeClr val="accent1"/>
              </a:gs>
            </a:gsLst>
            <a:path path="shape">
              <a:fillToRect l="50000" t="50000" r="50000" b="50000"/>
            </a:path>
          </a:gradFill>
          <a:ln w="9525">
            <a:round/>
            <a:headEnd/>
            <a:tailEnd/>
          </a:ln>
          <a:scene3d>
            <a:camera prst="legacyPerspectiveBottom"/>
            <a:lightRig rig="legacyFlat3" dir="t"/>
          </a:scene3d>
          <a:sp3d extrusionH="887400" prstMaterial="legacyMatte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 wrap="none" anchor="ctr">
            <a:flatTx/>
          </a:bodyPr>
          <a:lstStyle/>
          <a:p>
            <a:pPr>
              <a:defRPr/>
            </a:pPr>
            <a:endParaRPr lang="zh-CN" altLang="en-US"/>
          </a:p>
        </p:txBody>
      </p:sp>
      <p:sp>
        <p:nvSpPr>
          <p:cNvPr id="149511" name="Oval 7"/>
          <p:cNvSpPr>
            <a:spLocks noChangeArrowheads="1"/>
          </p:cNvSpPr>
          <p:nvPr/>
        </p:nvSpPr>
        <p:spPr bwMode="gray">
          <a:xfrm>
            <a:off x="2874640" y="3071911"/>
            <a:ext cx="398463" cy="400050"/>
          </a:xfrm>
          <a:prstGeom prst="ellipse">
            <a:avLst/>
          </a:prstGeom>
          <a:solidFill>
            <a:srgbClr val="FFD03B"/>
          </a:solidFill>
          <a:ln>
            <a:noFill/>
          </a:ln>
          <a:effectLst/>
          <a:scene3d>
            <a:camera prst="orthographicFront"/>
            <a:lightRig rig="threePt" dir="t"/>
          </a:scene3d>
          <a:sp3d extrusionH="76200">
            <a:extrusionClr>
              <a:srgbClr val="FFC000"/>
            </a:extrusionClr>
            <a:contourClr>
              <a:srgbClr val="FFC000"/>
            </a:contourClr>
          </a:sp3d>
        </p:spPr>
        <p:txBody>
          <a:bodyPr wrap="none" anchor="ctr"/>
          <a:lstStyle/>
          <a:p>
            <a:pPr>
              <a:defRPr/>
            </a:pPr>
            <a:endParaRPr lang="zh-CN" altLang="en-US"/>
          </a:p>
        </p:txBody>
      </p:sp>
      <p:sp>
        <p:nvSpPr>
          <p:cNvPr id="63497" name="AutoShape 8"/>
          <p:cNvSpPr>
            <a:spLocks noChangeArrowheads="1"/>
          </p:cNvSpPr>
          <p:nvPr/>
        </p:nvSpPr>
        <p:spPr bwMode="gray">
          <a:xfrm>
            <a:off x="2665413" y="3071813"/>
            <a:ext cx="201612" cy="387350"/>
          </a:xfrm>
          <a:prstGeom prst="moon">
            <a:avLst>
              <a:gd name="adj" fmla="val 84019"/>
            </a:avLst>
          </a:prstGeom>
          <a:solidFill>
            <a:srgbClr val="FA5900">
              <a:alpha val="70195"/>
            </a:srgbClr>
          </a:solidFill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63498" name="AutoShape 9"/>
          <p:cNvSpPr>
            <a:spLocks noChangeArrowheads="1"/>
          </p:cNvSpPr>
          <p:nvPr/>
        </p:nvSpPr>
        <p:spPr bwMode="gray">
          <a:xfrm>
            <a:off x="2517775" y="3071813"/>
            <a:ext cx="200025" cy="387350"/>
          </a:xfrm>
          <a:prstGeom prst="moon">
            <a:avLst>
              <a:gd name="adj" fmla="val 50000"/>
            </a:avLst>
          </a:prstGeom>
          <a:solidFill>
            <a:srgbClr val="FA5900">
              <a:alpha val="39999"/>
            </a:srgbClr>
          </a:solidFill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49514" name="Oval 10"/>
          <p:cNvSpPr>
            <a:spLocks noChangeArrowheads="1"/>
          </p:cNvSpPr>
          <p:nvPr/>
        </p:nvSpPr>
        <p:spPr bwMode="gray">
          <a:xfrm flipH="1">
            <a:off x="5606728" y="3071911"/>
            <a:ext cx="400050" cy="400050"/>
          </a:xfrm>
          <a:prstGeom prst="ellipse">
            <a:avLst/>
          </a:prstGeom>
          <a:solidFill>
            <a:srgbClr val="FFD03B"/>
          </a:solidFill>
          <a:ln>
            <a:noFill/>
          </a:ln>
          <a:effectLst/>
          <a:scene3d>
            <a:camera prst="orthographicFront"/>
            <a:lightRig rig="threePt" dir="t"/>
          </a:scene3d>
          <a:sp3d extrusionH="76200">
            <a:extrusionClr>
              <a:srgbClr val="FFC000"/>
            </a:extrusionClr>
            <a:contourClr>
              <a:srgbClr val="FFC000"/>
            </a:contourClr>
          </a:sp3d>
        </p:spPr>
        <p:txBody>
          <a:bodyPr wrap="none" anchor="ctr"/>
          <a:lstStyle/>
          <a:p>
            <a:pPr>
              <a:defRPr/>
            </a:pPr>
            <a:endParaRPr lang="zh-CN" altLang="en-US"/>
          </a:p>
        </p:txBody>
      </p:sp>
      <p:sp>
        <p:nvSpPr>
          <p:cNvPr id="63502" name="AutoShape 11"/>
          <p:cNvSpPr>
            <a:spLocks noChangeArrowheads="1"/>
          </p:cNvSpPr>
          <p:nvPr/>
        </p:nvSpPr>
        <p:spPr bwMode="gray">
          <a:xfrm flipH="1">
            <a:off x="5995988" y="3071813"/>
            <a:ext cx="200025" cy="387350"/>
          </a:xfrm>
          <a:prstGeom prst="moon">
            <a:avLst>
              <a:gd name="adj" fmla="val 84019"/>
            </a:avLst>
          </a:prstGeom>
          <a:solidFill>
            <a:srgbClr val="FA5900">
              <a:alpha val="70195"/>
            </a:srgbClr>
          </a:solidFill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63503" name="AutoShape 12"/>
          <p:cNvSpPr>
            <a:spLocks noChangeArrowheads="1"/>
          </p:cNvSpPr>
          <p:nvPr/>
        </p:nvSpPr>
        <p:spPr bwMode="gray">
          <a:xfrm flipH="1">
            <a:off x="6124575" y="3071813"/>
            <a:ext cx="201613" cy="387350"/>
          </a:xfrm>
          <a:prstGeom prst="moon">
            <a:avLst>
              <a:gd name="adj" fmla="val 50000"/>
            </a:avLst>
          </a:prstGeom>
          <a:solidFill>
            <a:srgbClr val="FA5900">
              <a:alpha val="39999"/>
            </a:srgbClr>
          </a:solidFill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63504" name="AutoShape 13"/>
          <p:cNvSpPr>
            <a:spLocks noChangeArrowheads="1"/>
          </p:cNvSpPr>
          <p:nvPr/>
        </p:nvSpPr>
        <p:spPr bwMode="gray">
          <a:xfrm>
            <a:off x="2366963" y="3071813"/>
            <a:ext cx="201612" cy="387350"/>
          </a:xfrm>
          <a:prstGeom prst="moon">
            <a:avLst>
              <a:gd name="adj" fmla="val 50000"/>
            </a:avLst>
          </a:prstGeom>
          <a:solidFill>
            <a:srgbClr val="FA5900">
              <a:alpha val="20000"/>
            </a:srgbClr>
          </a:solidFill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63505" name="AutoShape 14"/>
          <p:cNvSpPr>
            <a:spLocks noChangeArrowheads="1"/>
          </p:cNvSpPr>
          <p:nvPr/>
        </p:nvSpPr>
        <p:spPr bwMode="gray">
          <a:xfrm flipH="1">
            <a:off x="6259513" y="3071813"/>
            <a:ext cx="201612" cy="387350"/>
          </a:xfrm>
          <a:prstGeom prst="moon">
            <a:avLst>
              <a:gd name="adj" fmla="val 50000"/>
            </a:avLst>
          </a:prstGeom>
          <a:solidFill>
            <a:srgbClr val="FA5900">
              <a:alpha val="20000"/>
            </a:srgbClr>
          </a:solidFill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63506" name="Freeform 15"/>
          <p:cNvSpPr>
            <a:spLocks/>
          </p:cNvSpPr>
          <p:nvPr/>
        </p:nvSpPr>
        <p:spPr bwMode="gray">
          <a:xfrm>
            <a:off x="2982913" y="4225925"/>
            <a:ext cx="2943225" cy="1219200"/>
          </a:xfrm>
          <a:custGeom>
            <a:avLst/>
            <a:gdLst>
              <a:gd name="T0" fmla="*/ 0 w 1854"/>
              <a:gd name="T1" fmla="*/ 2147483647 h 768"/>
              <a:gd name="T2" fmla="*/ 2147483647 w 1854"/>
              <a:gd name="T3" fmla="*/ 2147483647 h 768"/>
              <a:gd name="T4" fmla="*/ 2147483647 w 1854"/>
              <a:gd name="T5" fmla="*/ 2147483647 h 768"/>
              <a:gd name="T6" fmla="*/ 2147483647 w 1854"/>
              <a:gd name="T7" fmla="*/ 0 h 768"/>
              <a:gd name="T8" fmla="*/ 2147483647 w 1854"/>
              <a:gd name="T9" fmla="*/ 2147483647 h 768"/>
              <a:gd name="T10" fmla="*/ 2147483647 w 1854"/>
              <a:gd name="T11" fmla="*/ 2147483647 h 768"/>
              <a:gd name="T12" fmla="*/ 0 w 1854"/>
              <a:gd name="T13" fmla="*/ 2147483647 h 768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1854"/>
              <a:gd name="T22" fmla="*/ 0 h 768"/>
              <a:gd name="T23" fmla="*/ 1854 w 1854"/>
              <a:gd name="T24" fmla="*/ 768 h 768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1854" h="768">
                <a:moveTo>
                  <a:pt x="0" y="327"/>
                </a:moveTo>
                <a:cubicBezTo>
                  <a:pt x="181" y="158"/>
                  <a:pt x="402" y="18"/>
                  <a:pt x="396" y="6"/>
                </a:cubicBezTo>
                <a:cubicBezTo>
                  <a:pt x="492" y="96"/>
                  <a:pt x="672" y="240"/>
                  <a:pt x="912" y="240"/>
                </a:cubicBezTo>
                <a:cubicBezTo>
                  <a:pt x="1152" y="240"/>
                  <a:pt x="1320" y="126"/>
                  <a:pt x="1446" y="0"/>
                </a:cubicBezTo>
                <a:lnTo>
                  <a:pt x="1854" y="339"/>
                </a:lnTo>
                <a:cubicBezTo>
                  <a:pt x="1732" y="507"/>
                  <a:pt x="1428" y="768"/>
                  <a:pt x="918" y="768"/>
                </a:cubicBezTo>
                <a:cubicBezTo>
                  <a:pt x="408" y="768"/>
                  <a:pt x="138" y="513"/>
                  <a:pt x="0" y="327"/>
                </a:cubicBezTo>
                <a:close/>
              </a:path>
            </a:pathLst>
          </a:custGeom>
          <a:solidFill>
            <a:srgbClr val="F4A70C"/>
          </a:solidFill>
          <a:ln w="9525">
            <a:miter lim="800000"/>
            <a:headEnd/>
            <a:tailEnd/>
          </a:ln>
          <a:scene3d>
            <a:camera prst="legacyPerspectiveBottom"/>
            <a:lightRig rig="legacyFlat3" dir="t"/>
          </a:scene3d>
          <a:sp3d extrusionH="887400" prstMaterial="legacyMatte">
            <a:bevelT w="13500" h="13500" prst="angle"/>
            <a:bevelB w="13500" h="13500" prst="angle"/>
            <a:extrusionClr>
              <a:srgbClr val="F4A70C"/>
            </a:extrusionClr>
          </a:sp3d>
        </p:spPr>
        <p:txBody>
          <a:bodyPr wrap="none" anchor="ctr">
            <a:flatTx/>
          </a:bodyPr>
          <a:lstStyle/>
          <a:p>
            <a:endParaRPr lang="zh-CN" altLang="en-US"/>
          </a:p>
        </p:txBody>
      </p:sp>
      <p:sp>
        <p:nvSpPr>
          <p:cNvPr id="63507" name="Rectangle 16"/>
          <p:cNvSpPr>
            <a:spLocks noChangeArrowheads="1"/>
          </p:cNvSpPr>
          <p:nvPr/>
        </p:nvSpPr>
        <p:spPr bwMode="gray">
          <a:xfrm>
            <a:off x="3517900" y="2871788"/>
            <a:ext cx="1843088" cy="83026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zh-CN" sz="1200">
                <a:solidFill>
                  <a:schemeClr val="bg1"/>
                </a:solidFill>
              </a:rPr>
              <a:t>ThemeGallery  is a Design Digital Content &amp; Contents mall developed by Guild Design Inc.</a:t>
            </a:r>
          </a:p>
        </p:txBody>
      </p:sp>
      <p:sp>
        <p:nvSpPr>
          <p:cNvPr id="63508" name="Text Box 17"/>
          <p:cNvSpPr txBox="1">
            <a:spLocks noChangeArrowheads="1"/>
          </p:cNvSpPr>
          <p:nvPr/>
        </p:nvSpPr>
        <p:spPr bwMode="gray">
          <a:xfrm>
            <a:off x="3095625" y="1520825"/>
            <a:ext cx="2701925" cy="304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1400">
                <a:solidFill>
                  <a:schemeClr val="bg1"/>
                </a:solidFill>
              </a:rPr>
              <a:t>Description of the contents</a:t>
            </a:r>
          </a:p>
        </p:txBody>
      </p:sp>
      <p:sp>
        <p:nvSpPr>
          <p:cNvPr id="63509" name="Text Box 18"/>
          <p:cNvSpPr txBox="1">
            <a:spLocks noChangeArrowheads="1"/>
          </p:cNvSpPr>
          <p:nvPr/>
        </p:nvSpPr>
        <p:spPr bwMode="gray">
          <a:xfrm>
            <a:off x="3133725" y="4786313"/>
            <a:ext cx="2701925" cy="304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1400">
                <a:solidFill>
                  <a:schemeClr val="bg1"/>
                </a:solidFill>
              </a:rPr>
              <a:t>Description of the contents</a:t>
            </a:r>
          </a:p>
        </p:txBody>
      </p:sp>
      <p:sp>
        <p:nvSpPr>
          <p:cNvPr id="63510" name="Rectangle 19"/>
          <p:cNvSpPr>
            <a:spLocks noChangeArrowheads="1"/>
          </p:cNvSpPr>
          <p:nvPr/>
        </p:nvSpPr>
        <p:spPr bwMode="gray">
          <a:xfrm>
            <a:off x="323850" y="3082925"/>
            <a:ext cx="201453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 eaLnBrk="0" hangingPunct="0"/>
            <a:r>
              <a:rPr lang="en-US" altLang="zh-CN" sz="1600">
                <a:solidFill>
                  <a:srgbClr val="000000"/>
                </a:solidFill>
              </a:rPr>
              <a:t>Contents text</a:t>
            </a:r>
          </a:p>
        </p:txBody>
      </p:sp>
      <p:sp>
        <p:nvSpPr>
          <p:cNvPr id="63511" name="Rectangle 20"/>
          <p:cNvSpPr>
            <a:spLocks noChangeArrowheads="1"/>
          </p:cNvSpPr>
          <p:nvPr/>
        </p:nvSpPr>
        <p:spPr bwMode="gray">
          <a:xfrm>
            <a:off x="6473825" y="3092450"/>
            <a:ext cx="20034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altLang="zh-CN" sz="1600">
                <a:solidFill>
                  <a:srgbClr val="000000"/>
                </a:solidFill>
              </a:rPr>
              <a:t>Contents text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2045054" y="2780928"/>
            <a:ext cx="5077608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altLang="zh-CN" sz="7200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THANK YOU!</a:t>
            </a:r>
            <a:endParaRPr lang="zh-CN" altLang="en-US" sz="7200" b="1" cap="none" spc="0" dirty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4" name="标题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E:\小小草店铺中的素材\Y3030-30套合集+文艺唯美风格（把时间改成了2016）\扫一扫更多惊喜等着您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909" y="57729"/>
            <a:ext cx="8936182" cy="67425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162879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Freeform 2"/>
          <p:cNvSpPr>
            <a:spLocks/>
          </p:cNvSpPr>
          <p:nvPr/>
        </p:nvSpPr>
        <p:spPr bwMode="auto">
          <a:xfrm>
            <a:off x="5657850" y="3675063"/>
            <a:ext cx="2312988" cy="2284412"/>
          </a:xfrm>
          <a:custGeom>
            <a:avLst/>
            <a:gdLst>
              <a:gd name="T0" fmla="*/ 0 w 3200"/>
              <a:gd name="T1" fmla="*/ 2147483647 h 3413"/>
              <a:gd name="T2" fmla="*/ 0 w 3200"/>
              <a:gd name="T3" fmla="*/ 2147483647 h 3413"/>
              <a:gd name="T4" fmla="*/ 2147483647 w 3200"/>
              <a:gd name="T5" fmla="*/ 0 h 3413"/>
              <a:gd name="T6" fmla="*/ 2147483647 w 3200"/>
              <a:gd name="T7" fmla="*/ 0 h 3413"/>
              <a:gd name="T8" fmla="*/ 2147483647 w 3200"/>
              <a:gd name="T9" fmla="*/ 0 h 3413"/>
              <a:gd name="T10" fmla="*/ 2147483647 w 3200"/>
              <a:gd name="T11" fmla="*/ 0 h 3413"/>
              <a:gd name="T12" fmla="*/ 0 w 3200"/>
              <a:gd name="T13" fmla="*/ 2147483647 h 3413"/>
              <a:gd name="T14" fmla="*/ 0 w 3200"/>
              <a:gd name="T15" fmla="*/ 2147483647 h 3413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3200"/>
              <a:gd name="T25" fmla="*/ 0 h 3413"/>
              <a:gd name="T26" fmla="*/ 3200 w 3200"/>
              <a:gd name="T27" fmla="*/ 3413 h 3413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3200" h="3413">
                <a:moveTo>
                  <a:pt x="0" y="136"/>
                </a:moveTo>
                <a:lnTo>
                  <a:pt x="0" y="3413"/>
                </a:lnTo>
                <a:cubicBezTo>
                  <a:pt x="1767" y="3413"/>
                  <a:pt x="3200" y="1885"/>
                  <a:pt x="3200" y="0"/>
                </a:cubicBezTo>
                <a:cubicBezTo>
                  <a:pt x="3200" y="0"/>
                  <a:pt x="3200" y="0"/>
                  <a:pt x="3200" y="0"/>
                </a:cubicBezTo>
                <a:lnTo>
                  <a:pt x="128" y="0"/>
                </a:lnTo>
                <a:cubicBezTo>
                  <a:pt x="128" y="75"/>
                  <a:pt x="70" y="136"/>
                  <a:pt x="0" y="136"/>
                </a:cubicBezTo>
                <a:cubicBezTo>
                  <a:pt x="0" y="136"/>
                  <a:pt x="0" y="136"/>
                  <a:pt x="0" y="136"/>
                </a:cubicBezTo>
                <a:close/>
              </a:path>
            </a:pathLst>
          </a:custGeom>
          <a:gradFill rotWithShape="1">
            <a:gsLst>
              <a:gs pos="0">
                <a:srgbClr val="9F94B6"/>
              </a:gs>
              <a:gs pos="100000">
                <a:srgbClr val="856199"/>
              </a:gs>
            </a:gsLst>
            <a:lin ang="5400000" scaled="1"/>
          </a:gradFill>
          <a:ln w="9525">
            <a:miter lim="800000"/>
            <a:headEnd/>
            <a:tailEnd/>
          </a:ln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856199"/>
            </a:extrusionClr>
          </a:sp3d>
        </p:spPr>
        <p:txBody>
          <a:bodyPr>
            <a:flatTx/>
          </a:bodyPr>
          <a:lstStyle/>
          <a:p>
            <a:endParaRPr lang="zh-CN" altLang="en-US"/>
          </a:p>
        </p:txBody>
      </p:sp>
      <p:sp>
        <p:nvSpPr>
          <p:cNvPr id="11267" name="AutoShape 3"/>
          <p:cNvSpPr>
            <a:spLocks noChangeArrowheads="1"/>
          </p:cNvSpPr>
          <p:nvPr/>
        </p:nvSpPr>
        <p:spPr bwMode="auto">
          <a:xfrm rot="-6473083">
            <a:off x="2060575" y="628650"/>
            <a:ext cx="6432550" cy="5988050"/>
          </a:xfrm>
          <a:custGeom>
            <a:avLst/>
            <a:gdLst>
              <a:gd name="T0" fmla="*/ 2147483647 w 21600"/>
              <a:gd name="T1" fmla="*/ 0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0 60000 65536"/>
              <a:gd name="T9" fmla="*/ 0 60000 65536"/>
              <a:gd name="T10" fmla="*/ 0 60000 65536"/>
              <a:gd name="T11" fmla="*/ 0 60000 65536"/>
              <a:gd name="T12" fmla="*/ 5687 w 21600"/>
              <a:gd name="T13" fmla="*/ 0 h 21600"/>
              <a:gd name="T14" fmla="*/ 15913 w 21600"/>
              <a:gd name="T15" fmla="*/ 9351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0284" y="9237"/>
                </a:moveTo>
                <a:cubicBezTo>
                  <a:pt x="10450" y="9182"/>
                  <a:pt x="10624" y="9154"/>
                  <a:pt x="10800" y="9155"/>
                </a:cubicBezTo>
                <a:cubicBezTo>
                  <a:pt x="10975" y="9155"/>
                  <a:pt x="11149" y="9182"/>
                  <a:pt x="11315" y="9237"/>
                </a:cubicBezTo>
                <a:lnTo>
                  <a:pt x="14185" y="544"/>
                </a:lnTo>
                <a:cubicBezTo>
                  <a:pt x="13093" y="183"/>
                  <a:pt x="11950" y="-1"/>
                  <a:pt x="10799" y="0"/>
                </a:cubicBezTo>
                <a:cubicBezTo>
                  <a:pt x="9649" y="0"/>
                  <a:pt x="8506" y="183"/>
                  <a:pt x="7414" y="544"/>
                </a:cubicBezTo>
                <a:lnTo>
                  <a:pt x="10284" y="9237"/>
                </a:lnTo>
                <a:close/>
              </a:path>
            </a:pathLst>
          </a:custGeom>
          <a:solidFill>
            <a:srgbClr val="F6D444">
              <a:alpha val="50195"/>
            </a:srgbClr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078" name="Rectangle 6"/>
          <p:cNvSpPr>
            <a:spLocks noChangeArrowheads="1"/>
          </p:cNvSpPr>
          <p:nvPr/>
        </p:nvSpPr>
        <p:spPr bwMode="auto">
          <a:xfrm>
            <a:off x="684213" y="1590675"/>
            <a:ext cx="3930650" cy="646113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/>
          <a:p>
            <a:pPr marL="285750" indent="-285750" eaLnBrk="0" latinLnBrk="0" hangingPunct="0">
              <a:buFont typeface="Arial" pitchFamily="34" charset="0"/>
              <a:buChar char="•"/>
              <a:defRPr/>
            </a:pPr>
            <a:r>
              <a:rPr lang="ko-KR" altLang="en-US" dirty="0">
                <a:solidFill>
                  <a:schemeClr val="bg1">
                    <a:lumMod val="90000"/>
                    <a:lumOff val="10000"/>
                  </a:schemeClr>
                </a:solidFill>
              </a:rPr>
              <a:t> </a:t>
            </a:r>
            <a:r>
              <a:rPr lang="en-US" altLang="zh-CN" dirty="0">
                <a:solidFill>
                  <a:schemeClr val="bg1">
                    <a:lumMod val="90000"/>
                    <a:lumOff val="10000"/>
                  </a:schemeClr>
                </a:solidFill>
                <a:latin typeface="Arial" charset="0"/>
              </a:rPr>
              <a:t>Add Your Text in here</a:t>
            </a:r>
          </a:p>
          <a:p>
            <a:pPr marL="285750" indent="-285750" eaLnBrk="0" latinLnBrk="0" hangingPunct="0">
              <a:buFont typeface="Arial" pitchFamily="34" charset="0"/>
              <a:buChar char="•"/>
              <a:defRPr/>
            </a:pPr>
            <a:r>
              <a:rPr lang="ko-KR" altLang="en-US" dirty="0">
                <a:solidFill>
                  <a:schemeClr val="bg1">
                    <a:lumMod val="90000"/>
                    <a:lumOff val="10000"/>
                  </a:schemeClr>
                </a:solidFill>
              </a:rPr>
              <a:t> </a:t>
            </a:r>
            <a:r>
              <a:rPr lang="en-US" altLang="zh-CN" dirty="0">
                <a:solidFill>
                  <a:schemeClr val="bg1">
                    <a:lumMod val="90000"/>
                    <a:lumOff val="10000"/>
                  </a:schemeClr>
                </a:solidFill>
                <a:latin typeface="Arial" charset="0"/>
              </a:rPr>
              <a:t>Add Your Text in here</a:t>
            </a:r>
          </a:p>
        </p:txBody>
      </p:sp>
      <p:sp>
        <p:nvSpPr>
          <p:cNvPr id="11269" name="Freeform 7"/>
          <p:cNvSpPr>
            <a:spLocks/>
          </p:cNvSpPr>
          <p:nvPr/>
        </p:nvSpPr>
        <p:spPr bwMode="auto">
          <a:xfrm>
            <a:off x="3209925" y="3540125"/>
            <a:ext cx="2447925" cy="2419350"/>
          </a:xfrm>
          <a:custGeom>
            <a:avLst/>
            <a:gdLst>
              <a:gd name="T0" fmla="*/ 2147483647 w 3200"/>
              <a:gd name="T1" fmla="*/ 0 h 3413"/>
              <a:gd name="T2" fmla="*/ 0 w 3200"/>
              <a:gd name="T3" fmla="*/ 0 h 3413"/>
              <a:gd name="T4" fmla="*/ 2147483647 w 3200"/>
              <a:gd name="T5" fmla="*/ 2147483647 h 3413"/>
              <a:gd name="T6" fmla="*/ 2147483647 w 3200"/>
              <a:gd name="T7" fmla="*/ 2147483647 h 3413"/>
              <a:gd name="T8" fmla="*/ 2147483647 w 3200"/>
              <a:gd name="T9" fmla="*/ 2147483647 h 3413"/>
              <a:gd name="T10" fmla="*/ 2147483647 w 3200"/>
              <a:gd name="T11" fmla="*/ 2147483647 h 3413"/>
              <a:gd name="T12" fmla="*/ 2147483647 w 3200"/>
              <a:gd name="T13" fmla="*/ 0 h 3413"/>
              <a:gd name="T14" fmla="*/ 2147483647 w 3200"/>
              <a:gd name="T15" fmla="*/ 0 h 3413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3200"/>
              <a:gd name="T25" fmla="*/ 0 h 3413"/>
              <a:gd name="T26" fmla="*/ 3200 w 3200"/>
              <a:gd name="T27" fmla="*/ 3413 h 3413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3200" h="3413">
                <a:moveTo>
                  <a:pt x="3072" y="0"/>
                </a:moveTo>
                <a:lnTo>
                  <a:pt x="0" y="0"/>
                </a:lnTo>
                <a:cubicBezTo>
                  <a:pt x="0" y="1885"/>
                  <a:pt x="1432" y="3413"/>
                  <a:pt x="3200" y="3413"/>
                </a:cubicBezTo>
                <a:cubicBezTo>
                  <a:pt x="3200" y="3413"/>
                  <a:pt x="3200" y="3413"/>
                  <a:pt x="3200" y="3413"/>
                </a:cubicBezTo>
                <a:lnTo>
                  <a:pt x="3200" y="136"/>
                </a:lnTo>
                <a:cubicBezTo>
                  <a:pt x="3129" y="136"/>
                  <a:pt x="3072" y="75"/>
                  <a:pt x="3072" y="0"/>
                </a:cubicBezTo>
                <a:cubicBezTo>
                  <a:pt x="3072" y="0"/>
                  <a:pt x="3072" y="0"/>
                  <a:pt x="3072" y="0"/>
                </a:cubicBezTo>
                <a:close/>
              </a:path>
            </a:pathLst>
          </a:custGeom>
          <a:solidFill>
            <a:srgbClr val="E3AF1D">
              <a:alpha val="30196"/>
            </a:srgbClr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080" name="Freeform 8"/>
          <p:cNvSpPr>
            <a:spLocks/>
          </p:cNvSpPr>
          <p:nvPr/>
        </p:nvSpPr>
        <p:spPr bwMode="auto">
          <a:xfrm>
            <a:off x="5657850" y="1292225"/>
            <a:ext cx="2312988" cy="2286000"/>
          </a:xfrm>
          <a:custGeom>
            <a:avLst/>
            <a:gdLst>
              <a:gd name="T0" fmla="*/ 128 w 3200"/>
              <a:gd name="T1" fmla="*/ 3414 h 3414"/>
              <a:gd name="T2" fmla="*/ 3200 w 3200"/>
              <a:gd name="T3" fmla="*/ 3414 h 3414"/>
              <a:gd name="T4" fmla="*/ 0 w 3200"/>
              <a:gd name="T5" fmla="*/ 0 h 3414"/>
              <a:gd name="T6" fmla="*/ 0 w 3200"/>
              <a:gd name="T7" fmla="*/ 0 h 3414"/>
              <a:gd name="T8" fmla="*/ 0 w 3200"/>
              <a:gd name="T9" fmla="*/ 0 h 3414"/>
              <a:gd name="T10" fmla="*/ 0 w 3200"/>
              <a:gd name="T11" fmla="*/ 3277 h 3414"/>
              <a:gd name="T12" fmla="*/ 128 w 3200"/>
              <a:gd name="T13" fmla="*/ 3414 h 3414"/>
              <a:gd name="T14" fmla="*/ 128 w 3200"/>
              <a:gd name="T15" fmla="*/ 3414 h 34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200" h="3414">
                <a:moveTo>
                  <a:pt x="128" y="3414"/>
                </a:moveTo>
                <a:lnTo>
                  <a:pt x="3200" y="3414"/>
                </a:lnTo>
                <a:cubicBezTo>
                  <a:pt x="3200" y="1529"/>
                  <a:pt x="1767" y="0"/>
                  <a:pt x="0" y="0"/>
                </a:cubicBezTo>
                <a:cubicBezTo>
                  <a:pt x="0" y="0"/>
                  <a:pt x="0" y="0"/>
                  <a:pt x="0" y="0"/>
                </a:cubicBezTo>
                <a:lnTo>
                  <a:pt x="0" y="0"/>
                </a:lnTo>
                <a:lnTo>
                  <a:pt x="0" y="3277"/>
                </a:lnTo>
                <a:cubicBezTo>
                  <a:pt x="70" y="3277"/>
                  <a:pt x="128" y="3338"/>
                  <a:pt x="128" y="3414"/>
                </a:cubicBezTo>
                <a:cubicBezTo>
                  <a:pt x="128" y="3414"/>
                  <a:pt x="128" y="3414"/>
                  <a:pt x="128" y="3414"/>
                </a:cubicBezTo>
                <a:close/>
              </a:path>
            </a:pathLst>
          </a:custGeom>
          <a:gradFill rotWithShape="1">
            <a:gsLst>
              <a:gs pos="0">
                <a:schemeClr val="accent1">
                  <a:lumMod val="60000"/>
                  <a:lumOff val="40000"/>
                </a:schemeClr>
              </a:gs>
              <a:gs pos="100000">
                <a:schemeClr val="accent1">
                  <a:lumMod val="75000"/>
                </a:schemeClr>
              </a:gs>
            </a:gsLst>
            <a:lin ang="5400000" scaled="1"/>
          </a:gradFill>
          <a:ln w="0">
            <a:prstDash val="solid"/>
            <a:round/>
            <a:headEnd/>
            <a:tailEnd/>
          </a:ln>
          <a:effectLst/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chemeClr val="accent1">
                <a:lumMod val="75000"/>
              </a:schemeClr>
            </a:extrusionClr>
          </a:sp3d>
        </p:spPr>
        <p:txBody>
          <a:bodyPr>
            <a:flatTx/>
          </a:bodyPr>
          <a:lstStyle/>
          <a:p>
            <a:pPr>
              <a:defRPr/>
            </a:pPr>
            <a:endParaRPr lang="zh-CN" altLang="en-US"/>
          </a:p>
        </p:txBody>
      </p:sp>
      <p:sp>
        <p:nvSpPr>
          <p:cNvPr id="3081" name="Freeform 9"/>
          <p:cNvSpPr>
            <a:spLocks/>
          </p:cNvSpPr>
          <p:nvPr/>
        </p:nvSpPr>
        <p:spPr bwMode="auto">
          <a:xfrm>
            <a:off x="3829050" y="1879600"/>
            <a:ext cx="1676400" cy="1658938"/>
          </a:xfrm>
          <a:custGeom>
            <a:avLst/>
            <a:gdLst>
              <a:gd name="T0" fmla="*/ 3200 w 3200"/>
              <a:gd name="T1" fmla="*/ 3277 h 3414"/>
              <a:gd name="T2" fmla="*/ 3200 w 3200"/>
              <a:gd name="T3" fmla="*/ 0 h 3414"/>
              <a:gd name="T4" fmla="*/ 0 w 3200"/>
              <a:gd name="T5" fmla="*/ 3414 h 3414"/>
              <a:gd name="T6" fmla="*/ 0 w 3200"/>
              <a:gd name="T7" fmla="*/ 3414 h 3414"/>
              <a:gd name="T8" fmla="*/ 0 w 3200"/>
              <a:gd name="T9" fmla="*/ 3414 h 3414"/>
              <a:gd name="T10" fmla="*/ 3072 w 3200"/>
              <a:gd name="T11" fmla="*/ 3414 h 3414"/>
              <a:gd name="T12" fmla="*/ 3200 w 3200"/>
              <a:gd name="T13" fmla="*/ 3277 h 3414"/>
              <a:gd name="T14" fmla="*/ 3200 w 3200"/>
              <a:gd name="T15" fmla="*/ 3277 h 34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200" h="3414">
                <a:moveTo>
                  <a:pt x="3200" y="3277"/>
                </a:moveTo>
                <a:lnTo>
                  <a:pt x="3200" y="0"/>
                </a:lnTo>
                <a:cubicBezTo>
                  <a:pt x="1432" y="0"/>
                  <a:pt x="0" y="1529"/>
                  <a:pt x="0" y="3414"/>
                </a:cubicBezTo>
                <a:cubicBezTo>
                  <a:pt x="0" y="3414"/>
                  <a:pt x="0" y="3414"/>
                  <a:pt x="0" y="3414"/>
                </a:cubicBezTo>
                <a:lnTo>
                  <a:pt x="0" y="3414"/>
                </a:lnTo>
                <a:lnTo>
                  <a:pt x="3072" y="3414"/>
                </a:lnTo>
                <a:cubicBezTo>
                  <a:pt x="3072" y="3338"/>
                  <a:pt x="3129" y="3277"/>
                  <a:pt x="3200" y="3277"/>
                </a:cubicBezTo>
                <a:cubicBezTo>
                  <a:pt x="3200" y="3277"/>
                  <a:pt x="3200" y="3277"/>
                  <a:pt x="3200" y="3277"/>
                </a:cubicBezTo>
                <a:close/>
              </a:path>
            </a:pathLst>
          </a:custGeom>
          <a:gradFill rotWithShape="1">
            <a:gsLst>
              <a:gs pos="0">
                <a:schemeClr val="accent2">
                  <a:lumMod val="60000"/>
                  <a:lumOff val="40000"/>
                </a:schemeClr>
              </a:gs>
              <a:gs pos="100000">
                <a:schemeClr val="accent2">
                  <a:lumMod val="75000"/>
                </a:schemeClr>
              </a:gs>
            </a:gsLst>
            <a:lin ang="5400000" scaled="1"/>
          </a:gradFill>
          <a:ln w="0">
            <a:prstDash val="solid"/>
            <a:round/>
            <a:headEnd/>
            <a:tailEnd/>
          </a:ln>
          <a:effectLst/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chemeClr val="accent2">
                <a:lumMod val="75000"/>
              </a:schemeClr>
            </a:extrusionClr>
          </a:sp3d>
        </p:spPr>
        <p:txBody>
          <a:bodyPr>
            <a:flatTx/>
          </a:bodyPr>
          <a:lstStyle/>
          <a:p>
            <a:pPr>
              <a:defRPr/>
            </a:pPr>
            <a:endParaRPr lang="zh-CN" altLang="en-US"/>
          </a:p>
        </p:txBody>
      </p:sp>
      <p:sp>
        <p:nvSpPr>
          <p:cNvPr id="6153" name="Line 10"/>
          <p:cNvSpPr>
            <a:spLocks noChangeShapeType="1"/>
          </p:cNvSpPr>
          <p:nvPr/>
        </p:nvSpPr>
        <p:spPr bwMode="auto">
          <a:xfrm>
            <a:off x="723900" y="3540125"/>
            <a:ext cx="3248025" cy="0"/>
          </a:xfrm>
          <a:prstGeom prst="line">
            <a:avLst/>
          </a:prstGeom>
          <a:noFill/>
          <a:ln w="9525">
            <a:solidFill>
              <a:schemeClr val="bg1">
                <a:lumMod val="75000"/>
                <a:lumOff val="25000"/>
              </a:schemeClr>
            </a:solidFill>
            <a:round/>
            <a:headEnd/>
            <a:tailEnd/>
          </a:ln>
          <a:extLst/>
        </p:spPr>
        <p:txBody>
          <a:bodyPr wrap="none" anchor="ctr"/>
          <a:lstStyle/>
          <a:p>
            <a:pPr>
              <a:defRPr/>
            </a:pPr>
            <a:endParaRPr lang="zh-CN" altLang="en-US"/>
          </a:p>
        </p:txBody>
      </p:sp>
      <p:sp>
        <p:nvSpPr>
          <p:cNvPr id="11273" name="Text Box 11"/>
          <p:cNvSpPr txBox="1">
            <a:spLocks noChangeArrowheads="1"/>
          </p:cNvSpPr>
          <p:nvPr/>
        </p:nvSpPr>
        <p:spPr bwMode="auto">
          <a:xfrm>
            <a:off x="4122738" y="2541588"/>
            <a:ext cx="1382712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ko-KR" sz="1600">
                <a:solidFill>
                  <a:srgbClr val="FFFFFF"/>
                </a:solidFill>
                <a:latin typeface="HY견고딕" pitchFamily="18" charset="-127"/>
                <a:ea typeface="HY견고딕" pitchFamily="18" charset="-127"/>
              </a:rPr>
              <a:t>Consulting</a:t>
            </a:r>
          </a:p>
        </p:txBody>
      </p:sp>
      <p:sp>
        <p:nvSpPr>
          <p:cNvPr id="11274" name="Arc 12"/>
          <p:cNvSpPr>
            <a:spLocks/>
          </p:cNvSpPr>
          <p:nvPr/>
        </p:nvSpPr>
        <p:spPr bwMode="auto">
          <a:xfrm rot="-8743747">
            <a:off x="2484438" y="2357438"/>
            <a:ext cx="2806700" cy="3221037"/>
          </a:xfrm>
          <a:custGeom>
            <a:avLst/>
            <a:gdLst>
              <a:gd name="T0" fmla="*/ 2147483647 w 17316"/>
              <a:gd name="T1" fmla="*/ 0 h 19873"/>
              <a:gd name="T2" fmla="*/ 2147483647 w 17316"/>
              <a:gd name="T3" fmla="*/ 2147483647 h 19873"/>
              <a:gd name="T4" fmla="*/ 0 w 17316"/>
              <a:gd name="T5" fmla="*/ 2147483647 h 19873"/>
              <a:gd name="T6" fmla="*/ 0 60000 65536"/>
              <a:gd name="T7" fmla="*/ 0 60000 65536"/>
              <a:gd name="T8" fmla="*/ 0 60000 65536"/>
              <a:gd name="T9" fmla="*/ 0 w 17316"/>
              <a:gd name="T10" fmla="*/ 0 h 19873"/>
              <a:gd name="T11" fmla="*/ 17316 w 17316"/>
              <a:gd name="T12" fmla="*/ 19873 h 19873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7316" h="19873" fill="none" extrusionOk="0">
                <a:moveTo>
                  <a:pt x="8463" y="-1"/>
                </a:moveTo>
                <a:cubicBezTo>
                  <a:pt x="11977" y="1496"/>
                  <a:pt x="15032" y="3898"/>
                  <a:pt x="17315" y="6961"/>
                </a:cubicBezTo>
              </a:path>
              <a:path w="17316" h="19873" stroke="0" extrusionOk="0">
                <a:moveTo>
                  <a:pt x="8463" y="-1"/>
                </a:moveTo>
                <a:cubicBezTo>
                  <a:pt x="11977" y="1496"/>
                  <a:pt x="15032" y="3898"/>
                  <a:pt x="17315" y="6961"/>
                </a:cubicBezTo>
                <a:lnTo>
                  <a:pt x="0" y="19873"/>
                </a:lnTo>
                <a:lnTo>
                  <a:pt x="8463" y="-1"/>
                </a:lnTo>
                <a:close/>
              </a:path>
            </a:pathLst>
          </a:custGeom>
          <a:noFill/>
          <a:ln w="28575">
            <a:solidFill>
              <a:srgbClr val="CC6600"/>
            </a:solidFill>
            <a:round/>
            <a:headEnd type="triangle" w="med" len="med"/>
            <a:tailEnd type="triangle" w="med" len="med"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1275" name="Freeform 13"/>
          <p:cNvSpPr>
            <a:spLocks/>
          </p:cNvSpPr>
          <p:nvPr/>
        </p:nvSpPr>
        <p:spPr bwMode="auto">
          <a:xfrm>
            <a:off x="3457575" y="3641725"/>
            <a:ext cx="2047875" cy="2022475"/>
          </a:xfrm>
          <a:custGeom>
            <a:avLst/>
            <a:gdLst>
              <a:gd name="T0" fmla="*/ 2147483647 w 3200"/>
              <a:gd name="T1" fmla="*/ 0 h 3413"/>
              <a:gd name="T2" fmla="*/ 0 w 3200"/>
              <a:gd name="T3" fmla="*/ 0 h 3413"/>
              <a:gd name="T4" fmla="*/ 2147483647 w 3200"/>
              <a:gd name="T5" fmla="*/ 2147483647 h 3413"/>
              <a:gd name="T6" fmla="*/ 2147483647 w 3200"/>
              <a:gd name="T7" fmla="*/ 2147483647 h 3413"/>
              <a:gd name="T8" fmla="*/ 2147483647 w 3200"/>
              <a:gd name="T9" fmla="*/ 2147483647 h 3413"/>
              <a:gd name="T10" fmla="*/ 2147483647 w 3200"/>
              <a:gd name="T11" fmla="*/ 2147483647 h 3413"/>
              <a:gd name="T12" fmla="*/ 2147483647 w 3200"/>
              <a:gd name="T13" fmla="*/ 0 h 3413"/>
              <a:gd name="T14" fmla="*/ 2147483647 w 3200"/>
              <a:gd name="T15" fmla="*/ 0 h 3413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3200"/>
              <a:gd name="T25" fmla="*/ 0 h 3413"/>
              <a:gd name="T26" fmla="*/ 3200 w 3200"/>
              <a:gd name="T27" fmla="*/ 3413 h 3413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3200" h="3413">
                <a:moveTo>
                  <a:pt x="3072" y="0"/>
                </a:moveTo>
                <a:lnTo>
                  <a:pt x="0" y="0"/>
                </a:lnTo>
                <a:cubicBezTo>
                  <a:pt x="0" y="1885"/>
                  <a:pt x="1432" y="3413"/>
                  <a:pt x="3200" y="3413"/>
                </a:cubicBezTo>
                <a:cubicBezTo>
                  <a:pt x="3200" y="3413"/>
                  <a:pt x="3200" y="3413"/>
                  <a:pt x="3200" y="3413"/>
                </a:cubicBezTo>
                <a:lnTo>
                  <a:pt x="3200" y="136"/>
                </a:lnTo>
                <a:cubicBezTo>
                  <a:pt x="3129" y="136"/>
                  <a:pt x="3072" y="75"/>
                  <a:pt x="3072" y="0"/>
                </a:cubicBezTo>
                <a:cubicBezTo>
                  <a:pt x="3072" y="0"/>
                  <a:pt x="3072" y="0"/>
                  <a:pt x="3072" y="0"/>
                </a:cubicBezTo>
                <a:close/>
              </a:path>
            </a:pathLst>
          </a:custGeom>
          <a:gradFill rotWithShape="1">
            <a:gsLst>
              <a:gs pos="0">
                <a:srgbClr val="E3AF1D"/>
              </a:gs>
              <a:gs pos="100000">
                <a:srgbClr val="F6D444"/>
              </a:gs>
            </a:gsLst>
            <a:lin ang="5400000" scaled="1"/>
          </a:gradFill>
          <a:ln w="9525">
            <a:miter lim="800000"/>
            <a:headEnd/>
            <a:tailEnd/>
          </a:ln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E3AF1D"/>
            </a:extrusionClr>
          </a:sp3d>
        </p:spPr>
        <p:txBody>
          <a:bodyPr>
            <a:flatTx/>
          </a:bodyPr>
          <a:lstStyle/>
          <a:p>
            <a:endParaRPr lang="zh-CN" altLang="en-US"/>
          </a:p>
        </p:txBody>
      </p:sp>
      <p:sp>
        <p:nvSpPr>
          <p:cNvPr id="11276" name="Text Box 14"/>
          <p:cNvSpPr txBox="1">
            <a:spLocks noChangeArrowheads="1"/>
          </p:cNvSpPr>
          <p:nvPr/>
        </p:nvSpPr>
        <p:spPr bwMode="auto">
          <a:xfrm>
            <a:off x="6083300" y="4471988"/>
            <a:ext cx="123983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ko-KR" sz="1600">
                <a:solidFill>
                  <a:srgbClr val="FFFFFF"/>
                </a:solidFill>
                <a:latin typeface="HY견고딕" pitchFamily="18" charset="-127"/>
                <a:ea typeface="HY견고딕" pitchFamily="18" charset="-127"/>
              </a:rPr>
              <a:t>eSolution</a:t>
            </a:r>
          </a:p>
        </p:txBody>
      </p:sp>
      <p:sp>
        <p:nvSpPr>
          <p:cNvPr id="6158" name="Line 15"/>
          <p:cNvSpPr>
            <a:spLocks noChangeShapeType="1"/>
          </p:cNvSpPr>
          <p:nvPr/>
        </p:nvSpPr>
        <p:spPr bwMode="auto">
          <a:xfrm flipH="1">
            <a:off x="2070100" y="1466850"/>
            <a:ext cx="6297613" cy="4543425"/>
          </a:xfrm>
          <a:prstGeom prst="line">
            <a:avLst/>
          </a:prstGeom>
          <a:noFill/>
          <a:ln w="9525">
            <a:solidFill>
              <a:schemeClr val="bg1">
                <a:lumMod val="75000"/>
                <a:lumOff val="25000"/>
              </a:schemeClr>
            </a:solidFill>
            <a:round/>
            <a:headEnd/>
            <a:tailEnd/>
          </a:ln>
          <a:extLst/>
        </p:spPr>
        <p:txBody>
          <a:bodyPr wrap="none" anchor="ctr"/>
          <a:lstStyle/>
          <a:p>
            <a:pPr>
              <a:defRPr/>
            </a:pPr>
            <a:endParaRPr lang="zh-CN" altLang="en-US"/>
          </a:p>
        </p:txBody>
      </p:sp>
      <p:sp>
        <p:nvSpPr>
          <p:cNvPr id="9230" name="Freeform 16"/>
          <p:cNvSpPr>
            <a:spLocks/>
          </p:cNvSpPr>
          <p:nvPr/>
        </p:nvSpPr>
        <p:spPr bwMode="auto">
          <a:xfrm>
            <a:off x="4962525" y="2809875"/>
            <a:ext cx="1665288" cy="1644650"/>
          </a:xfrm>
          <a:custGeom>
            <a:avLst/>
            <a:gdLst>
              <a:gd name="T0" fmla="*/ 0 w 936"/>
              <a:gd name="T1" fmla="*/ 2147483647 h 929"/>
              <a:gd name="T2" fmla="*/ 2147483647 w 936"/>
              <a:gd name="T3" fmla="*/ 0 h 929"/>
              <a:gd name="T4" fmla="*/ 2147483647 w 936"/>
              <a:gd name="T5" fmla="*/ 2147483647 h 929"/>
              <a:gd name="T6" fmla="*/ 2147483647 w 936"/>
              <a:gd name="T7" fmla="*/ 2147483647 h 929"/>
              <a:gd name="T8" fmla="*/ 2147483647 w 936"/>
              <a:gd name="T9" fmla="*/ 2147483647 h 929"/>
              <a:gd name="T10" fmla="*/ 0 w 936"/>
              <a:gd name="T11" fmla="*/ 2147483647 h 929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936" h="929">
                <a:moveTo>
                  <a:pt x="0" y="465"/>
                </a:moveTo>
                <a:cubicBezTo>
                  <a:pt x="0" y="208"/>
                  <a:pt x="210" y="0"/>
                  <a:pt x="468" y="0"/>
                </a:cubicBezTo>
                <a:cubicBezTo>
                  <a:pt x="726" y="0"/>
                  <a:pt x="936" y="208"/>
                  <a:pt x="936" y="465"/>
                </a:cubicBezTo>
                <a:cubicBezTo>
                  <a:pt x="936" y="465"/>
                  <a:pt x="936" y="465"/>
                  <a:pt x="936" y="465"/>
                </a:cubicBezTo>
                <a:cubicBezTo>
                  <a:pt x="936" y="721"/>
                  <a:pt x="726" y="929"/>
                  <a:pt x="468" y="929"/>
                </a:cubicBezTo>
                <a:cubicBezTo>
                  <a:pt x="210" y="929"/>
                  <a:pt x="0" y="721"/>
                  <a:pt x="0" y="465"/>
                </a:cubicBezTo>
              </a:path>
            </a:pathLst>
          </a:custGeom>
          <a:gradFill rotWithShape="0">
            <a:gsLst>
              <a:gs pos="0">
                <a:srgbClr val="DDDDDD"/>
              </a:gs>
              <a:gs pos="100000">
                <a:srgbClr val="A8A8A8"/>
              </a:gs>
            </a:gsLst>
            <a:path path="rect">
              <a:fillToRect r="100000" b="100000"/>
            </a:path>
          </a:gradFill>
          <a:ln w="3175" cap="rnd">
            <a:noFill/>
            <a:prstDash val="solid"/>
            <a:round/>
            <a:headEnd/>
            <a:tailEnd/>
          </a:ln>
          <a:effectLst>
            <a:outerShdw dist="85194" dir="3806097" algn="ctr" rotWithShape="0">
              <a:srgbClr val="000000">
                <a:alpha val="29999"/>
              </a:srgbClr>
            </a:outerShdw>
          </a:effectLst>
        </p:spPr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9231" name="Text Box 17"/>
          <p:cNvSpPr txBox="1">
            <a:spLocks noChangeArrowheads="1"/>
          </p:cNvSpPr>
          <p:nvPr/>
        </p:nvSpPr>
        <p:spPr bwMode="auto">
          <a:xfrm>
            <a:off x="5211763" y="3330575"/>
            <a:ext cx="116522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DDDDDD"/>
            </a:outerShdw>
          </a:effec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altLang="ko-KR" sz="3200">
                <a:solidFill>
                  <a:srgbClr val="000000"/>
                </a:solidFill>
                <a:latin typeface="HY견고딕" pitchFamily="18" charset="-127"/>
                <a:ea typeface="HY견고딕" pitchFamily="18" charset="-127"/>
              </a:rPr>
              <a:t>2012</a:t>
            </a:r>
          </a:p>
        </p:txBody>
      </p:sp>
      <p:sp>
        <p:nvSpPr>
          <p:cNvPr id="11280" name="Text Box 18"/>
          <p:cNvSpPr txBox="1">
            <a:spLocks noChangeArrowheads="1"/>
          </p:cNvSpPr>
          <p:nvPr/>
        </p:nvSpPr>
        <p:spPr bwMode="auto">
          <a:xfrm>
            <a:off x="3859213" y="4405313"/>
            <a:ext cx="164623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ko-KR" sz="1600">
                <a:solidFill>
                  <a:srgbClr val="FFFFFF"/>
                </a:solidFill>
                <a:latin typeface="HY견고딕" pitchFamily="18" charset="-127"/>
                <a:ea typeface="HY견고딕" pitchFamily="18" charset="-127"/>
              </a:rPr>
              <a:t>Web Building</a:t>
            </a:r>
          </a:p>
        </p:txBody>
      </p:sp>
      <p:sp>
        <p:nvSpPr>
          <p:cNvPr id="3091" name="Rectangle 19"/>
          <p:cNvSpPr>
            <a:spLocks noChangeArrowheads="1"/>
          </p:cNvSpPr>
          <p:nvPr/>
        </p:nvSpPr>
        <p:spPr bwMode="auto">
          <a:xfrm>
            <a:off x="631825" y="4203700"/>
            <a:ext cx="2379663" cy="73977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/>
          <a:p>
            <a:pPr marL="285750" indent="-285750" eaLnBrk="0" latinLnBrk="0" hangingPunct="0">
              <a:buFont typeface="Arial" pitchFamily="34" charset="0"/>
              <a:buChar char="•"/>
              <a:defRPr/>
            </a:pPr>
            <a:r>
              <a:rPr lang="en-US" altLang="zh-CN" sz="1400" dirty="0">
                <a:solidFill>
                  <a:schemeClr val="bg1">
                    <a:lumMod val="90000"/>
                    <a:lumOff val="10000"/>
                  </a:schemeClr>
                </a:solidFill>
                <a:latin typeface="Arial" charset="0"/>
              </a:rPr>
              <a:t>Add Your Text </a:t>
            </a:r>
          </a:p>
          <a:p>
            <a:pPr marL="285750" indent="-285750" eaLnBrk="0" latinLnBrk="0" hangingPunct="0">
              <a:buFont typeface="Arial" pitchFamily="34" charset="0"/>
              <a:buChar char="•"/>
              <a:defRPr/>
            </a:pPr>
            <a:r>
              <a:rPr lang="en-US" altLang="zh-CN" sz="1400" dirty="0">
                <a:solidFill>
                  <a:schemeClr val="bg1">
                    <a:lumMod val="90000"/>
                    <a:lumOff val="10000"/>
                  </a:schemeClr>
                </a:solidFill>
                <a:latin typeface="Arial" charset="0"/>
              </a:rPr>
              <a:t>Add Your Text </a:t>
            </a:r>
          </a:p>
          <a:p>
            <a:pPr marL="285750" indent="-285750" eaLnBrk="0" latinLnBrk="0" hangingPunct="0">
              <a:buFont typeface="Arial" pitchFamily="34" charset="0"/>
              <a:buChar char="•"/>
              <a:defRPr/>
            </a:pPr>
            <a:r>
              <a:rPr lang="en-US" altLang="zh-CN" sz="1400" dirty="0">
                <a:solidFill>
                  <a:schemeClr val="bg1">
                    <a:lumMod val="90000"/>
                    <a:lumOff val="10000"/>
                  </a:schemeClr>
                </a:solidFill>
                <a:latin typeface="Arial" charset="0"/>
              </a:rPr>
              <a:t>Add Your Text</a:t>
            </a:r>
          </a:p>
        </p:txBody>
      </p:sp>
      <p:sp>
        <p:nvSpPr>
          <p:cNvPr id="11282" name="Text Box 20"/>
          <p:cNvSpPr txBox="1">
            <a:spLocks noChangeArrowheads="1"/>
          </p:cNvSpPr>
          <p:nvPr/>
        </p:nvSpPr>
        <p:spPr bwMode="auto">
          <a:xfrm>
            <a:off x="6019800" y="2357438"/>
            <a:ext cx="147796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ko-KR" sz="1600">
                <a:solidFill>
                  <a:srgbClr val="FFFFFF"/>
                </a:solidFill>
                <a:latin typeface="HY견고딕" pitchFamily="18" charset="-127"/>
                <a:ea typeface="HY견고딕" pitchFamily="18" charset="-127"/>
              </a:rPr>
              <a:t>Web Design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 altLang="zh-CN" sz="3200" smtClean="0"/>
          </a:p>
        </p:txBody>
      </p:sp>
      <p:sp>
        <p:nvSpPr>
          <p:cNvPr id="71683" name="Oval 3"/>
          <p:cNvSpPr>
            <a:spLocks noChangeArrowheads="1"/>
          </p:cNvSpPr>
          <p:nvPr/>
        </p:nvSpPr>
        <p:spPr bwMode="ltGray">
          <a:xfrm>
            <a:off x="755650" y="3617913"/>
            <a:ext cx="4362450" cy="1265237"/>
          </a:xfrm>
          <a:prstGeom prst="ellipse">
            <a:avLst/>
          </a:prstGeom>
          <a:gradFill rotWithShape="1">
            <a:gsLst>
              <a:gs pos="0">
                <a:schemeClr val="bg2">
                  <a:gamma/>
                  <a:shade val="94118"/>
                  <a:invGamma/>
                </a:schemeClr>
              </a:gs>
              <a:gs pos="100000">
                <a:schemeClr val="bg2">
                  <a:alpha val="11000"/>
                </a:schemeClr>
              </a:gs>
            </a:gsLst>
            <a:lin ang="5400000" scaled="1"/>
          </a:gradFill>
          <a:ln>
            <a:noFill/>
          </a:ln>
          <a:effectLst/>
          <a:extLst/>
        </p:spPr>
        <p:txBody>
          <a:bodyPr wrap="none" anchor="ctr"/>
          <a:lstStyle/>
          <a:p>
            <a:pPr>
              <a:defRPr/>
            </a:pPr>
            <a:endParaRPr lang="zh-CN" altLang="en-US"/>
          </a:p>
        </p:txBody>
      </p:sp>
      <p:sp>
        <p:nvSpPr>
          <p:cNvPr id="12292" name="Arc 4"/>
          <p:cNvSpPr>
            <a:spLocks/>
          </p:cNvSpPr>
          <p:nvPr/>
        </p:nvSpPr>
        <p:spPr bwMode="ltGray">
          <a:xfrm rot="-5400000">
            <a:off x="2378075" y="1658938"/>
            <a:ext cx="1536700" cy="4057650"/>
          </a:xfrm>
          <a:custGeom>
            <a:avLst/>
            <a:gdLst>
              <a:gd name="T0" fmla="*/ 2147483647 w 43200"/>
              <a:gd name="T1" fmla="*/ 2147483647 h 43200"/>
              <a:gd name="T2" fmla="*/ 2147483647 w 43200"/>
              <a:gd name="T3" fmla="*/ 2147483647 h 43200"/>
              <a:gd name="T4" fmla="*/ 2147483647 w 43200"/>
              <a:gd name="T5" fmla="*/ 2147483647 h 43200"/>
              <a:gd name="T6" fmla="*/ 0 60000 65536"/>
              <a:gd name="T7" fmla="*/ 0 60000 65536"/>
              <a:gd name="T8" fmla="*/ 0 60000 65536"/>
              <a:gd name="T9" fmla="*/ 0 w 43200"/>
              <a:gd name="T10" fmla="*/ 0 h 43200"/>
              <a:gd name="T11" fmla="*/ 43200 w 43200"/>
              <a:gd name="T12" fmla="*/ 43200 h 432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43200" h="43200" fill="none" extrusionOk="0">
                <a:moveTo>
                  <a:pt x="33380" y="39705"/>
                </a:moveTo>
                <a:cubicBezTo>
                  <a:pt x="29874" y="41985"/>
                  <a:pt x="25782" y="43199"/>
                  <a:pt x="21600" y="43200"/>
                </a:cubicBezTo>
                <a:cubicBezTo>
                  <a:pt x="9670" y="43200"/>
                  <a:pt x="0" y="33529"/>
                  <a:pt x="0" y="21600"/>
                </a:cubicBezTo>
                <a:cubicBezTo>
                  <a:pt x="0" y="9670"/>
                  <a:pt x="9670" y="0"/>
                  <a:pt x="21600" y="0"/>
                </a:cubicBezTo>
                <a:cubicBezTo>
                  <a:pt x="33529" y="0"/>
                  <a:pt x="43200" y="9670"/>
                  <a:pt x="43200" y="21600"/>
                </a:cubicBezTo>
                <a:cubicBezTo>
                  <a:pt x="43200" y="26520"/>
                  <a:pt x="41520" y="31293"/>
                  <a:pt x="38438" y="35129"/>
                </a:cubicBezTo>
              </a:path>
              <a:path w="43200" h="43200" stroke="0" extrusionOk="0">
                <a:moveTo>
                  <a:pt x="33380" y="39705"/>
                </a:moveTo>
                <a:cubicBezTo>
                  <a:pt x="29874" y="41985"/>
                  <a:pt x="25782" y="43199"/>
                  <a:pt x="21600" y="43200"/>
                </a:cubicBezTo>
                <a:cubicBezTo>
                  <a:pt x="9670" y="43200"/>
                  <a:pt x="0" y="33529"/>
                  <a:pt x="0" y="21600"/>
                </a:cubicBezTo>
                <a:cubicBezTo>
                  <a:pt x="0" y="9670"/>
                  <a:pt x="9670" y="0"/>
                  <a:pt x="21600" y="0"/>
                </a:cubicBezTo>
                <a:cubicBezTo>
                  <a:pt x="33529" y="0"/>
                  <a:pt x="43200" y="9670"/>
                  <a:pt x="43200" y="21600"/>
                </a:cubicBezTo>
                <a:cubicBezTo>
                  <a:pt x="43200" y="26520"/>
                  <a:pt x="41520" y="31293"/>
                  <a:pt x="38438" y="35129"/>
                </a:cubicBezTo>
                <a:lnTo>
                  <a:pt x="21600" y="21600"/>
                </a:lnTo>
                <a:lnTo>
                  <a:pt x="33380" y="39705"/>
                </a:lnTo>
                <a:close/>
              </a:path>
            </a:pathLst>
          </a:custGeom>
          <a:solidFill>
            <a:schemeClr val="tx2"/>
          </a:solidFill>
          <a:ln w="38100">
            <a:noFill/>
            <a:round/>
            <a:headEnd/>
            <a:tailEnd type="arrow" w="med" len="med"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2293" name="Text Box 5"/>
          <p:cNvSpPr txBox="1">
            <a:spLocks noChangeArrowheads="1"/>
          </p:cNvSpPr>
          <p:nvPr/>
        </p:nvSpPr>
        <p:spPr bwMode="auto">
          <a:xfrm>
            <a:off x="2392363" y="3011488"/>
            <a:ext cx="692150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altLang="zh-CN" sz="2000">
                <a:solidFill>
                  <a:srgbClr val="1C1C1C"/>
                </a:solidFill>
              </a:rPr>
              <a:t>70%</a:t>
            </a:r>
          </a:p>
        </p:txBody>
      </p:sp>
      <p:sp>
        <p:nvSpPr>
          <p:cNvPr id="71686" name="Arc 6"/>
          <p:cNvSpPr>
            <a:spLocks/>
          </p:cNvSpPr>
          <p:nvPr/>
        </p:nvSpPr>
        <p:spPr bwMode="gray">
          <a:xfrm rot="16200000">
            <a:off x="2514600" y="1557338"/>
            <a:ext cx="1379538" cy="3903662"/>
          </a:xfrm>
          <a:custGeom>
            <a:avLst/>
            <a:gdLst>
              <a:gd name="G0" fmla="+- 21600 0 0"/>
              <a:gd name="G1" fmla="+- 21600 0 0"/>
              <a:gd name="G2" fmla="+- 21600 0 0"/>
              <a:gd name="T0" fmla="*/ 28692 w 43200"/>
              <a:gd name="T1" fmla="*/ 42002 h 43200"/>
              <a:gd name="T2" fmla="*/ 31490 w 43200"/>
              <a:gd name="T3" fmla="*/ 40803 h 43200"/>
              <a:gd name="T4" fmla="*/ 21600 w 43200"/>
              <a:gd name="T5" fmla="*/ 21600 h 43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3200" h="43200" fill="none" extrusionOk="0">
                <a:moveTo>
                  <a:pt x="28692" y="42002"/>
                </a:moveTo>
                <a:cubicBezTo>
                  <a:pt x="26411" y="42795"/>
                  <a:pt x="24014" y="43199"/>
                  <a:pt x="21600" y="43200"/>
                </a:cubicBezTo>
                <a:cubicBezTo>
                  <a:pt x="9670" y="43200"/>
                  <a:pt x="0" y="33529"/>
                  <a:pt x="0" y="21600"/>
                </a:cubicBezTo>
                <a:cubicBezTo>
                  <a:pt x="0" y="9670"/>
                  <a:pt x="9670" y="0"/>
                  <a:pt x="21600" y="0"/>
                </a:cubicBezTo>
                <a:cubicBezTo>
                  <a:pt x="33529" y="0"/>
                  <a:pt x="43200" y="9670"/>
                  <a:pt x="43200" y="21600"/>
                </a:cubicBezTo>
                <a:cubicBezTo>
                  <a:pt x="43200" y="29688"/>
                  <a:pt x="38680" y="37099"/>
                  <a:pt x="31489" y="40802"/>
                </a:cubicBezTo>
              </a:path>
              <a:path w="43200" h="43200" stroke="0" extrusionOk="0">
                <a:moveTo>
                  <a:pt x="28692" y="42002"/>
                </a:moveTo>
                <a:cubicBezTo>
                  <a:pt x="26411" y="42795"/>
                  <a:pt x="24014" y="43199"/>
                  <a:pt x="21600" y="43200"/>
                </a:cubicBezTo>
                <a:cubicBezTo>
                  <a:pt x="9670" y="43200"/>
                  <a:pt x="0" y="33529"/>
                  <a:pt x="0" y="21600"/>
                </a:cubicBezTo>
                <a:cubicBezTo>
                  <a:pt x="0" y="9670"/>
                  <a:pt x="9670" y="0"/>
                  <a:pt x="21600" y="0"/>
                </a:cubicBezTo>
                <a:cubicBezTo>
                  <a:pt x="33529" y="0"/>
                  <a:pt x="43200" y="9670"/>
                  <a:pt x="43200" y="21600"/>
                </a:cubicBezTo>
                <a:cubicBezTo>
                  <a:pt x="43200" y="29688"/>
                  <a:pt x="38680" y="37099"/>
                  <a:pt x="31489" y="40802"/>
                </a:cubicBezTo>
                <a:lnTo>
                  <a:pt x="21600" y="21600"/>
                </a:lnTo>
                <a:close/>
              </a:path>
            </a:pathLst>
          </a:custGeom>
          <a:gradFill rotWithShape="1">
            <a:gsLst>
              <a:gs pos="0">
                <a:schemeClr val="hlink"/>
              </a:gs>
              <a:gs pos="100000">
                <a:schemeClr val="hlink">
                  <a:gamma/>
                  <a:tint val="51373"/>
                  <a:invGamma/>
                </a:schemeClr>
              </a:gs>
            </a:gsLst>
            <a:lin ang="2700000" scaled="1"/>
          </a:gradFill>
          <a:ln>
            <a:noFill/>
          </a:ln>
          <a:effectLst/>
          <a:extLst/>
        </p:spPr>
        <p:txBody>
          <a:bodyPr wrap="none" anchor="ctr"/>
          <a:lstStyle/>
          <a:p>
            <a:pPr>
              <a:defRPr/>
            </a:pPr>
            <a:endParaRPr lang="zh-CN" altLang="en-US"/>
          </a:p>
        </p:txBody>
      </p:sp>
      <p:sp>
        <p:nvSpPr>
          <p:cNvPr id="71687" name="Arc 7"/>
          <p:cNvSpPr>
            <a:spLocks/>
          </p:cNvSpPr>
          <p:nvPr/>
        </p:nvSpPr>
        <p:spPr bwMode="gray">
          <a:xfrm rot="16200000">
            <a:off x="2406650" y="1703388"/>
            <a:ext cx="1379538" cy="3763962"/>
          </a:xfrm>
          <a:custGeom>
            <a:avLst/>
            <a:gdLst>
              <a:gd name="G0" fmla="+- 21600 0 0"/>
              <a:gd name="G1" fmla="+- 21600 0 0"/>
              <a:gd name="G2" fmla="+- 21600 0 0"/>
              <a:gd name="T0" fmla="*/ 15027 w 43200"/>
              <a:gd name="T1" fmla="*/ 42175 h 42175"/>
              <a:gd name="T2" fmla="*/ 31490 w 43200"/>
              <a:gd name="T3" fmla="*/ 40803 h 42175"/>
              <a:gd name="T4" fmla="*/ 21600 w 43200"/>
              <a:gd name="T5" fmla="*/ 21600 h 421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3200" h="42175" fill="none" extrusionOk="0">
                <a:moveTo>
                  <a:pt x="15026" y="42175"/>
                </a:moveTo>
                <a:cubicBezTo>
                  <a:pt x="6075" y="39315"/>
                  <a:pt x="0" y="30997"/>
                  <a:pt x="0" y="21600"/>
                </a:cubicBezTo>
                <a:cubicBezTo>
                  <a:pt x="0" y="9670"/>
                  <a:pt x="9670" y="0"/>
                  <a:pt x="21600" y="0"/>
                </a:cubicBezTo>
                <a:cubicBezTo>
                  <a:pt x="33529" y="0"/>
                  <a:pt x="43200" y="9670"/>
                  <a:pt x="43200" y="21600"/>
                </a:cubicBezTo>
                <a:cubicBezTo>
                  <a:pt x="43200" y="29688"/>
                  <a:pt x="38680" y="37099"/>
                  <a:pt x="31489" y="40802"/>
                </a:cubicBezTo>
              </a:path>
              <a:path w="43200" h="42175" stroke="0" extrusionOk="0">
                <a:moveTo>
                  <a:pt x="15026" y="42175"/>
                </a:moveTo>
                <a:cubicBezTo>
                  <a:pt x="6075" y="39315"/>
                  <a:pt x="0" y="30997"/>
                  <a:pt x="0" y="21600"/>
                </a:cubicBezTo>
                <a:cubicBezTo>
                  <a:pt x="0" y="9670"/>
                  <a:pt x="9670" y="0"/>
                  <a:pt x="21600" y="0"/>
                </a:cubicBezTo>
                <a:cubicBezTo>
                  <a:pt x="33529" y="0"/>
                  <a:pt x="43200" y="9670"/>
                  <a:pt x="43200" y="21600"/>
                </a:cubicBezTo>
                <a:cubicBezTo>
                  <a:pt x="43200" y="29688"/>
                  <a:pt x="38680" y="37099"/>
                  <a:pt x="31489" y="40802"/>
                </a:cubicBezTo>
                <a:lnTo>
                  <a:pt x="21600" y="21600"/>
                </a:lnTo>
                <a:close/>
              </a:path>
            </a:pathLst>
          </a:custGeom>
          <a:gradFill rotWithShape="1">
            <a:gsLst>
              <a:gs pos="0">
                <a:schemeClr val="folHlink">
                  <a:gamma/>
                  <a:tint val="51373"/>
                  <a:invGamma/>
                </a:schemeClr>
              </a:gs>
              <a:gs pos="100000">
                <a:schemeClr val="folHlink"/>
              </a:gs>
            </a:gsLst>
            <a:lin ang="18900000" scaled="1"/>
          </a:gradFill>
          <a:ln>
            <a:noFill/>
          </a:ln>
          <a:effectLst/>
          <a:extLst/>
        </p:spPr>
        <p:txBody>
          <a:bodyPr wrap="none" anchor="ctr"/>
          <a:lstStyle/>
          <a:p>
            <a:pPr>
              <a:defRPr/>
            </a:pPr>
            <a:endParaRPr lang="zh-CN" altLang="en-US"/>
          </a:p>
        </p:txBody>
      </p:sp>
      <p:sp>
        <p:nvSpPr>
          <p:cNvPr id="71688" name="Arc 8"/>
          <p:cNvSpPr>
            <a:spLocks/>
          </p:cNvSpPr>
          <p:nvPr/>
        </p:nvSpPr>
        <p:spPr bwMode="gray">
          <a:xfrm rot="16200000">
            <a:off x="2337594" y="1753394"/>
            <a:ext cx="1414463" cy="3635375"/>
          </a:xfrm>
          <a:custGeom>
            <a:avLst/>
            <a:gdLst>
              <a:gd name="G0" fmla="+- 21600 0 0"/>
              <a:gd name="G1" fmla="+- 21600 0 0"/>
              <a:gd name="G2" fmla="+- 21600 0 0"/>
              <a:gd name="T0" fmla="*/ 6943 w 43200"/>
              <a:gd name="T1" fmla="*/ 37466 h 40803"/>
              <a:gd name="T2" fmla="*/ 31490 w 43200"/>
              <a:gd name="T3" fmla="*/ 40803 h 40803"/>
              <a:gd name="T4" fmla="*/ 21600 w 43200"/>
              <a:gd name="T5" fmla="*/ 21600 h 408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3200" h="40803" fill="none" extrusionOk="0">
                <a:moveTo>
                  <a:pt x="6942" y="37466"/>
                </a:moveTo>
                <a:cubicBezTo>
                  <a:pt x="2516" y="33377"/>
                  <a:pt x="0" y="27625"/>
                  <a:pt x="0" y="21600"/>
                </a:cubicBezTo>
                <a:cubicBezTo>
                  <a:pt x="0" y="9670"/>
                  <a:pt x="9670" y="0"/>
                  <a:pt x="21600" y="0"/>
                </a:cubicBezTo>
                <a:cubicBezTo>
                  <a:pt x="33529" y="0"/>
                  <a:pt x="43200" y="9670"/>
                  <a:pt x="43200" y="21600"/>
                </a:cubicBezTo>
                <a:cubicBezTo>
                  <a:pt x="43200" y="29688"/>
                  <a:pt x="38680" y="37099"/>
                  <a:pt x="31489" y="40802"/>
                </a:cubicBezTo>
              </a:path>
              <a:path w="43200" h="40803" stroke="0" extrusionOk="0">
                <a:moveTo>
                  <a:pt x="6942" y="37466"/>
                </a:moveTo>
                <a:cubicBezTo>
                  <a:pt x="2516" y="33377"/>
                  <a:pt x="0" y="27625"/>
                  <a:pt x="0" y="21600"/>
                </a:cubicBezTo>
                <a:cubicBezTo>
                  <a:pt x="0" y="9670"/>
                  <a:pt x="9670" y="0"/>
                  <a:pt x="21600" y="0"/>
                </a:cubicBezTo>
                <a:cubicBezTo>
                  <a:pt x="33529" y="0"/>
                  <a:pt x="43200" y="9670"/>
                  <a:pt x="43200" y="21600"/>
                </a:cubicBezTo>
                <a:cubicBezTo>
                  <a:pt x="43200" y="29688"/>
                  <a:pt x="38680" y="37099"/>
                  <a:pt x="31489" y="40802"/>
                </a:cubicBezTo>
                <a:lnTo>
                  <a:pt x="21600" y="21600"/>
                </a:lnTo>
                <a:close/>
              </a:path>
            </a:pathLst>
          </a:cu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shade val="63529"/>
                  <a:invGamma/>
                </a:schemeClr>
              </a:gs>
            </a:gsLst>
            <a:lin ang="0" scaled="1"/>
          </a:gradFill>
          <a:ln>
            <a:noFill/>
          </a:ln>
          <a:effectLst/>
          <a:extLst/>
        </p:spPr>
        <p:txBody>
          <a:bodyPr wrap="none" anchor="ctr"/>
          <a:lstStyle/>
          <a:p>
            <a:pPr>
              <a:defRPr/>
            </a:pPr>
            <a:endParaRPr lang="zh-CN" altLang="en-US"/>
          </a:p>
        </p:txBody>
      </p:sp>
      <p:sp>
        <p:nvSpPr>
          <p:cNvPr id="12297" name="Text Box 9"/>
          <p:cNvSpPr txBox="1">
            <a:spLocks noChangeArrowheads="1"/>
          </p:cNvSpPr>
          <p:nvPr/>
        </p:nvSpPr>
        <p:spPr bwMode="auto">
          <a:xfrm>
            <a:off x="4056063" y="3665538"/>
            <a:ext cx="614362" cy="304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altLang="zh-CN" sz="1400">
                <a:solidFill>
                  <a:srgbClr val="1C1C1C"/>
                </a:solidFill>
              </a:rPr>
              <a:t>10%</a:t>
            </a:r>
          </a:p>
        </p:txBody>
      </p:sp>
      <p:sp>
        <p:nvSpPr>
          <p:cNvPr id="12298" name="Text Box 10"/>
          <p:cNvSpPr txBox="1">
            <a:spLocks noChangeArrowheads="1"/>
          </p:cNvSpPr>
          <p:nvPr/>
        </p:nvSpPr>
        <p:spPr bwMode="auto">
          <a:xfrm>
            <a:off x="4556125" y="3359150"/>
            <a:ext cx="536575" cy="304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altLang="zh-CN" sz="1400">
                <a:solidFill>
                  <a:srgbClr val="1C1C1C"/>
                </a:solidFill>
              </a:rPr>
              <a:t>5%</a:t>
            </a:r>
          </a:p>
        </p:txBody>
      </p:sp>
      <p:sp>
        <p:nvSpPr>
          <p:cNvPr id="12299" name="Line 11"/>
          <p:cNvSpPr>
            <a:spLocks noChangeShapeType="1"/>
          </p:cNvSpPr>
          <p:nvPr/>
        </p:nvSpPr>
        <p:spPr bwMode="ltGray">
          <a:xfrm>
            <a:off x="4975225" y="3798888"/>
            <a:ext cx="0" cy="115887"/>
          </a:xfrm>
          <a:prstGeom prst="line">
            <a:avLst/>
          </a:prstGeom>
          <a:noFill/>
          <a:ln w="9525">
            <a:solidFill>
              <a:srgbClr val="1C1C1C">
                <a:alpha val="39999"/>
              </a:srgbClr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2300" name="Line 12"/>
          <p:cNvSpPr>
            <a:spLocks noChangeShapeType="1"/>
          </p:cNvSpPr>
          <p:nvPr/>
        </p:nvSpPr>
        <p:spPr bwMode="ltGray">
          <a:xfrm flipH="1">
            <a:off x="4560888" y="4057650"/>
            <a:ext cx="0" cy="69850"/>
          </a:xfrm>
          <a:prstGeom prst="line">
            <a:avLst/>
          </a:prstGeom>
          <a:noFill/>
          <a:ln w="9525">
            <a:solidFill>
              <a:srgbClr val="1C1C1C">
                <a:alpha val="39999"/>
              </a:srgbClr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2301" name="Line 13"/>
          <p:cNvSpPr>
            <a:spLocks noChangeShapeType="1"/>
          </p:cNvSpPr>
          <p:nvPr/>
        </p:nvSpPr>
        <p:spPr bwMode="gray">
          <a:xfrm flipH="1">
            <a:off x="2317750" y="3549650"/>
            <a:ext cx="1014413" cy="830263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71694" name="Arc 14"/>
          <p:cNvSpPr>
            <a:spLocks/>
          </p:cNvSpPr>
          <p:nvPr/>
        </p:nvSpPr>
        <p:spPr bwMode="gray">
          <a:xfrm rot="16200000">
            <a:off x="2358231" y="1326357"/>
            <a:ext cx="1768475" cy="4532312"/>
          </a:xfrm>
          <a:custGeom>
            <a:avLst/>
            <a:gdLst>
              <a:gd name="G0" fmla="+- 19812 0 0"/>
              <a:gd name="G1" fmla="+- 21600 0 0"/>
              <a:gd name="G2" fmla="+- 21600 0 0"/>
              <a:gd name="T0" fmla="*/ 0 w 41412"/>
              <a:gd name="T1" fmla="*/ 12994 h 41573"/>
              <a:gd name="T2" fmla="*/ 28035 w 41412"/>
              <a:gd name="T3" fmla="*/ 41573 h 41573"/>
              <a:gd name="T4" fmla="*/ 19812 w 41412"/>
              <a:gd name="T5" fmla="*/ 21600 h 415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1412" h="41573" fill="none" extrusionOk="0">
                <a:moveTo>
                  <a:pt x="0" y="12994"/>
                </a:moveTo>
                <a:cubicBezTo>
                  <a:pt x="3427" y="5104"/>
                  <a:pt x="11209" y="-1"/>
                  <a:pt x="19812" y="0"/>
                </a:cubicBezTo>
                <a:cubicBezTo>
                  <a:pt x="31741" y="0"/>
                  <a:pt x="41412" y="9670"/>
                  <a:pt x="41412" y="21600"/>
                </a:cubicBezTo>
                <a:cubicBezTo>
                  <a:pt x="41412" y="30353"/>
                  <a:pt x="36129" y="38241"/>
                  <a:pt x="28035" y="41573"/>
                </a:cubicBezTo>
              </a:path>
              <a:path w="41412" h="41573" stroke="0" extrusionOk="0">
                <a:moveTo>
                  <a:pt x="0" y="12994"/>
                </a:moveTo>
                <a:cubicBezTo>
                  <a:pt x="3427" y="5104"/>
                  <a:pt x="11209" y="-1"/>
                  <a:pt x="19812" y="0"/>
                </a:cubicBezTo>
                <a:cubicBezTo>
                  <a:pt x="31741" y="0"/>
                  <a:pt x="41412" y="9670"/>
                  <a:pt x="41412" y="21600"/>
                </a:cubicBezTo>
                <a:cubicBezTo>
                  <a:pt x="41412" y="30353"/>
                  <a:pt x="36129" y="38241"/>
                  <a:pt x="28035" y="41573"/>
                </a:cubicBezTo>
                <a:lnTo>
                  <a:pt x="19812" y="21600"/>
                </a:lnTo>
                <a:close/>
              </a:path>
            </a:pathLst>
          </a:custGeom>
          <a:gradFill rotWithShape="1">
            <a:gsLst>
              <a:gs pos="0">
                <a:schemeClr val="accent1">
                  <a:gamma/>
                  <a:shade val="51373"/>
                  <a:invGamma/>
                </a:schemeClr>
              </a:gs>
              <a:gs pos="100000">
                <a:schemeClr val="accent1"/>
              </a:gs>
            </a:gsLst>
            <a:lin ang="5400000" scaled="1"/>
          </a:gradFill>
          <a:ln>
            <a:noFill/>
          </a:ln>
          <a:effectLst/>
          <a:extLst/>
        </p:spPr>
        <p:txBody>
          <a:bodyPr wrap="none" anchor="ctr"/>
          <a:lstStyle/>
          <a:p>
            <a:pPr>
              <a:defRPr/>
            </a:pPr>
            <a:endParaRPr lang="zh-CN" altLang="en-US"/>
          </a:p>
        </p:txBody>
      </p:sp>
      <p:sp>
        <p:nvSpPr>
          <p:cNvPr id="12303" name="Freeform 15"/>
          <p:cNvSpPr>
            <a:spLocks/>
          </p:cNvSpPr>
          <p:nvPr/>
        </p:nvSpPr>
        <p:spPr bwMode="gray">
          <a:xfrm>
            <a:off x="5327650" y="3008313"/>
            <a:ext cx="223838" cy="295275"/>
          </a:xfrm>
          <a:custGeom>
            <a:avLst/>
            <a:gdLst>
              <a:gd name="T0" fmla="*/ 2147483647 w 141"/>
              <a:gd name="T1" fmla="*/ 2147483647 h 186"/>
              <a:gd name="T2" fmla="*/ 2147483647 w 141"/>
              <a:gd name="T3" fmla="*/ 2147483647 h 186"/>
              <a:gd name="T4" fmla="*/ 2147483647 w 141"/>
              <a:gd name="T5" fmla="*/ 2147483647 h 186"/>
              <a:gd name="T6" fmla="*/ 0 w 141"/>
              <a:gd name="T7" fmla="*/ 0 h 186"/>
              <a:gd name="T8" fmla="*/ 2147483647 w 141"/>
              <a:gd name="T9" fmla="*/ 2147483647 h 18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41"/>
              <a:gd name="T16" fmla="*/ 0 h 186"/>
              <a:gd name="T17" fmla="*/ 141 w 141"/>
              <a:gd name="T18" fmla="*/ 186 h 18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41" h="186">
                <a:moveTo>
                  <a:pt x="133" y="72"/>
                </a:moveTo>
                <a:lnTo>
                  <a:pt x="141" y="161"/>
                </a:lnTo>
                <a:lnTo>
                  <a:pt x="15" y="186"/>
                </a:lnTo>
                <a:lnTo>
                  <a:pt x="0" y="0"/>
                </a:lnTo>
                <a:lnTo>
                  <a:pt x="133" y="72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71696" name="Arc 16"/>
          <p:cNvSpPr>
            <a:spLocks/>
          </p:cNvSpPr>
          <p:nvPr/>
        </p:nvSpPr>
        <p:spPr bwMode="ltGray">
          <a:xfrm rot="16200000">
            <a:off x="2374106" y="1156494"/>
            <a:ext cx="1757363" cy="4537075"/>
          </a:xfrm>
          <a:custGeom>
            <a:avLst/>
            <a:gdLst>
              <a:gd name="G0" fmla="+- 19534 0 0"/>
              <a:gd name="G1" fmla="+- 21600 0 0"/>
              <a:gd name="G2" fmla="+- 21600 0 0"/>
              <a:gd name="T0" fmla="*/ 0 w 41134"/>
              <a:gd name="T1" fmla="*/ 12382 h 41573"/>
              <a:gd name="T2" fmla="*/ 27757 w 41134"/>
              <a:gd name="T3" fmla="*/ 41573 h 41573"/>
              <a:gd name="T4" fmla="*/ 19534 w 41134"/>
              <a:gd name="T5" fmla="*/ 21600 h 415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1134" h="41573" fill="none" extrusionOk="0">
                <a:moveTo>
                  <a:pt x="-1" y="12381"/>
                </a:moveTo>
                <a:cubicBezTo>
                  <a:pt x="3566" y="4822"/>
                  <a:pt x="11175" y="-1"/>
                  <a:pt x="19534" y="0"/>
                </a:cubicBezTo>
                <a:cubicBezTo>
                  <a:pt x="31463" y="0"/>
                  <a:pt x="41134" y="9670"/>
                  <a:pt x="41134" y="21600"/>
                </a:cubicBezTo>
                <a:cubicBezTo>
                  <a:pt x="41134" y="30353"/>
                  <a:pt x="35851" y="38241"/>
                  <a:pt x="27757" y="41573"/>
                </a:cubicBezTo>
              </a:path>
              <a:path w="41134" h="41573" stroke="0" extrusionOk="0">
                <a:moveTo>
                  <a:pt x="-1" y="12381"/>
                </a:moveTo>
                <a:cubicBezTo>
                  <a:pt x="3566" y="4822"/>
                  <a:pt x="11175" y="-1"/>
                  <a:pt x="19534" y="0"/>
                </a:cubicBezTo>
                <a:cubicBezTo>
                  <a:pt x="31463" y="0"/>
                  <a:pt x="41134" y="9670"/>
                  <a:pt x="41134" y="21600"/>
                </a:cubicBezTo>
                <a:cubicBezTo>
                  <a:pt x="41134" y="30353"/>
                  <a:pt x="35851" y="38241"/>
                  <a:pt x="27757" y="41573"/>
                </a:cubicBezTo>
                <a:lnTo>
                  <a:pt x="19534" y="21600"/>
                </a:lnTo>
                <a:close/>
              </a:path>
            </a:pathLst>
          </a:cu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tint val="40000"/>
                  <a:invGamma/>
                </a:schemeClr>
              </a:gs>
            </a:gsLst>
            <a:lin ang="5400000" scaled="1"/>
          </a:gradFill>
          <a:ln>
            <a:noFill/>
          </a:ln>
          <a:effectLst/>
          <a:extLst/>
        </p:spPr>
        <p:txBody>
          <a:bodyPr wrap="none" anchor="ctr"/>
          <a:lstStyle/>
          <a:p>
            <a:pPr>
              <a:defRPr/>
            </a:pPr>
            <a:endParaRPr lang="zh-CN" altLang="en-US"/>
          </a:p>
        </p:txBody>
      </p:sp>
      <p:sp>
        <p:nvSpPr>
          <p:cNvPr id="12305" name="Text Box 17"/>
          <p:cNvSpPr txBox="1">
            <a:spLocks noChangeArrowheads="1"/>
          </p:cNvSpPr>
          <p:nvPr/>
        </p:nvSpPr>
        <p:spPr bwMode="auto">
          <a:xfrm>
            <a:off x="2813050" y="2779713"/>
            <a:ext cx="936625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altLang="zh-CN" sz="2000">
                <a:solidFill>
                  <a:schemeClr val="bg1"/>
                </a:solidFill>
              </a:rPr>
              <a:t>60%</a:t>
            </a:r>
          </a:p>
        </p:txBody>
      </p:sp>
      <p:cxnSp>
        <p:nvCxnSpPr>
          <p:cNvPr id="12306" name="AutoShape 18"/>
          <p:cNvCxnSpPr>
            <a:cxnSpLocks noChangeShapeType="1"/>
            <a:endCxn id="12305" idx="3"/>
          </p:cNvCxnSpPr>
          <p:nvPr/>
        </p:nvCxnSpPr>
        <p:spPr bwMode="auto">
          <a:xfrm rot="10800000" flipV="1">
            <a:off x="3749675" y="2347913"/>
            <a:ext cx="2797175" cy="630237"/>
          </a:xfrm>
          <a:prstGeom prst="bentConnector3">
            <a:avLst>
              <a:gd name="adj1" fmla="val 74856"/>
            </a:avLst>
          </a:prstGeom>
          <a:noFill/>
          <a:ln w="9525">
            <a:solidFill>
              <a:srgbClr val="000000"/>
            </a:solidFill>
            <a:miter lim="800000"/>
            <a:headEnd/>
            <a:tailEnd type="triangle" w="med" len="med"/>
          </a:ln>
        </p:spPr>
      </p:cxnSp>
      <p:cxnSp>
        <p:nvCxnSpPr>
          <p:cNvPr id="12307" name="AutoShape 19"/>
          <p:cNvCxnSpPr>
            <a:cxnSpLocks noChangeShapeType="1"/>
            <a:endCxn id="12298" idx="3"/>
          </p:cNvCxnSpPr>
          <p:nvPr/>
        </p:nvCxnSpPr>
        <p:spPr bwMode="auto">
          <a:xfrm rot="10800000">
            <a:off x="5092700" y="3511550"/>
            <a:ext cx="1524000" cy="395288"/>
          </a:xfrm>
          <a:prstGeom prst="bentConnector3">
            <a:avLst>
              <a:gd name="adj1" fmla="val 76870"/>
            </a:avLst>
          </a:prstGeom>
          <a:noFill/>
          <a:ln w="9525">
            <a:solidFill>
              <a:srgbClr val="000000"/>
            </a:solidFill>
            <a:miter lim="800000"/>
            <a:headEnd/>
            <a:tailEnd type="triangle" w="med" len="med"/>
          </a:ln>
        </p:spPr>
      </p:cxnSp>
      <p:sp>
        <p:nvSpPr>
          <p:cNvPr id="12308" name="Text Box 20"/>
          <p:cNvSpPr txBox="1">
            <a:spLocks noChangeArrowheads="1"/>
          </p:cNvSpPr>
          <p:nvPr/>
        </p:nvSpPr>
        <p:spPr bwMode="auto">
          <a:xfrm>
            <a:off x="3124200" y="3779838"/>
            <a:ext cx="663575" cy="304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altLang="zh-CN" sz="1400">
                <a:solidFill>
                  <a:srgbClr val="1C1C1C"/>
                </a:solidFill>
              </a:rPr>
              <a:t>25%</a:t>
            </a:r>
          </a:p>
        </p:txBody>
      </p:sp>
      <p:sp>
        <p:nvSpPr>
          <p:cNvPr id="15381" name="Rectangle 21"/>
          <p:cNvSpPr>
            <a:spLocks noChangeArrowheads="1"/>
          </p:cNvSpPr>
          <p:nvPr/>
        </p:nvSpPr>
        <p:spPr bwMode="auto">
          <a:xfrm>
            <a:off x="1295400" y="1196975"/>
            <a:ext cx="5105400" cy="609600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/>
          <a:p>
            <a:pPr eaLnBrk="0" hangingPunct="0">
              <a:defRPr/>
            </a:pPr>
            <a:r>
              <a:rPr lang="en-US" altLang="zh-CN" sz="2000" dirty="0" err="1">
                <a:solidFill>
                  <a:schemeClr val="bg1">
                    <a:lumMod val="90000"/>
                    <a:lumOff val="10000"/>
                  </a:schemeClr>
                </a:solidFill>
              </a:rPr>
              <a:t>ThemeGallery</a:t>
            </a:r>
            <a:r>
              <a:rPr lang="en-US" altLang="zh-CN" sz="1400" dirty="0">
                <a:solidFill>
                  <a:schemeClr val="bg1">
                    <a:lumMod val="90000"/>
                    <a:lumOff val="10000"/>
                  </a:schemeClr>
                </a:solidFill>
              </a:rPr>
              <a:t> is a Design Digital Content &amp; Contents mall developed by Guild Design Inc.</a:t>
            </a:r>
          </a:p>
        </p:txBody>
      </p:sp>
      <p:grpSp>
        <p:nvGrpSpPr>
          <p:cNvPr id="2" name="Group 22"/>
          <p:cNvGrpSpPr>
            <a:grpSpLocks/>
          </p:cNvGrpSpPr>
          <p:nvPr/>
        </p:nvGrpSpPr>
        <p:grpSpPr bwMode="auto">
          <a:xfrm>
            <a:off x="6346825" y="2093913"/>
            <a:ext cx="2028825" cy="482600"/>
            <a:chOff x="816" y="2304"/>
            <a:chExt cx="1440" cy="448"/>
          </a:xfrm>
        </p:grpSpPr>
        <p:sp>
          <p:nvSpPr>
            <p:cNvPr id="12322" name="Freeform 23"/>
            <p:cNvSpPr>
              <a:spLocks/>
            </p:cNvSpPr>
            <p:nvPr/>
          </p:nvSpPr>
          <p:spPr bwMode="gray">
            <a:xfrm>
              <a:off x="901" y="2562"/>
              <a:ext cx="1270" cy="190"/>
            </a:xfrm>
            <a:custGeom>
              <a:avLst/>
              <a:gdLst>
                <a:gd name="T0" fmla="*/ 2700 w 1120"/>
                <a:gd name="T1" fmla="*/ 35 h 252"/>
                <a:gd name="T2" fmla="*/ 2689 w 1120"/>
                <a:gd name="T3" fmla="*/ 35 h 252"/>
                <a:gd name="T4" fmla="*/ 2650 w 1120"/>
                <a:gd name="T5" fmla="*/ 34 h 252"/>
                <a:gd name="T6" fmla="*/ 2590 w 1120"/>
                <a:gd name="T7" fmla="*/ 33 h 252"/>
                <a:gd name="T8" fmla="*/ 2504 w 1120"/>
                <a:gd name="T9" fmla="*/ 32 h 252"/>
                <a:gd name="T10" fmla="*/ 2393 w 1120"/>
                <a:gd name="T11" fmla="*/ 31 h 252"/>
                <a:gd name="T12" fmla="*/ 2263 w 1120"/>
                <a:gd name="T13" fmla="*/ 29 h 252"/>
                <a:gd name="T14" fmla="*/ 2111 w 1120"/>
                <a:gd name="T15" fmla="*/ 29 h 252"/>
                <a:gd name="T16" fmla="*/ 1941 w 1120"/>
                <a:gd name="T17" fmla="*/ 27 h 252"/>
                <a:gd name="T18" fmla="*/ 1761 w 1120"/>
                <a:gd name="T19" fmla="*/ 26 h 252"/>
                <a:gd name="T20" fmla="*/ 1557 w 1120"/>
                <a:gd name="T21" fmla="*/ 26 h 252"/>
                <a:gd name="T22" fmla="*/ 1338 w 1120"/>
                <a:gd name="T23" fmla="*/ 26 h 252"/>
                <a:gd name="T24" fmla="*/ 1123 w 1120"/>
                <a:gd name="T25" fmla="*/ 26 h 252"/>
                <a:gd name="T26" fmla="*/ 924 w 1120"/>
                <a:gd name="T27" fmla="*/ 26 h 252"/>
                <a:gd name="T28" fmla="*/ 742 w 1120"/>
                <a:gd name="T29" fmla="*/ 27 h 252"/>
                <a:gd name="T30" fmla="*/ 574 w 1120"/>
                <a:gd name="T31" fmla="*/ 29 h 252"/>
                <a:gd name="T32" fmla="*/ 431 w 1120"/>
                <a:gd name="T33" fmla="*/ 29 h 252"/>
                <a:gd name="T34" fmla="*/ 305 w 1120"/>
                <a:gd name="T35" fmla="*/ 31 h 252"/>
                <a:gd name="T36" fmla="*/ 196 w 1120"/>
                <a:gd name="T37" fmla="*/ 32 h 252"/>
                <a:gd name="T38" fmla="*/ 111 w 1120"/>
                <a:gd name="T39" fmla="*/ 33 h 252"/>
                <a:gd name="T40" fmla="*/ 48 w 1120"/>
                <a:gd name="T41" fmla="*/ 34 h 252"/>
                <a:gd name="T42" fmla="*/ 14 w 1120"/>
                <a:gd name="T43" fmla="*/ 35 h 252"/>
                <a:gd name="T44" fmla="*/ 0 w 1120"/>
                <a:gd name="T45" fmla="*/ 35 h 252"/>
                <a:gd name="T46" fmla="*/ 0 w 1120"/>
                <a:gd name="T47" fmla="*/ 8 h 252"/>
                <a:gd name="T48" fmla="*/ 1348 w 1120"/>
                <a:gd name="T49" fmla="*/ 0 h 252"/>
                <a:gd name="T50" fmla="*/ 2700 w 1120"/>
                <a:gd name="T51" fmla="*/ 8 h 252"/>
                <a:gd name="T52" fmla="*/ 2700 w 1120"/>
                <a:gd name="T53" fmla="*/ 35 h 252"/>
                <a:gd name="T54" fmla="*/ 2700 w 1120"/>
                <a:gd name="T55" fmla="*/ 35 h 252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w 1120"/>
                <a:gd name="T85" fmla="*/ 0 h 252"/>
                <a:gd name="T86" fmla="*/ 1120 w 1120"/>
                <a:gd name="T87" fmla="*/ 252 h 252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T84" t="T85" r="T86" b="T87"/>
              <a:pathLst>
                <a:path w="1120" h="252">
                  <a:moveTo>
                    <a:pt x="1120" y="252"/>
                  </a:moveTo>
                  <a:lnTo>
                    <a:pt x="1116" y="250"/>
                  </a:lnTo>
                  <a:lnTo>
                    <a:pt x="1100" y="246"/>
                  </a:lnTo>
                  <a:lnTo>
                    <a:pt x="1074" y="240"/>
                  </a:lnTo>
                  <a:lnTo>
                    <a:pt x="1038" y="232"/>
                  </a:lnTo>
                  <a:lnTo>
                    <a:pt x="992" y="222"/>
                  </a:lnTo>
                  <a:lnTo>
                    <a:pt x="938" y="212"/>
                  </a:lnTo>
                  <a:lnTo>
                    <a:pt x="876" y="204"/>
                  </a:lnTo>
                  <a:lnTo>
                    <a:pt x="806" y="196"/>
                  </a:lnTo>
                  <a:lnTo>
                    <a:pt x="730" y="190"/>
                  </a:lnTo>
                  <a:lnTo>
                    <a:pt x="646" y="184"/>
                  </a:lnTo>
                  <a:lnTo>
                    <a:pt x="556" y="184"/>
                  </a:lnTo>
                  <a:lnTo>
                    <a:pt x="466" y="184"/>
                  </a:lnTo>
                  <a:lnTo>
                    <a:pt x="384" y="190"/>
                  </a:lnTo>
                  <a:lnTo>
                    <a:pt x="308" y="196"/>
                  </a:lnTo>
                  <a:lnTo>
                    <a:pt x="238" y="204"/>
                  </a:lnTo>
                  <a:lnTo>
                    <a:pt x="178" y="212"/>
                  </a:lnTo>
                  <a:lnTo>
                    <a:pt x="126" y="222"/>
                  </a:lnTo>
                  <a:lnTo>
                    <a:pt x="82" y="232"/>
                  </a:lnTo>
                  <a:lnTo>
                    <a:pt x="46" y="240"/>
                  </a:lnTo>
                  <a:lnTo>
                    <a:pt x="20" y="246"/>
                  </a:lnTo>
                  <a:lnTo>
                    <a:pt x="6" y="250"/>
                  </a:lnTo>
                  <a:lnTo>
                    <a:pt x="0" y="252"/>
                  </a:lnTo>
                  <a:lnTo>
                    <a:pt x="0" y="62"/>
                  </a:lnTo>
                  <a:lnTo>
                    <a:pt x="560" y="0"/>
                  </a:lnTo>
                  <a:lnTo>
                    <a:pt x="1120" y="62"/>
                  </a:lnTo>
                  <a:lnTo>
                    <a:pt x="1120" y="252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1704" name="Rectangle 24"/>
            <p:cNvSpPr>
              <a:spLocks noChangeArrowheads="1"/>
            </p:cNvSpPr>
            <p:nvPr/>
          </p:nvSpPr>
          <p:spPr bwMode="gray">
            <a:xfrm>
              <a:off x="816" y="2304"/>
              <a:ext cx="1440" cy="393"/>
            </a:xfrm>
            <a:prstGeom prst="rect">
              <a:avLst/>
            </a:prstGeom>
            <a:gradFill rotWithShape="1">
              <a:gsLst>
                <a:gs pos="0">
                  <a:schemeClr val="accent1">
                    <a:gamma/>
                    <a:shade val="75686"/>
                    <a:invGamma/>
                  </a:schemeClr>
                </a:gs>
                <a:gs pos="100000">
                  <a:schemeClr val="accent1"/>
                </a:gs>
              </a:gsLst>
              <a:lin ang="2700000" scaled="1"/>
            </a:gradFill>
            <a:ln>
              <a:noFill/>
            </a:ln>
            <a:effectLst/>
            <a:ex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altLang="zh-CN">
                  <a:solidFill>
                    <a:schemeClr val="bg1"/>
                  </a:solidFill>
                </a:rPr>
                <a:t>Text in here</a:t>
              </a:r>
            </a:p>
          </p:txBody>
        </p:sp>
      </p:grpSp>
      <p:grpSp>
        <p:nvGrpSpPr>
          <p:cNvPr id="3" name="Group 25"/>
          <p:cNvGrpSpPr>
            <a:grpSpLocks/>
          </p:cNvGrpSpPr>
          <p:nvPr/>
        </p:nvGrpSpPr>
        <p:grpSpPr bwMode="auto">
          <a:xfrm>
            <a:off x="6394450" y="3617913"/>
            <a:ext cx="2028825" cy="482600"/>
            <a:chOff x="816" y="2304"/>
            <a:chExt cx="1440" cy="448"/>
          </a:xfrm>
        </p:grpSpPr>
        <p:sp>
          <p:nvSpPr>
            <p:cNvPr id="12320" name="Freeform 26"/>
            <p:cNvSpPr>
              <a:spLocks/>
            </p:cNvSpPr>
            <p:nvPr/>
          </p:nvSpPr>
          <p:spPr bwMode="gray">
            <a:xfrm>
              <a:off x="901" y="2562"/>
              <a:ext cx="1270" cy="190"/>
            </a:xfrm>
            <a:custGeom>
              <a:avLst/>
              <a:gdLst>
                <a:gd name="T0" fmla="*/ 2700 w 1120"/>
                <a:gd name="T1" fmla="*/ 35 h 252"/>
                <a:gd name="T2" fmla="*/ 2689 w 1120"/>
                <a:gd name="T3" fmla="*/ 35 h 252"/>
                <a:gd name="T4" fmla="*/ 2650 w 1120"/>
                <a:gd name="T5" fmla="*/ 34 h 252"/>
                <a:gd name="T6" fmla="*/ 2590 w 1120"/>
                <a:gd name="T7" fmla="*/ 33 h 252"/>
                <a:gd name="T8" fmla="*/ 2504 w 1120"/>
                <a:gd name="T9" fmla="*/ 32 h 252"/>
                <a:gd name="T10" fmla="*/ 2393 w 1120"/>
                <a:gd name="T11" fmla="*/ 31 h 252"/>
                <a:gd name="T12" fmla="*/ 2263 w 1120"/>
                <a:gd name="T13" fmla="*/ 29 h 252"/>
                <a:gd name="T14" fmla="*/ 2111 w 1120"/>
                <a:gd name="T15" fmla="*/ 29 h 252"/>
                <a:gd name="T16" fmla="*/ 1941 w 1120"/>
                <a:gd name="T17" fmla="*/ 27 h 252"/>
                <a:gd name="T18" fmla="*/ 1761 w 1120"/>
                <a:gd name="T19" fmla="*/ 26 h 252"/>
                <a:gd name="T20" fmla="*/ 1557 w 1120"/>
                <a:gd name="T21" fmla="*/ 26 h 252"/>
                <a:gd name="T22" fmla="*/ 1338 w 1120"/>
                <a:gd name="T23" fmla="*/ 26 h 252"/>
                <a:gd name="T24" fmla="*/ 1123 w 1120"/>
                <a:gd name="T25" fmla="*/ 26 h 252"/>
                <a:gd name="T26" fmla="*/ 924 w 1120"/>
                <a:gd name="T27" fmla="*/ 26 h 252"/>
                <a:gd name="T28" fmla="*/ 742 w 1120"/>
                <a:gd name="T29" fmla="*/ 27 h 252"/>
                <a:gd name="T30" fmla="*/ 574 w 1120"/>
                <a:gd name="T31" fmla="*/ 29 h 252"/>
                <a:gd name="T32" fmla="*/ 431 w 1120"/>
                <a:gd name="T33" fmla="*/ 29 h 252"/>
                <a:gd name="T34" fmla="*/ 305 w 1120"/>
                <a:gd name="T35" fmla="*/ 31 h 252"/>
                <a:gd name="T36" fmla="*/ 196 w 1120"/>
                <a:gd name="T37" fmla="*/ 32 h 252"/>
                <a:gd name="T38" fmla="*/ 111 w 1120"/>
                <a:gd name="T39" fmla="*/ 33 h 252"/>
                <a:gd name="T40" fmla="*/ 48 w 1120"/>
                <a:gd name="T41" fmla="*/ 34 h 252"/>
                <a:gd name="T42" fmla="*/ 14 w 1120"/>
                <a:gd name="T43" fmla="*/ 35 h 252"/>
                <a:gd name="T44" fmla="*/ 0 w 1120"/>
                <a:gd name="T45" fmla="*/ 35 h 252"/>
                <a:gd name="T46" fmla="*/ 0 w 1120"/>
                <a:gd name="T47" fmla="*/ 8 h 252"/>
                <a:gd name="T48" fmla="*/ 1348 w 1120"/>
                <a:gd name="T49" fmla="*/ 0 h 252"/>
                <a:gd name="T50" fmla="*/ 2700 w 1120"/>
                <a:gd name="T51" fmla="*/ 8 h 252"/>
                <a:gd name="T52" fmla="*/ 2700 w 1120"/>
                <a:gd name="T53" fmla="*/ 35 h 252"/>
                <a:gd name="T54" fmla="*/ 2700 w 1120"/>
                <a:gd name="T55" fmla="*/ 35 h 252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w 1120"/>
                <a:gd name="T85" fmla="*/ 0 h 252"/>
                <a:gd name="T86" fmla="*/ 1120 w 1120"/>
                <a:gd name="T87" fmla="*/ 252 h 252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T84" t="T85" r="T86" b="T87"/>
              <a:pathLst>
                <a:path w="1120" h="252">
                  <a:moveTo>
                    <a:pt x="1120" y="252"/>
                  </a:moveTo>
                  <a:lnTo>
                    <a:pt x="1116" y="250"/>
                  </a:lnTo>
                  <a:lnTo>
                    <a:pt x="1100" y="246"/>
                  </a:lnTo>
                  <a:lnTo>
                    <a:pt x="1074" y="240"/>
                  </a:lnTo>
                  <a:lnTo>
                    <a:pt x="1038" y="232"/>
                  </a:lnTo>
                  <a:lnTo>
                    <a:pt x="992" y="222"/>
                  </a:lnTo>
                  <a:lnTo>
                    <a:pt x="938" y="212"/>
                  </a:lnTo>
                  <a:lnTo>
                    <a:pt x="876" y="204"/>
                  </a:lnTo>
                  <a:lnTo>
                    <a:pt x="806" y="196"/>
                  </a:lnTo>
                  <a:lnTo>
                    <a:pt x="730" y="190"/>
                  </a:lnTo>
                  <a:lnTo>
                    <a:pt x="646" y="184"/>
                  </a:lnTo>
                  <a:lnTo>
                    <a:pt x="556" y="184"/>
                  </a:lnTo>
                  <a:lnTo>
                    <a:pt x="466" y="184"/>
                  </a:lnTo>
                  <a:lnTo>
                    <a:pt x="384" y="190"/>
                  </a:lnTo>
                  <a:lnTo>
                    <a:pt x="308" y="196"/>
                  </a:lnTo>
                  <a:lnTo>
                    <a:pt x="238" y="204"/>
                  </a:lnTo>
                  <a:lnTo>
                    <a:pt x="178" y="212"/>
                  </a:lnTo>
                  <a:lnTo>
                    <a:pt x="126" y="222"/>
                  </a:lnTo>
                  <a:lnTo>
                    <a:pt x="82" y="232"/>
                  </a:lnTo>
                  <a:lnTo>
                    <a:pt x="46" y="240"/>
                  </a:lnTo>
                  <a:lnTo>
                    <a:pt x="20" y="246"/>
                  </a:lnTo>
                  <a:lnTo>
                    <a:pt x="6" y="250"/>
                  </a:lnTo>
                  <a:lnTo>
                    <a:pt x="0" y="252"/>
                  </a:lnTo>
                  <a:lnTo>
                    <a:pt x="0" y="62"/>
                  </a:lnTo>
                  <a:lnTo>
                    <a:pt x="560" y="0"/>
                  </a:lnTo>
                  <a:lnTo>
                    <a:pt x="1120" y="62"/>
                  </a:lnTo>
                  <a:lnTo>
                    <a:pt x="1120" y="252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1707" name="Rectangle 27"/>
            <p:cNvSpPr>
              <a:spLocks noChangeArrowheads="1"/>
            </p:cNvSpPr>
            <p:nvPr/>
          </p:nvSpPr>
          <p:spPr bwMode="gray">
            <a:xfrm>
              <a:off x="816" y="2304"/>
              <a:ext cx="1440" cy="393"/>
            </a:xfrm>
            <a:prstGeom prst="rect">
              <a:avLst/>
            </a:prstGeom>
            <a:gradFill rotWithShape="1">
              <a:gsLst>
                <a:gs pos="0">
                  <a:schemeClr val="hlink">
                    <a:gamma/>
                    <a:shade val="81961"/>
                    <a:invGamma/>
                  </a:schemeClr>
                </a:gs>
                <a:gs pos="100000">
                  <a:schemeClr val="hlink"/>
                </a:gs>
              </a:gsLst>
              <a:lin ang="2700000" scaled="1"/>
            </a:gradFill>
            <a:ln>
              <a:noFill/>
            </a:ln>
            <a:effectLst/>
            <a:ex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altLang="zh-CN">
                  <a:solidFill>
                    <a:schemeClr val="bg1"/>
                  </a:solidFill>
                </a:rPr>
                <a:t>Text in here</a:t>
              </a:r>
            </a:p>
          </p:txBody>
        </p:sp>
      </p:grpSp>
      <p:grpSp>
        <p:nvGrpSpPr>
          <p:cNvPr id="4" name="Group 28"/>
          <p:cNvGrpSpPr>
            <a:grpSpLocks/>
          </p:cNvGrpSpPr>
          <p:nvPr/>
        </p:nvGrpSpPr>
        <p:grpSpPr bwMode="auto">
          <a:xfrm>
            <a:off x="5937250" y="4913313"/>
            <a:ext cx="2028825" cy="482600"/>
            <a:chOff x="816" y="2304"/>
            <a:chExt cx="1440" cy="448"/>
          </a:xfrm>
        </p:grpSpPr>
        <p:sp>
          <p:nvSpPr>
            <p:cNvPr id="12318" name="Freeform 29"/>
            <p:cNvSpPr>
              <a:spLocks/>
            </p:cNvSpPr>
            <p:nvPr/>
          </p:nvSpPr>
          <p:spPr bwMode="gray">
            <a:xfrm>
              <a:off x="901" y="2562"/>
              <a:ext cx="1270" cy="190"/>
            </a:xfrm>
            <a:custGeom>
              <a:avLst/>
              <a:gdLst>
                <a:gd name="T0" fmla="*/ 2700 w 1120"/>
                <a:gd name="T1" fmla="*/ 35 h 252"/>
                <a:gd name="T2" fmla="*/ 2689 w 1120"/>
                <a:gd name="T3" fmla="*/ 35 h 252"/>
                <a:gd name="T4" fmla="*/ 2650 w 1120"/>
                <a:gd name="T5" fmla="*/ 34 h 252"/>
                <a:gd name="T6" fmla="*/ 2590 w 1120"/>
                <a:gd name="T7" fmla="*/ 33 h 252"/>
                <a:gd name="T8" fmla="*/ 2504 w 1120"/>
                <a:gd name="T9" fmla="*/ 32 h 252"/>
                <a:gd name="T10" fmla="*/ 2393 w 1120"/>
                <a:gd name="T11" fmla="*/ 31 h 252"/>
                <a:gd name="T12" fmla="*/ 2263 w 1120"/>
                <a:gd name="T13" fmla="*/ 29 h 252"/>
                <a:gd name="T14" fmla="*/ 2111 w 1120"/>
                <a:gd name="T15" fmla="*/ 29 h 252"/>
                <a:gd name="T16" fmla="*/ 1941 w 1120"/>
                <a:gd name="T17" fmla="*/ 27 h 252"/>
                <a:gd name="T18" fmla="*/ 1761 w 1120"/>
                <a:gd name="T19" fmla="*/ 26 h 252"/>
                <a:gd name="T20" fmla="*/ 1557 w 1120"/>
                <a:gd name="T21" fmla="*/ 26 h 252"/>
                <a:gd name="T22" fmla="*/ 1338 w 1120"/>
                <a:gd name="T23" fmla="*/ 26 h 252"/>
                <a:gd name="T24" fmla="*/ 1123 w 1120"/>
                <a:gd name="T25" fmla="*/ 26 h 252"/>
                <a:gd name="T26" fmla="*/ 924 w 1120"/>
                <a:gd name="T27" fmla="*/ 26 h 252"/>
                <a:gd name="T28" fmla="*/ 742 w 1120"/>
                <a:gd name="T29" fmla="*/ 27 h 252"/>
                <a:gd name="T30" fmla="*/ 574 w 1120"/>
                <a:gd name="T31" fmla="*/ 29 h 252"/>
                <a:gd name="T32" fmla="*/ 431 w 1120"/>
                <a:gd name="T33" fmla="*/ 29 h 252"/>
                <a:gd name="T34" fmla="*/ 305 w 1120"/>
                <a:gd name="T35" fmla="*/ 31 h 252"/>
                <a:gd name="T36" fmla="*/ 196 w 1120"/>
                <a:gd name="T37" fmla="*/ 32 h 252"/>
                <a:gd name="T38" fmla="*/ 111 w 1120"/>
                <a:gd name="T39" fmla="*/ 33 h 252"/>
                <a:gd name="T40" fmla="*/ 48 w 1120"/>
                <a:gd name="T41" fmla="*/ 34 h 252"/>
                <a:gd name="T42" fmla="*/ 14 w 1120"/>
                <a:gd name="T43" fmla="*/ 35 h 252"/>
                <a:gd name="T44" fmla="*/ 0 w 1120"/>
                <a:gd name="T45" fmla="*/ 35 h 252"/>
                <a:gd name="T46" fmla="*/ 0 w 1120"/>
                <a:gd name="T47" fmla="*/ 8 h 252"/>
                <a:gd name="T48" fmla="*/ 1348 w 1120"/>
                <a:gd name="T49" fmla="*/ 0 h 252"/>
                <a:gd name="T50" fmla="*/ 2700 w 1120"/>
                <a:gd name="T51" fmla="*/ 8 h 252"/>
                <a:gd name="T52" fmla="*/ 2700 w 1120"/>
                <a:gd name="T53" fmla="*/ 35 h 252"/>
                <a:gd name="T54" fmla="*/ 2700 w 1120"/>
                <a:gd name="T55" fmla="*/ 35 h 252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w 1120"/>
                <a:gd name="T85" fmla="*/ 0 h 252"/>
                <a:gd name="T86" fmla="*/ 1120 w 1120"/>
                <a:gd name="T87" fmla="*/ 252 h 252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T84" t="T85" r="T86" b="T87"/>
              <a:pathLst>
                <a:path w="1120" h="252">
                  <a:moveTo>
                    <a:pt x="1120" y="252"/>
                  </a:moveTo>
                  <a:lnTo>
                    <a:pt x="1116" y="250"/>
                  </a:lnTo>
                  <a:lnTo>
                    <a:pt x="1100" y="246"/>
                  </a:lnTo>
                  <a:lnTo>
                    <a:pt x="1074" y="240"/>
                  </a:lnTo>
                  <a:lnTo>
                    <a:pt x="1038" y="232"/>
                  </a:lnTo>
                  <a:lnTo>
                    <a:pt x="992" y="222"/>
                  </a:lnTo>
                  <a:lnTo>
                    <a:pt x="938" y="212"/>
                  </a:lnTo>
                  <a:lnTo>
                    <a:pt x="876" y="204"/>
                  </a:lnTo>
                  <a:lnTo>
                    <a:pt x="806" y="196"/>
                  </a:lnTo>
                  <a:lnTo>
                    <a:pt x="730" y="190"/>
                  </a:lnTo>
                  <a:lnTo>
                    <a:pt x="646" y="184"/>
                  </a:lnTo>
                  <a:lnTo>
                    <a:pt x="556" y="184"/>
                  </a:lnTo>
                  <a:lnTo>
                    <a:pt x="466" y="184"/>
                  </a:lnTo>
                  <a:lnTo>
                    <a:pt x="384" y="190"/>
                  </a:lnTo>
                  <a:lnTo>
                    <a:pt x="308" y="196"/>
                  </a:lnTo>
                  <a:lnTo>
                    <a:pt x="238" y="204"/>
                  </a:lnTo>
                  <a:lnTo>
                    <a:pt x="178" y="212"/>
                  </a:lnTo>
                  <a:lnTo>
                    <a:pt x="126" y="222"/>
                  </a:lnTo>
                  <a:lnTo>
                    <a:pt x="82" y="232"/>
                  </a:lnTo>
                  <a:lnTo>
                    <a:pt x="46" y="240"/>
                  </a:lnTo>
                  <a:lnTo>
                    <a:pt x="20" y="246"/>
                  </a:lnTo>
                  <a:lnTo>
                    <a:pt x="6" y="250"/>
                  </a:lnTo>
                  <a:lnTo>
                    <a:pt x="0" y="252"/>
                  </a:lnTo>
                  <a:lnTo>
                    <a:pt x="0" y="62"/>
                  </a:lnTo>
                  <a:lnTo>
                    <a:pt x="560" y="0"/>
                  </a:lnTo>
                  <a:lnTo>
                    <a:pt x="1120" y="62"/>
                  </a:lnTo>
                  <a:lnTo>
                    <a:pt x="1120" y="252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1710" name="Rectangle 30"/>
            <p:cNvSpPr>
              <a:spLocks noChangeArrowheads="1"/>
            </p:cNvSpPr>
            <p:nvPr/>
          </p:nvSpPr>
          <p:spPr bwMode="gray">
            <a:xfrm>
              <a:off x="816" y="2304"/>
              <a:ext cx="1440" cy="393"/>
            </a:xfrm>
            <a:prstGeom prst="rect">
              <a:avLst/>
            </a:prstGeom>
            <a:gradFill rotWithShape="1">
              <a:gsLst>
                <a:gs pos="0">
                  <a:schemeClr val="folHlink">
                    <a:gamma/>
                    <a:shade val="81961"/>
                    <a:invGamma/>
                  </a:schemeClr>
                </a:gs>
                <a:gs pos="100000">
                  <a:schemeClr val="folHlink"/>
                </a:gs>
              </a:gsLst>
              <a:lin ang="2700000" scaled="1"/>
            </a:gradFill>
            <a:ln>
              <a:noFill/>
            </a:ln>
            <a:effectLst/>
            <a:ex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altLang="zh-CN">
                  <a:solidFill>
                    <a:schemeClr val="bg1"/>
                  </a:solidFill>
                </a:rPr>
                <a:t>Text in here</a:t>
              </a:r>
            </a:p>
          </p:txBody>
        </p:sp>
      </p:grpSp>
      <p:grpSp>
        <p:nvGrpSpPr>
          <p:cNvPr id="5" name="Group 31"/>
          <p:cNvGrpSpPr>
            <a:grpSpLocks/>
          </p:cNvGrpSpPr>
          <p:nvPr/>
        </p:nvGrpSpPr>
        <p:grpSpPr bwMode="auto">
          <a:xfrm>
            <a:off x="984250" y="5065713"/>
            <a:ext cx="2028825" cy="482600"/>
            <a:chOff x="816" y="2304"/>
            <a:chExt cx="1440" cy="448"/>
          </a:xfrm>
        </p:grpSpPr>
        <p:sp>
          <p:nvSpPr>
            <p:cNvPr id="12316" name="Freeform 32"/>
            <p:cNvSpPr>
              <a:spLocks/>
            </p:cNvSpPr>
            <p:nvPr/>
          </p:nvSpPr>
          <p:spPr bwMode="gray">
            <a:xfrm>
              <a:off x="901" y="2562"/>
              <a:ext cx="1270" cy="190"/>
            </a:xfrm>
            <a:custGeom>
              <a:avLst/>
              <a:gdLst>
                <a:gd name="T0" fmla="*/ 2700 w 1120"/>
                <a:gd name="T1" fmla="*/ 35 h 252"/>
                <a:gd name="T2" fmla="*/ 2689 w 1120"/>
                <a:gd name="T3" fmla="*/ 35 h 252"/>
                <a:gd name="T4" fmla="*/ 2650 w 1120"/>
                <a:gd name="T5" fmla="*/ 34 h 252"/>
                <a:gd name="T6" fmla="*/ 2590 w 1120"/>
                <a:gd name="T7" fmla="*/ 33 h 252"/>
                <a:gd name="T8" fmla="*/ 2504 w 1120"/>
                <a:gd name="T9" fmla="*/ 32 h 252"/>
                <a:gd name="T10" fmla="*/ 2393 w 1120"/>
                <a:gd name="T11" fmla="*/ 31 h 252"/>
                <a:gd name="T12" fmla="*/ 2263 w 1120"/>
                <a:gd name="T13" fmla="*/ 29 h 252"/>
                <a:gd name="T14" fmla="*/ 2111 w 1120"/>
                <a:gd name="T15" fmla="*/ 29 h 252"/>
                <a:gd name="T16" fmla="*/ 1941 w 1120"/>
                <a:gd name="T17" fmla="*/ 27 h 252"/>
                <a:gd name="T18" fmla="*/ 1761 w 1120"/>
                <a:gd name="T19" fmla="*/ 26 h 252"/>
                <a:gd name="T20" fmla="*/ 1557 w 1120"/>
                <a:gd name="T21" fmla="*/ 26 h 252"/>
                <a:gd name="T22" fmla="*/ 1338 w 1120"/>
                <a:gd name="T23" fmla="*/ 26 h 252"/>
                <a:gd name="T24" fmla="*/ 1123 w 1120"/>
                <a:gd name="T25" fmla="*/ 26 h 252"/>
                <a:gd name="T26" fmla="*/ 924 w 1120"/>
                <a:gd name="T27" fmla="*/ 26 h 252"/>
                <a:gd name="T28" fmla="*/ 742 w 1120"/>
                <a:gd name="T29" fmla="*/ 27 h 252"/>
                <a:gd name="T30" fmla="*/ 574 w 1120"/>
                <a:gd name="T31" fmla="*/ 29 h 252"/>
                <a:gd name="T32" fmla="*/ 431 w 1120"/>
                <a:gd name="T33" fmla="*/ 29 h 252"/>
                <a:gd name="T34" fmla="*/ 305 w 1120"/>
                <a:gd name="T35" fmla="*/ 31 h 252"/>
                <a:gd name="T36" fmla="*/ 196 w 1120"/>
                <a:gd name="T37" fmla="*/ 32 h 252"/>
                <a:gd name="T38" fmla="*/ 111 w 1120"/>
                <a:gd name="T39" fmla="*/ 33 h 252"/>
                <a:gd name="T40" fmla="*/ 48 w 1120"/>
                <a:gd name="T41" fmla="*/ 34 h 252"/>
                <a:gd name="T42" fmla="*/ 14 w 1120"/>
                <a:gd name="T43" fmla="*/ 35 h 252"/>
                <a:gd name="T44" fmla="*/ 0 w 1120"/>
                <a:gd name="T45" fmla="*/ 35 h 252"/>
                <a:gd name="T46" fmla="*/ 0 w 1120"/>
                <a:gd name="T47" fmla="*/ 8 h 252"/>
                <a:gd name="T48" fmla="*/ 1348 w 1120"/>
                <a:gd name="T49" fmla="*/ 0 h 252"/>
                <a:gd name="T50" fmla="*/ 2700 w 1120"/>
                <a:gd name="T51" fmla="*/ 8 h 252"/>
                <a:gd name="T52" fmla="*/ 2700 w 1120"/>
                <a:gd name="T53" fmla="*/ 35 h 252"/>
                <a:gd name="T54" fmla="*/ 2700 w 1120"/>
                <a:gd name="T55" fmla="*/ 35 h 252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w 1120"/>
                <a:gd name="T85" fmla="*/ 0 h 252"/>
                <a:gd name="T86" fmla="*/ 1120 w 1120"/>
                <a:gd name="T87" fmla="*/ 252 h 252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T84" t="T85" r="T86" b="T87"/>
              <a:pathLst>
                <a:path w="1120" h="252">
                  <a:moveTo>
                    <a:pt x="1120" y="252"/>
                  </a:moveTo>
                  <a:lnTo>
                    <a:pt x="1116" y="250"/>
                  </a:lnTo>
                  <a:lnTo>
                    <a:pt x="1100" y="246"/>
                  </a:lnTo>
                  <a:lnTo>
                    <a:pt x="1074" y="240"/>
                  </a:lnTo>
                  <a:lnTo>
                    <a:pt x="1038" y="232"/>
                  </a:lnTo>
                  <a:lnTo>
                    <a:pt x="992" y="222"/>
                  </a:lnTo>
                  <a:lnTo>
                    <a:pt x="938" y="212"/>
                  </a:lnTo>
                  <a:lnTo>
                    <a:pt x="876" y="204"/>
                  </a:lnTo>
                  <a:lnTo>
                    <a:pt x="806" y="196"/>
                  </a:lnTo>
                  <a:lnTo>
                    <a:pt x="730" y="190"/>
                  </a:lnTo>
                  <a:lnTo>
                    <a:pt x="646" y="184"/>
                  </a:lnTo>
                  <a:lnTo>
                    <a:pt x="556" y="184"/>
                  </a:lnTo>
                  <a:lnTo>
                    <a:pt x="466" y="184"/>
                  </a:lnTo>
                  <a:lnTo>
                    <a:pt x="384" y="190"/>
                  </a:lnTo>
                  <a:lnTo>
                    <a:pt x="308" y="196"/>
                  </a:lnTo>
                  <a:lnTo>
                    <a:pt x="238" y="204"/>
                  </a:lnTo>
                  <a:lnTo>
                    <a:pt x="178" y="212"/>
                  </a:lnTo>
                  <a:lnTo>
                    <a:pt x="126" y="222"/>
                  </a:lnTo>
                  <a:lnTo>
                    <a:pt x="82" y="232"/>
                  </a:lnTo>
                  <a:lnTo>
                    <a:pt x="46" y="240"/>
                  </a:lnTo>
                  <a:lnTo>
                    <a:pt x="20" y="246"/>
                  </a:lnTo>
                  <a:lnTo>
                    <a:pt x="6" y="250"/>
                  </a:lnTo>
                  <a:lnTo>
                    <a:pt x="0" y="252"/>
                  </a:lnTo>
                  <a:lnTo>
                    <a:pt x="0" y="62"/>
                  </a:lnTo>
                  <a:lnTo>
                    <a:pt x="560" y="0"/>
                  </a:lnTo>
                  <a:lnTo>
                    <a:pt x="1120" y="62"/>
                  </a:lnTo>
                  <a:lnTo>
                    <a:pt x="1120" y="252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1713" name="Rectangle 33"/>
            <p:cNvSpPr>
              <a:spLocks noChangeArrowheads="1"/>
            </p:cNvSpPr>
            <p:nvPr/>
          </p:nvSpPr>
          <p:spPr bwMode="gray">
            <a:xfrm>
              <a:off x="816" y="2304"/>
              <a:ext cx="1440" cy="393"/>
            </a:xfrm>
            <a:prstGeom prst="rect">
              <a:avLst/>
            </a:prstGeom>
            <a:gradFill rotWithShape="1">
              <a:gsLst>
                <a:gs pos="0">
                  <a:schemeClr val="accent2">
                    <a:gamma/>
                    <a:shade val="57647"/>
                    <a:invGamma/>
                  </a:schemeClr>
                </a:gs>
                <a:gs pos="100000">
                  <a:schemeClr val="accent2"/>
                </a:gs>
              </a:gsLst>
              <a:lin ang="2700000" scaled="1"/>
            </a:gradFill>
            <a:ln>
              <a:noFill/>
            </a:ln>
            <a:effectLst/>
            <a:ex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altLang="zh-CN">
                  <a:solidFill>
                    <a:schemeClr val="bg1"/>
                  </a:solidFill>
                </a:rPr>
                <a:t>Text in here</a:t>
              </a:r>
            </a:p>
          </p:txBody>
        </p:sp>
      </p:grpSp>
      <p:cxnSp>
        <p:nvCxnSpPr>
          <p:cNvPr id="12314" name="AutoShape 34"/>
          <p:cNvCxnSpPr>
            <a:cxnSpLocks noChangeShapeType="1"/>
          </p:cNvCxnSpPr>
          <p:nvPr/>
        </p:nvCxnSpPr>
        <p:spPr bwMode="auto">
          <a:xfrm rot="10800000">
            <a:off x="4641850" y="3922713"/>
            <a:ext cx="1295400" cy="1219200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rgbClr val="000000"/>
            </a:solidFill>
            <a:miter lim="800000"/>
            <a:headEnd/>
            <a:tailEnd type="triangle" w="med" len="med"/>
          </a:ln>
        </p:spPr>
      </p:cxnSp>
      <p:cxnSp>
        <p:nvCxnSpPr>
          <p:cNvPr id="12315" name="AutoShape 35"/>
          <p:cNvCxnSpPr>
            <a:cxnSpLocks noChangeShapeType="1"/>
          </p:cNvCxnSpPr>
          <p:nvPr/>
        </p:nvCxnSpPr>
        <p:spPr bwMode="auto">
          <a:xfrm flipV="1">
            <a:off x="3013075" y="4075113"/>
            <a:ext cx="257175" cy="1203325"/>
          </a:xfrm>
          <a:prstGeom prst="bentConnector2">
            <a:avLst/>
          </a:prstGeom>
          <a:noFill/>
          <a:ln w="9525">
            <a:solidFill>
              <a:srgbClr val="000000"/>
            </a:solidFill>
            <a:miter lim="800000"/>
            <a:headEnd/>
            <a:tailEnd type="triangle" w="med" len="med"/>
          </a:ln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Oval 63"/>
          <p:cNvSpPr>
            <a:spLocks noChangeArrowheads="1"/>
          </p:cNvSpPr>
          <p:nvPr/>
        </p:nvSpPr>
        <p:spPr bwMode="auto">
          <a:xfrm>
            <a:off x="1922463" y="4660900"/>
            <a:ext cx="5353050" cy="1365250"/>
          </a:xfrm>
          <a:prstGeom prst="ellipse">
            <a:avLst/>
          </a:prstGeom>
          <a:gradFill rotWithShape="1">
            <a:gsLst>
              <a:gs pos="0">
                <a:srgbClr val="000000">
                  <a:alpha val="37999"/>
                </a:srgbClr>
              </a:gs>
              <a:gs pos="100000">
                <a:srgbClr val="000000">
                  <a:alpha val="0"/>
                </a:srgbClr>
              </a:gs>
            </a:gsLst>
            <a:path path="shape">
              <a:fillToRect l="50000" t="50000" r="50000" b="50000"/>
            </a:path>
          </a:gradFill>
          <a:ln w="9525" algn="ctr">
            <a:noFill/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grpSp>
        <p:nvGrpSpPr>
          <p:cNvPr id="2" name="Group 64"/>
          <p:cNvGrpSpPr>
            <a:grpSpLocks/>
          </p:cNvGrpSpPr>
          <p:nvPr/>
        </p:nvGrpSpPr>
        <p:grpSpPr bwMode="auto">
          <a:xfrm>
            <a:off x="2341563" y="2428875"/>
            <a:ext cx="4462462" cy="2487613"/>
            <a:chOff x="1341" y="2445"/>
            <a:chExt cx="2811" cy="1567"/>
          </a:xfrm>
        </p:grpSpPr>
        <p:sp>
          <p:nvSpPr>
            <p:cNvPr id="4161" name="Oval 65"/>
            <p:cNvSpPr>
              <a:spLocks noChangeArrowheads="1"/>
            </p:cNvSpPr>
            <p:nvPr/>
          </p:nvSpPr>
          <p:spPr bwMode="auto">
            <a:xfrm>
              <a:off x="1341" y="2445"/>
              <a:ext cx="2799" cy="1567"/>
            </a:xfrm>
            <a:prstGeom prst="ellipse">
              <a:avLst/>
            </a:prstGeom>
            <a:gradFill rotWithShape="1">
              <a:gsLst>
                <a:gs pos="0">
                  <a:schemeClr val="accent1">
                    <a:lumMod val="40000"/>
                    <a:lumOff val="60000"/>
                  </a:schemeClr>
                </a:gs>
                <a:gs pos="50000">
                  <a:schemeClr val="bg1">
                    <a:lumMod val="10000"/>
                    <a:lumOff val="90000"/>
                  </a:schemeClr>
                </a:gs>
                <a:gs pos="100000">
                  <a:schemeClr val="bg1">
                    <a:lumMod val="25000"/>
                    <a:lumOff val="75000"/>
                  </a:schemeClr>
                </a:gs>
              </a:gsLst>
              <a:lin ang="0" scaled="1"/>
            </a:gradFill>
            <a:ln>
              <a:noFill/>
            </a:ln>
            <a:effectLst/>
            <a:extLst/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  <p:grpSp>
          <p:nvGrpSpPr>
            <p:cNvPr id="3" name="Group 66"/>
            <p:cNvGrpSpPr>
              <a:grpSpLocks/>
            </p:cNvGrpSpPr>
            <p:nvPr/>
          </p:nvGrpSpPr>
          <p:grpSpPr bwMode="auto">
            <a:xfrm>
              <a:off x="1341" y="2445"/>
              <a:ext cx="2811" cy="1377"/>
              <a:chOff x="2692" y="2749"/>
              <a:chExt cx="2811" cy="1377"/>
            </a:xfrm>
          </p:grpSpPr>
          <p:sp>
            <p:nvSpPr>
              <p:cNvPr id="13341" name="Arc 67"/>
              <p:cNvSpPr>
                <a:spLocks/>
              </p:cNvSpPr>
              <p:nvPr/>
            </p:nvSpPr>
            <p:spPr bwMode="auto">
              <a:xfrm>
                <a:off x="2692" y="2957"/>
                <a:ext cx="2714" cy="1169"/>
              </a:xfrm>
              <a:custGeom>
                <a:avLst/>
                <a:gdLst>
                  <a:gd name="T0" fmla="*/ 0 w 41746"/>
                  <a:gd name="T1" fmla="*/ 0 h 36727"/>
                  <a:gd name="T2" fmla="*/ 0 w 41746"/>
                  <a:gd name="T3" fmla="*/ 0 h 36727"/>
                  <a:gd name="T4" fmla="*/ 0 w 41746"/>
                  <a:gd name="T5" fmla="*/ 0 h 36727"/>
                  <a:gd name="T6" fmla="*/ 0 60000 65536"/>
                  <a:gd name="T7" fmla="*/ 0 60000 65536"/>
                  <a:gd name="T8" fmla="*/ 0 60000 65536"/>
                  <a:gd name="T9" fmla="*/ 0 w 41746"/>
                  <a:gd name="T10" fmla="*/ 0 h 36727"/>
                  <a:gd name="T11" fmla="*/ 41746 w 41746"/>
                  <a:gd name="T12" fmla="*/ 36727 h 36727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1746" h="36727" fill="none" extrusionOk="0">
                    <a:moveTo>
                      <a:pt x="41746" y="22917"/>
                    </a:moveTo>
                    <a:cubicBezTo>
                      <a:pt x="38528" y="31239"/>
                      <a:pt x="30523" y="36726"/>
                      <a:pt x="21600" y="36727"/>
                    </a:cubicBezTo>
                    <a:cubicBezTo>
                      <a:pt x="9670" y="36727"/>
                      <a:pt x="0" y="27056"/>
                      <a:pt x="0" y="15127"/>
                    </a:cubicBezTo>
                    <a:cubicBezTo>
                      <a:pt x="-1" y="9469"/>
                      <a:pt x="2219" y="4038"/>
                      <a:pt x="6181" y="-1"/>
                    </a:cubicBezTo>
                  </a:path>
                  <a:path w="41746" h="36727" stroke="0" extrusionOk="0">
                    <a:moveTo>
                      <a:pt x="41746" y="22917"/>
                    </a:moveTo>
                    <a:cubicBezTo>
                      <a:pt x="38528" y="31239"/>
                      <a:pt x="30523" y="36726"/>
                      <a:pt x="21600" y="36727"/>
                    </a:cubicBezTo>
                    <a:cubicBezTo>
                      <a:pt x="9670" y="36727"/>
                      <a:pt x="0" y="27056"/>
                      <a:pt x="0" y="15127"/>
                    </a:cubicBezTo>
                    <a:cubicBezTo>
                      <a:pt x="-1" y="9469"/>
                      <a:pt x="2219" y="4038"/>
                      <a:pt x="6181" y="-1"/>
                    </a:cubicBezTo>
                    <a:lnTo>
                      <a:pt x="21600" y="15127"/>
                    </a:lnTo>
                    <a:lnTo>
                      <a:pt x="41746" y="22917"/>
                    </a:lnTo>
                    <a:close/>
                  </a:path>
                </a:pathLst>
              </a:custGeom>
              <a:solidFill>
                <a:srgbClr val="005AB4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3342" name="Arc 68"/>
              <p:cNvSpPr>
                <a:spLocks/>
              </p:cNvSpPr>
              <p:nvPr/>
            </p:nvSpPr>
            <p:spPr bwMode="auto">
              <a:xfrm>
                <a:off x="3096" y="2749"/>
                <a:ext cx="1032" cy="688"/>
              </a:xfrm>
              <a:custGeom>
                <a:avLst/>
                <a:gdLst>
                  <a:gd name="T0" fmla="*/ 0 w 15872"/>
                  <a:gd name="T1" fmla="*/ 0 h 21600"/>
                  <a:gd name="T2" fmla="*/ 0 w 15872"/>
                  <a:gd name="T3" fmla="*/ 0 h 21600"/>
                  <a:gd name="T4" fmla="*/ 0 w 15872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15872"/>
                  <a:gd name="T10" fmla="*/ 0 h 21600"/>
                  <a:gd name="T11" fmla="*/ 15872 w 15872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5872" h="21600" fill="none" extrusionOk="0">
                    <a:moveTo>
                      <a:pt x="-1" y="6630"/>
                    </a:moveTo>
                    <a:cubicBezTo>
                      <a:pt x="4072" y="2394"/>
                      <a:pt x="9695" y="-1"/>
                      <a:pt x="15572" y="0"/>
                    </a:cubicBezTo>
                    <a:cubicBezTo>
                      <a:pt x="15672" y="0"/>
                      <a:pt x="15772" y="0"/>
                      <a:pt x="15871" y="2"/>
                    </a:cubicBezTo>
                  </a:path>
                  <a:path w="15872" h="21600" stroke="0" extrusionOk="0">
                    <a:moveTo>
                      <a:pt x="-1" y="6630"/>
                    </a:moveTo>
                    <a:cubicBezTo>
                      <a:pt x="4072" y="2394"/>
                      <a:pt x="9695" y="-1"/>
                      <a:pt x="15572" y="0"/>
                    </a:cubicBezTo>
                    <a:cubicBezTo>
                      <a:pt x="15672" y="0"/>
                      <a:pt x="15772" y="0"/>
                      <a:pt x="15871" y="2"/>
                    </a:cubicBezTo>
                    <a:lnTo>
                      <a:pt x="15572" y="21600"/>
                    </a:lnTo>
                    <a:lnTo>
                      <a:pt x="-1" y="6630"/>
                    </a:lnTo>
                    <a:close/>
                  </a:path>
                </a:pathLst>
              </a:custGeom>
              <a:solidFill>
                <a:srgbClr val="88528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3343" name="Arc 69"/>
              <p:cNvSpPr>
                <a:spLocks/>
              </p:cNvSpPr>
              <p:nvPr/>
            </p:nvSpPr>
            <p:spPr bwMode="auto">
              <a:xfrm>
                <a:off x="4096" y="2749"/>
                <a:ext cx="1024" cy="688"/>
              </a:xfrm>
              <a:custGeom>
                <a:avLst/>
                <a:gdLst>
                  <a:gd name="T0" fmla="*/ 0 w 15745"/>
                  <a:gd name="T1" fmla="*/ 0 h 21599"/>
                  <a:gd name="T2" fmla="*/ 0 w 15745"/>
                  <a:gd name="T3" fmla="*/ 0 h 21599"/>
                  <a:gd name="T4" fmla="*/ 0 w 15745"/>
                  <a:gd name="T5" fmla="*/ 0 h 21599"/>
                  <a:gd name="T6" fmla="*/ 0 60000 65536"/>
                  <a:gd name="T7" fmla="*/ 0 60000 65536"/>
                  <a:gd name="T8" fmla="*/ 0 60000 65536"/>
                  <a:gd name="T9" fmla="*/ 0 w 15745"/>
                  <a:gd name="T10" fmla="*/ 0 h 21599"/>
                  <a:gd name="T11" fmla="*/ 15745 w 15745"/>
                  <a:gd name="T12" fmla="*/ 21599 h 21599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5745" h="21599" fill="none" extrusionOk="0">
                    <a:moveTo>
                      <a:pt x="239" y="0"/>
                    </a:moveTo>
                    <a:cubicBezTo>
                      <a:pt x="6120" y="65"/>
                      <a:pt x="11719" y="2525"/>
                      <a:pt x="15744" y="6812"/>
                    </a:cubicBezTo>
                  </a:path>
                  <a:path w="15745" h="21599" stroke="0" extrusionOk="0">
                    <a:moveTo>
                      <a:pt x="239" y="0"/>
                    </a:moveTo>
                    <a:cubicBezTo>
                      <a:pt x="6120" y="65"/>
                      <a:pt x="11719" y="2525"/>
                      <a:pt x="15744" y="6812"/>
                    </a:cubicBezTo>
                    <a:lnTo>
                      <a:pt x="0" y="21599"/>
                    </a:lnTo>
                    <a:lnTo>
                      <a:pt x="239" y="0"/>
                    </a:lnTo>
                    <a:close/>
                  </a:path>
                </a:pathLst>
              </a:custGeom>
              <a:solidFill>
                <a:srgbClr val="B4490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3344" name="Arc 70"/>
              <p:cNvSpPr>
                <a:spLocks/>
              </p:cNvSpPr>
              <p:nvPr/>
            </p:nvSpPr>
            <p:spPr bwMode="auto">
              <a:xfrm>
                <a:off x="4098" y="2936"/>
                <a:ext cx="1405" cy="756"/>
              </a:xfrm>
              <a:custGeom>
                <a:avLst/>
                <a:gdLst>
                  <a:gd name="T0" fmla="*/ 0 w 21600"/>
                  <a:gd name="T1" fmla="*/ 0 h 23737"/>
                  <a:gd name="T2" fmla="*/ 0 w 21600"/>
                  <a:gd name="T3" fmla="*/ 0 h 23737"/>
                  <a:gd name="T4" fmla="*/ 0 w 21600"/>
                  <a:gd name="T5" fmla="*/ 0 h 23737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3737"/>
                  <a:gd name="T11" fmla="*/ 21600 w 21600"/>
                  <a:gd name="T12" fmla="*/ 23737 h 23737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3737" fill="none" extrusionOk="0">
                    <a:moveTo>
                      <a:pt x="14973" y="-1"/>
                    </a:moveTo>
                    <a:cubicBezTo>
                      <a:pt x="19207" y="4072"/>
                      <a:pt x="21600" y="9693"/>
                      <a:pt x="21600" y="15568"/>
                    </a:cubicBezTo>
                    <a:cubicBezTo>
                      <a:pt x="21600" y="18369"/>
                      <a:pt x="21055" y="21143"/>
                      <a:pt x="19995" y="23736"/>
                    </a:cubicBezTo>
                  </a:path>
                  <a:path w="21600" h="23737" stroke="0" extrusionOk="0">
                    <a:moveTo>
                      <a:pt x="14973" y="-1"/>
                    </a:moveTo>
                    <a:cubicBezTo>
                      <a:pt x="19207" y="4072"/>
                      <a:pt x="21600" y="9693"/>
                      <a:pt x="21600" y="15568"/>
                    </a:cubicBezTo>
                    <a:cubicBezTo>
                      <a:pt x="21600" y="18369"/>
                      <a:pt x="21055" y="21143"/>
                      <a:pt x="19995" y="23736"/>
                    </a:cubicBezTo>
                    <a:lnTo>
                      <a:pt x="0" y="15568"/>
                    </a:lnTo>
                    <a:lnTo>
                      <a:pt x="14973" y="-1"/>
                    </a:lnTo>
                    <a:close/>
                  </a:path>
                </a:pathLst>
              </a:custGeom>
              <a:solidFill>
                <a:srgbClr val="A8880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</p:grpSp>
      <p:sp>
        <p:nvSpPr>
          <p:cNvPr id="4168" name="Arc 72"/>
          <p:cNvSpPr>
            <a:spLocks/>
          </p:cNvSpPr>
          <p:nvPr/>
        </p:nvSpPr>
        <p:spPr bwMode="auto">
          <a:xfrm>
            <a:off x="2351088" y="2762250"/>
            <a:ext cx="4308475" cy="1855788"/>
          </a:xfrm>
          <a:custGeom>
            <a:avLst/>
            <a:gdLst>
              <a:gd name="G0" fmla="+- 21600 0 0"/>
              <a:gd name="G1" fmla="+- 15127 0 0"/>
              <a:gd name="G2" fmla="+- 21600 0 0"/>
              <a:gd name="T0" fmla="*/ 41746 w 41746"/>
              <a:gd name="T1" fmla="*/ 22917 h 36727"/>
              <a:gd name="T2" fmla="*/ 6182 w 41746"/>
              <a:gd name="T3" fmla="*/ 0 h 36727"/>
              <a:gd name="T4" fmla="*/ 21600 w 41746"/>
              <a:gd name="T5" fmla="*/ 15127 h 367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1746" h="36727" fill="none" extrusionOk="0">
                <a:moveTo>
                  <a:pt x="41746" y="22917"/>
                </a:moveTo>
                <a:cubicBezTo>
                  <a:pt x="38528" y="31239"/>
                  <a:pt x="30523" y="36726"/>
                  <a:pt x="21600" y="36727"/>
                </a:cubicBezTo>
                <a:cubicBezTo>
                  <a:pt x="9670" y="36727"/>
                  <a:pt x="0" y="27056"/>
                  <a:pt x="0" y="15127"/>
                </a:cubicBezTo>
                <a:cubicBezTo>
                  <a:pt x="-1" y="9469"/>
                  <a:pt x="2219" y="4038"/>
                  <a:pt x="6181" y="-1"/>
                </a:cubicBezTo>
              </a:path>
              <a:path w="41746" h="36727" stroke="0" extrusionOk="0">
                <a:moveTo>
                  <a:pt x="41746" y="22917"/>
                </a:moveTo>
                <a:cubicBezTo>
                  <a:pt x="38528" y="31239"/>
                  <a:pt x="30523" y="36726"/>
                  <a:pt x="21600" y="36727"/>
                </a:cubicBezTo>
                <a:cubicBezTo>
                  <a:pt x="9670" y="36727"/>
                  <a:pt x="0" y="27056"/>
                  <a:pt x="0" y="15127"/>
                </a:cubicBezTo>
                <a:cubicBezTo>
                  <a:pt x="-1" y="9469"/>
                  <a:pt x="2219" y="4038"/>
                  <a:pt x="6181" y="-1"/>
                </a:cubicBezTo>
                <a:lnTo>
                  <a:pt x="21600" y="15127"/>
                </a:lnTo>
                <a:close/>
              </a:path>
            </a:pathLst>
          </a:custGeom>
          <a:gradFill rotWithShape="1"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2700000" scaled="1"/>
          </a:gradFill>
          <a:ln>
            <a:noFill/>
          </a:ln>
          <a:effectLst/>
        </p:spPr>
        <p:txBody>
          <a:bodyPr wrap="none" anchor="ctr"/>
          <a:lstStyle/>
          <a:p>
            <a:pPr>
              <a:defRPr/>
            </a:pPr>
            <a:endParaRPr lang="zh-CN" altLang="en-US"/>
          </a:p>
        </p:txBody>
      </p:sp>
      <p:sp>
        <p:nvSpPr>
          <p:cNvPr id="13317" name="Arc 73"/>
          <p:cNvSpPr>
            <a:spLocks/>
          </p:cNvSpPr>
          <p:nvPr/>
        </p:nvSpPr>
        <p:spPr bwMode="auto">
          <a:xfrm>
            <a:off x="2992438" y="2432050"/>
            <a:ext cx="1638300" cy="1092200"/>
          </a:xfrm>
          <a:custGeom>
            <a:avLst/>
            <a:gdLst>
              <a:gd name="T0" fmla="*/ 0 w 15872"/>
              <a:gd name="T1" fmla="*/ 2147483647 h 21600"/>
              <a:gd name="T2" fmla="*/ 2147483647 w 15872"/>
              <a:gd name="T3" fmla="*/ 2147483647 h 21600"/>
              <a:gd name="T4" fmla="*/ 2147483647 w 15872"/>
              <a:gd name="T5" fmla="*/ 2147483647 h 21600"/>
              <a:gd name="T6" fmla="*/ 0 60000 65536"/>
              <a:gd name="T7" fmla="*/ 0 60000 65536"/>
              <a:gd name="T8" fmla="*/ 0 60000 65536"/>
              <a:gd name="T9" fmla="*/ 0 w 15872"/>
              <a:gd name="T10" fmla="*/ 0 h 21600"/>
              <a:gd name="T11" fmla="*/ 15872 w 15872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5872" h="21600" fill="none" extrusionOk="0">
                <a:moveTo>
                  <a:pt x="-1" y="6630"/>
                </a:moveTo>
                <a:cubicBezTo>
                  <a:pt x="4072" y="2394"/>
                  <a:pt x="9695" y="-1"/>
                  <a:pt x="15572" y="0"/>
                </a:cubicBezTo>
                <a:cubicBezTo>
                  <a:pt x="15672" y="0"/>
                  <a:pt x="15772" y="0"/>
                  <a:pt x="15871" y="2"/>
                </a:cubicBezTo>
              </a:path>
              <a:path w="15872" h="21600" stroke="0" extrusionOk="0">
                <a:moveTo>
                  <a:pt x="-1" y="6630"/>
                </a:moveTo>
                <a:cubicBezTo>
                  <a:pt x="4072" y="2394"/>
                  <a:pt x="9695" y="-1"/>
                  <a:pt x="15572" y="0"/>
                </a:cubicBezTo>
                <a:cubicBezTo>
                  <a:pt x="15672" y="0"/>
                  <a:pt x="15772" y="0"/>
                  <a:pt x="15871" y="2"/>
                </a:cubicBezTo>
                <a:lnTo>
                  <a:pt x="15572" y="21600"/>
                </a:lnTo>
                <a:lnTo>
                  <a:pt x="-1" y="6630"/>
                </a:lnTo>
                <a:close/>
              </a:path>
            </a:pathLst>
          </a:custGeom>
          <a:gradFill rotWithShape="1">
            <a:gsLst>
              <a:gs pos="0">
                <a:srgbClr val="7B5D78"/>
              </a:gs>
              <a:gs pos="100000">
                <a:srgbClr val="BA8CB5"/>
              </a:gs>
            </a:gsLst>
            <a:lin ang="2700000" scaled="1"/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170" name="Arc 74"/>
          <p:cNvSpPr>
            <a:spLocks/>
          </p:cNvSpPr>
          <p:nvPr/>
        </p:nvSpPr>
        <p:spPr bwMode="auto">
          <a:xfrm>
            <a:off x="4579938" y="2432050"/>
            <a:ext cx="1625600" cy="1092200"/>
          </a:xfrm>
          <a:custGeom>
            <a:avLst/>
            <a:gdLst>
              <a:gd name="G0" fmla="+- 0 0 0"/>
              <a:gd name="G1" fmla="+- 21599 0 0"/>
              <a:gd name="G2" fmla="+- 21600 0 0"/>
              <a:gd name="T0" fmla="*/ 240 w 15745"/>
              <a:gd name="T1" fmla="*/ 0 h 21599"/>
              <a:gd name="T2" fmla="*/ 15745 w 15745"/>
              <a:gd name="T3" fmla="*/ 6812 h 21599"/>
              <a:gd name="T4" fmla="*/ 0 w 15745"/>
              <a:gd name="T5" fmla="*/ 21599 h 215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5745" h="21599" fill="none" extrusionOk="0">
                <a:moveTo>
                  <a:pt x="239" y="0"/>
                </a:moveTo>
                <a:cubicBezTo>
                  <a:pt x="6120" y="65"/>
                  <a:pt x="11719" y="2525"/>
                  <a:pt x="15744" y="6812"/>
                </a:cubicBezTo>
              </a:path>
              <a:path w="15745" h="21599" stroke="0" extrusionOk="0">
                <a:moveTo>
                  <a:pt x="239" y="0"/>
                </a:moveTo>
                <a:cubicBezTo>
                  <a:pt x="6120" y="65"/>
                  <a:pt x="11719" y="2525"/>
                  <a:pt x="15744" y="6812"/>
                </a:cubicBezTo>
                <a:lnTo>
                  <a:pt x="0" y="21599"/>
                </a:lnTo>
                <a:close/>
              </a:path>
            </a:pathLst>
          </a:custGeom>
          <a:gradFill rotWithShape="1">
            <a:gsLst>
              <a:gs pos="0">
                <a:schemeClr val="accent6">
                  <a:lumMod val="90000"/>
                </a:schemeClr>
              </a:gs>
              <a:gs pos="100000">
                <a:schemeClr val="accent6">
                  <a:lumMod val="50000"/>
                </a:schemeClr>
              </a:gs>
            </a:gsLst>
            <a:lin ang="2700000" scaled="1"/>
          </a:gradFill>
          <a:ln>
            <a:noFill/>
          </a:ln>
          <a:effectLst/>
        </p:spPr>
        <p:txBody>
          <a:bodyPr wrap="none" anchor="ctr"/>
          <a:lstStyle/>
          <a:p>
            <a:pPr>
              <a:defRPr/>
            </a:pPr>
            <a:endParaRPr lang="zh-CN" altLang="en-US"/>
          </a:p>
        </p:txBody>
      </p:sp>
      <p:sp>
        <p:nvSpPr>
          <p:cNvPr id="13319" name="Arc 75"/>
          <p:cNvSpPr>
            <a:spLocks/>
          </p:cNvSpPr>
          <p:nvPr/>
        </p:nvSpPr>
        <p:spPr bwMode="auto">
          <a:xfrm>
            <a:off x="4583113" y="2728913"/>
            <a:ext cx="2230437" cy="1200150"/>
          </a:xfrm>
          <a:custGeom>
            <a:avLst/>
            <a:gdLst>
              <a:gd name="T0" fmla="*/ 2147483647 w 21600"/>
              <a:gd name="T1" fmla="*/ 0 h 23737"/>
              <a:gd name="T2" fmla="*/ 2147483647 w 21600"/>
              <a:gd name="T3" fmla="*/ 2147483647 h 23737"/>
              <a:gd name="T4" fmla="*/ 0 w 21600"/>
              <a:gd name="T5" fmla="*/ 2147483647 h 23737"/>
              <a:gd name="T6" fmla="*/ 0 60000 65536"/>
              <a:gd name="T7" fmla="*/ 0 60000 65536"/>
              <a:gd name="T8" fmla="*/ 0 60000 65536"/>
              <a:gd name="T9" fmla="*/ 0 w 21600"/>
              <a:gd name="T10" fmla="*/ 0 h 23737"/>
              <a:gd name="T11" fmla="*/ 21600 w 21600"/>
              <a:gd name="T12" fmla="*/ 23737 h 23737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3737" fill="none" extrusionOk="0">
                <a:moveTo>
                  <a:pt x="14973" y="-1"/>
                </a:moveTo>
                <a:cubicBezTo>
                  <a:pt x="19207" y="4072"/>
                  <a:pt x="21600" y="9693"/>
                  <a:pt x="21600" y="15568"/>
                </a:cubicBezTo>
                <a:cubicBezTo>
                  <a:pt x="21600" y="18369"/>
                  <a:pt x="21055" y="21143"/>
                  <a:pt x="19995" y="23736"/>
                </a:cubicBezTo>
              </a:path>
              <a:path w="21600" h="23737" stroke="0" extrusionOk="0">
                <a:moveTo>
                  <a:pt x="14973" y="-1"/>
                </a:moveTo>
                <a:cubicBezTo>
                  <a:pt x="19207" y="4072"/>
                  <a:pt x="21600" y="9693"/>
                  <a:pt x="21600" y="15568"/>
                </a:cubicBezTo>
                <a:cubicBezTo>
                  <a:pt x="21600" y="18369"/>
                  <a:pt x="21055" y="21143"/>
                  <a:pt x="19995" y="23736"/>
                </a:cubicBezTo>
                <a:lnTo>
                  <a:pt x="0" y="15568"/>
                </a:lnTo>
                <a:lnTo>
                  <a:pt x="14973" y="-1"/>
                </a:lnTo>
                <a:close/>
              </a:path>
            </a:pathLst>
          </a:custGeom>
          <a:gradFill rotWithShape="1">
            <a:gsLst>
              <a:gs pos="0">
                <a:srgbClr val="A98700"/>
              </a:gs>
              <a:gs pos="100000">
                <a:srgbClr val="FFCC00"/>
              </a:gs>
            </a:gsLst>
            <a:lin ang="2700000" scaled="1"/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5129" name="Oval 76"/>
          <p:cNvSpPr>
            <a:spLocks noChangeArrowheads="1"/>
          </p:cNvSpPr>
          <p:nvPr/>
        </p:nvSpPr>
        <p:spPr bwMode="auto">
          <a:xfrm>
            <a:off x="3524250" y="3051175"/>
            <a:ext cx="2097088" cy="869950"/>
          </a:xfrm>
          <a:prstGeom prst="ellipse">
            <a:avLst/>
          </a:prstGeom>
          <a:gradFill rotWithShape="1">
            <a:gsLst>
              <a:gs pos="0">
                <a:schemeClr val="accent1">
                  <a:lumMod val="40000"/>
                  <a:lumOff val="60000"/>
                </a:schemeClr>
              </a:gs>
              <a:gs pos="50000">
                <a:srgbClr val="FFFFFF"/>
              </a:gs>
              <a:gs pos="100000">
                <a:schemeClr val="accent1">
                  <a:lumMod val="40000"/>
                  <a:lumOff val="60000"/>
                </a:schemeClr>
              </a:gs>
            </a:gsLst>
            <a:lin ang="0" scaled="1"/>
          </a:gradFill>
          <a:ln>
            <a:noFill/>
          </a:ln>
        </p:spPr>
        <p:txBody>
          <a:bodyPr wrap="none" anchor="ctr"/>
          <a:lstStyle/>
          <a:p>
            <a:pPr>
              <a:defRPr/>
            </a:pPr>
            <a:endParaRPr lang="zh-CN" altLang="en-US"/>
          </a:p>
        </p:txBody>
      </p:sp>
      <p:sp>
        <p:nvSpPr>
          <p:cNvPr id="5130" name="Oval 77"/>
          <p:cNvSpPr>
            <a:spLocks noChangeArrowheads="1"/>
          </p:cNvSpPr>
          <p:nvPr/>
        </p:nvSpPr>
        <p:spPr bwMode="auto">
          <a:xfrm>
            <a:off x="3678238" y="3233738"/>
            <a:ext cx="1790700" cy="695325"/>
          </a:xfrm>
          <a:prstGeom prst="ellipse">
            <a:avLst/>
          </a:prstGeom>
          <a:gradFill rotWithShape="1">
            <a:gsLst>
              <a:gs pos="0">
                <a:schemeClr val="accent1">
                  <a:lumMod val="60000"/>
                  <a:lumOff val="40000"/>
                </a:schemeClr>
              </a:gs>
              <a:gs pos="50000">
                <a:schemeClr val="accent1">
                  <a:lumMod val="40000"/>
                  <a:lumOff val="60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0" scaled="1"/>
          </a:gradFill>
          <a:ln>
            <a:noFill/>
          </a:ln>
        </p:spPr>
        <p:txBody>
          <a:bodyPr wrap="none" anchor="ctr"/>
          <a:lstStyle/>
          <a:p>
            <a:pPr>
              <a:defRPr/>
            </a:pPr>
            <a:endParaRPr lang="zh-CN" altLang="en-US"/>
          </a:p>
        </p:txBody>
      </p:sp>
      <p:sp>
        <p:nvSpPr>
          <p:cNvPr id="11274" name="Text Box 78"/>
          <p:cNvSpPr txBox="1">
            <a:spLocks noChangeArrowheads="1"/>
          </p:cNvSpPr>
          <p:nvPr/>
        </p:nvSpPr>
        <p:spPr bwMode="auto">
          <a:xfrm>
            <a:off x="4864100" y="2587625"/>
            <a:ext cx="631825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28398" dir="3806097" algn="ctr" rotWithShape="0">
              <a:srgbClr val="000000">
                <a:alpha val="75998"/>
              </a:srgbClr>
            </a:outerShdw>
          </a:effec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altLang="ko-KR" b="0">
                <a:solidFill>
                  <a:srgbClr val="FFFFFF"/>
                </a:solidFill>
                <a:latin typeface="HY헤드라인M" pitchFamily="18" charset="-127"/>
                <a:ea typeface="HY헤드라인M" pitchFamily="18" charset="-127"/>
              </a:rPr>
              <a:t>10%</a:t>
            </a:r>
          </a:p>
        </p:txBody>
      </p:sp>
      <p:sp>
        <p:nvSpPr>
          <p:cNvPr id="11275" name="Text Box 79"/>
          <p:cNvSpPr txBox="1">
            <a:spLocks noChangeArrowheads="1"/>
          </p:cNvSpPr>
          <p:nvPr/>
        </p:nvSpPr>
        <p:spPr bwMode="auto">
          <a:xfrm>
            <a:off x="5889625" y="3151188"/>
            <a:ext cx="631825" cy="3667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28398" dir="3806097" algn="ctr" rotWithShape="0">
              <a:srgbClr val="000000">
                <a:alpha val="75998"/>
              </a:srgbClr>
            </a:outerShdw>
          </a:effec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altLang="ko-KR" b="0">
                <a:solidFill>
                  <a:srgbClr val="FFFFFF"/>
                </a:solidFill>
                <a:latin typeface="HY헤드라인M" pitchFamily="18" charset="-127"/>
                <a:ea typeface="HY헤드라인M" pitchFamily="18" charset="-127"/>
              </a:rPr>
              <a:t>15%</a:t>
            </a:r>
          </a:p>
        </p:txBody>
      </p:sp>
      <p:sp>
        <p:nvSpPr>
          <p:cNvPr id="11276" name="Text Box 80"/>
          <p:cNvSpPr txBox="1">
            <a:spLocks noChangeArrowheads="1"/>
          </p:cNvSpPr>
          <p:nvPr/>
        </p:nvSpPr>
        <p:spPr bwMode="auto">
          <a:xfrm>
            <a:off x="3675063" y="2559050"/>
            <a:ext cx="631825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28398" dir="3806097" algn="ctr" rotWithShape="0">
              <a:srgbClr val="000000">
                <a:alpha val="75998"/>
              </a:srgbClr>
            </a:outerShdw>
          </a:effec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altLang="ko-KR" b="0">
                <a:solidFill>
                  <a:srgbClr val="FFFFFF"/>
                </a:solidFill>
                <a:latin typeface="HY헤드라인M" pitchFamily="18" charset="-127"/>
                <a:ea typeface="HY헤드라인M" pitchFamily="18" charset="-127"/>
              </a:rPr>
              <a:t>20%</a:t>
            </a:r>
          </a:p>
        </p:txBody>
      </p:sp>
      <p:sp>
        <p:nvSpPr>
          <p:cNvPr id="11277" name="Text Box 81"/>
          <p:cNvSpPr txBox="1">
            <a:spLocks noChangeArrowheads="1"/>
          </p:cNvSpPr>
          <p:nvPr/>
        </p:nvSpPr>
        <p:spPr bwMode="auto">
          <a:xfrm>
            <a:off x="2830513" y="3517900"/>
            <a:ext cx="631825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28398" dir="3806097" algn="ctr" rotWithShape="0">
              <a:srgbClr val="000000">
                <a:alpha val="75998"/>
              </a:srgbClr>
            </a:outerShdw>
          </a:effec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altLang="ko-KR" b="0">
                <a:solidFill>
                  <a:srgbClr val="FFFFFF"/>
                </a:solidFill>
                <a:latin typeface="HY헤드라인M" pitchFamily="18" charset="-127"/>
                <a:ea typeface="HY헤드라인M" pitchFamily="18" charset="-127"/>
              </a:rPr>
              <a:t>55%</a:t>
            </a:r>
          </a:p>
        </p:txBody>
      </p:sp>
      <p:sp>
        <p:nvSpPr>
          <p:cNvPr id="13326" name="Line 82"/>
          <p:cNvSpPr>
            <a:spLocks noChangeShapeType="1"/>
          </p:cNvSpPr>
          <p:nvPr/>
        </p:nvSpPr>
        <p:spPr bwMode="auto">
          <a:xfrm>
            <a:off x="1017588" y="2319338"/>
            <a:ext cx="2506662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3327" name="Text Box 83"/>
          <p:cNvSpPr txBox="1">
            <a:spLocks noChangeArrowheads="1"/>
          </p:cNvSpPr>
          <p:nvPr/>
        </p:nvSpPr>
        <p:spPr bwMode="auto">
          <a:xfrm>
            <a:off x="4027488" y="3321050"/>
            <a:ext cx="1139825" cy="523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ko-KR" sz="2800" b="0" dirty="0">
                <a:latin typeface="Arial Black" pitchFamily="34" charset="0"/>
              </a:rPr>
              <a:t>2012</a:t>
            </a:r>
          </a:p>
        </p:txBody>
      </p:sp>
      <p:pic>
        <p:nvPicPr>
          <p:cNvPr id="13328" name="Picture 84" descr="빛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37163" y="3032125"/>
            <a:ext cx="1685925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81" name="Arc 85"/>
          <p:cNvSpPr>
            <a:spLocks/>
          </p:cNvSpPr>
          <p:nvPr/>
        </p:nvSpPr>
        <p:spPr bwMode="auto">
          <a:xfrm>
            <a:off x="2365375" y="2762250"/>
            <a:ext cx="4260850" cy="1855788"/>
          </a:xfrm>
          <a:custGeom>
            <a:avLst/>
            <a:gdLst>
              <a:gd name="G0" fmla="+- 21600 0 0"/>
              <a:gd name="G1" fmla="+- 15127 0 0"/>
              <a:gd name="G2" fmla="+- 21600 0 0"/>
              <a:gd name="T0" fmla="*/ 41746 w 41746"/>
              <a:gd name="T1" fmla="*/ 22917 h 36727"/>
              <a:gd name="T2" fmla="*/ 6182 w 41746"/>
              <a:gd name="T3" fmla="*/ 0 h 36727"/>
              <a:gd name="T4" fmla="*/ 21600 w 41746"/>
              <a:gd name="T5" fmla="*/ 15127 h 367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1746" h="36727" fill="none" extrusionOk="0">
                <a:moveTo>
                  <a:pt x="41746" y="22917"/>
                </a:moveTo>
                <a:cubicBezTo>
                  <a:pt x="38528" y="31239"/>
                  <a:pt x="30523" y="36726"/>
                  <a:pt x="21600" y="36727"/>
                </a:cubicBezTo>
                <a:cubicBezTo>
                  <a:pt x="9670" y="36727"/>
                  <a:pt x="0" y="27056"/>
                  <a:pt x="0" y="15127"/>
                </a:cubicBezTo>
                <a:cubicBezTo>
                  <a:pt x="-1" y="9469"/>
                  <a:pt x="2219" y="4038"/>
                  <a:pt x="6181" y="-1"/>
                </a:cubicBezTo>
              </a:path>
              <a:path w="41746" h="36727" stroke="0" extrusionOk="0">
                <a:moveTo>
                  <a:pt x="41746" y="22917"/>
                </a:moveTo>
                <a:cubicBezTo>
                  <a:pt x="38528" y="31239"/>
                  <a:pt x="30523" y="36726"/>
                  <a:pt x="21600" y="36727"/>
                </a:cubicBezTo>
                <a:cubicBezTo>
                  <a:pt x="9670" y="36727"/>
                  <a:pt x="0" y="27056"/>
                  <a:pt x="0" y="15127"/>
                </a:cubicBezTo>
                <a:cubicBezTo>
                  <a:pt x="-1" y="9469"/>
                  <a:pt x="2219" y="4038"/>
                  <a:pt x="6181" y="-1"/>
                </a:cubicBezTo>
                <a:lnTo>
                  <a:pt x="21600" y="15127"/>
                </a:lnTo>
                <a:close/>
              </a:path>
            </a:pathLst>
          </a:custGeom>
          <a:noFill/>
          <a:ln w="38100">
            <a:solidFill>
              <a:schemeClr val="accent1">
                <a:lumMod val="75000"/>
              </a:schemeClr>
            </a:solidFill>
            <a:round/>
            <a:headEnd/>
            <a:tailEnd type="triangle" w="med" len="med"/>
          </a:ln>
          <a:effectLst/>
          <a:extLst/>
        </p:spPr>
        <p:txBody>
          <a:bodyPr wrap="none" anchor="ctr"/>
          <a:lstStyle/>
          <a:p>
            <a:pPr>
              <a:defRPr/>
            </a:pPr>
            <a:endParaRPr lang="zh-CN" altLang="en-US"/>
          </a:p>
        </p:txBody>
      </p:sp>
      <p:sp>
        <p:nvSpPr>
          <p:cNvPr id="13330" name="Line 86"/>
          <p:cNvSpPr>
            <a:spLocks noChangeShapeType="1"/>
          </p:cNvSpPr>
          <p:nvPr/>
        </p:nvSpPr>
        <p:spPr bwMode="auto">
          <a:xfrm>
            <a:off x="3524250" y="2319338"/>
            <a:ext cx="0" cy="40640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3331" name="Rectangle 87"/>
          <p:cNvSpPr>
            <a:spLocks noChangeArrowheads="1"/>
          </p:cNvSpPr>
          <p:nvPr/>
        </p:nvSpPr>
        <p:spPr bwMode="auto">
          <a:xfrm>
            <a:off x="1052513" y="2098675"/>
            <a:ext cx="1939925" cy="2746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ko-KR" sz="1200">
                <a:solidFill>
                  <a:srgbClr val="885282"/>
                </a:solidFill>
                <a:latin typeface="Arial" charset="0"/>
                <a:ea typeface="HY견명조" pitchFamily="18" charset="-127"/>
              </a:rPr>
              <a:t>Web Service &amp; Solution </a:t>
            </a:r>
          </a:p>
        </p:txBody>
      </p:sp>
      <p:sp>
        <p:nvSpPr>
          <p:cNvPr id="13332" name="Rectangle 88"/>
          <p:cNvSpPr>
            <a:spLocks noChangeArrowheads="1"/>
          </p:cNvSpPr>
          <p:nvPr/>
        </p:nvSpPr>
        <p:spPr bwMode="auto">
          <a:xfrm>
            <a:off x="727075" y="3122613"/>
            <a:ext cx="1338263" cy="2746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ko-KR" sz="1200">
                <a:solidFill>
                  <a:srgbClr val="005AB4"/>
                </a:solidFill>
                <a:latin typeface="Arial" charset="0"/>
                <a:ea typeface="HY견명조" pitchFamily="18" charset="-127"/>
              </a:rPr>
              <a:t>eBiz Consulting</a:t>
            </a:r>
          </a:p>
        </p:txBody>
      </p:sp>
      <p:sp>
        <p:nvSpPr>
          <p:cNvPr id="13333" name="Line 89"/>
          <p:cNvSpPr>
            <a:spLocks noChangeShapeType="1"/>
          </p:cNvSpPr>
          <p:nvPr/>
        </p:nvSpPr>
        <p:spPr bwMode="auto">
          <a:xfrm>
            <a:off x="727075" y="3359150"/>
            <a:ext cx="2419350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3334" name="Rectangle 90"/>
          <p:cNvSpPr>
            <a:spLocks noChangeArrowheads="1"/>
          </p:cNvSpPr>
          <p:nvPr/>
        </p:nvSpPr>
        <p:spPr bwMode="auto">
          <a:xfrm>
            <a:off x="6880225" y="3303588"/>
            <a:ext cx="1804988" cy="2746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ko-KR" sz="1200">
                <a:solidFill>
                  <a:srgbClr val="A88800"/>
                </a:solidFill>
                <a:latin typeface="Arial" charset="0"/>
                <a:ea typeface="HY견명조" pitchFamily="18" charset="-127"/>
              </a:rPr>
              <a:t>SI Service &amp; Solution  </a:t>
            </a:r>
          </a:p>
        </p:txBody>
      </p:sp>
      <p:sp>
        <p:nvSpPr>
          <p:cNvPr id="13335" name="Line 91"/>
          <p:cNvSpPr>
            <a:spLocks noChangeShapeType="1"/>
          </p:cNvSpPr>
          <p:nvPr/>
        </p:nvSpPr>
        <p:spPr bwMode="auto">
          <a:xfrm flipH="1">
            <a:off x="6003925" y="3543300"/>
            <a:ext cx="2595563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3336" name="Rectangle 92"/>
          <p:cNvSpPr>
            <a:spLocks noChangeArrowheads="1"/>
          </p:cNvSpPr>
          <p:nvPr/>
        </p:nvSpPr>
        <p:spPr bwMode="auto">
          <a:xfrm>
            <a:off x="5713413" y="2098675"/>
            <a:ext cx="1616075" cy="2746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ko-KR" sz="1200">
                <a:solidFill>
                  <a:srgbClr val="FF6600"/>
                </a:solidFill>
                <a:latin typeface="Arial" charset="0"/>
              </a:rPr>
              <a:t>Network Integration</a:t>
            </a:r>
          </a:p>
        </p:txBody>
      </p:sp>
      <p:sp>
        <p:nvSpPr>
          <p:cNvPr id="13337" name="Line 93"/>
          <p:cNvSpPr>
            <a:spLocks noChangeShapeType="1"/>
          </p:cNvSpPr>
          <p:nvPr/>
        </p:nvSpPr>
        <p:spPr bwMode="auto">
          <a:xfrm>
            <a:off x="5218113" y="2319338"/>
            <a:ext cx="2119312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3338" name="Line 94"/>
          <p:cNvSpPr>
            <a:spLocks noChangeShapeType="1"/>
          </p:cNvSpPr>
          <p:nvPr/>
        </p:nvSpPr>
        <p:spPr bwMode="auto">
          <a:xfrm>
            <a:off x="5218113" y="2319338"/>
            <a:ext cx="0" cy="31750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 altLang="zh-CN" sz="2000" smtClean="0">
              <a:ea typeface="宋体" charset="-122"/>
            </a:endParaRPr>
          </a:p>
        </p:txBody>
      </p:sp>
      <p:sp>
        <p:nvSpPr>
          <p:cNvPr id="72707" name="AutoShape 3"/>
          <p:cNvSpPr>
            <a:spLocks noChangeArrowheads="1"/>
          </p:cNvSpPr>
          <p:nvPr/>
        </p:nvSpPr>
        <p:spPr bwMode="gray">
          <a:xfrm rot="39573186">
            <a:off x="4777582" y="2139156"/>
            <a:ext cx="792162" cy="288925"/>
          </a:xfrm>
          <a:prstGeom prst="rightArrow">
            <a:avLst>
              <a:gd name="adj1" fmla="val 35167"/>
              <a:gd name="adj2" fmla="val 111029"/>
            </a:avLst>
          </a:prstGeom>
          <a:gradFill rotWithShape="1">
            <a:gsLst>
              <a:gs pos="0">
                <a:schemeClr val="tx2">
                  <a:gamma/>
                  <a:shade val="89020"/>
                  <a:invGamma/>
                  <a:alpha val="0"/>
                </a:schemeClr>
              </a:gs>
              <a:gs pos="100000">
                <a:schemeClr val="tx2"/>
              </a:gs>
            </a:gsLst>
            <a:lin ang="0" scaled="1"/>
          </a:gradFill>
          <a:ln>
            <a:noFill/>
          </a:ln>
          <a:effectLst/>
          <a:extLst/>
        </p:spPr>
        <p:txBody>
          <a:bodyPr wrap="none" anchor="ctr"/>
          <a:lstStyle/>
          <a:p>
            <a:pPr>
              <a:defRPr/>
            </a:pPr>
            <a:endParaRPr lang="zh-CN" altLang="en-US"/>
          </a:p>
        </p:txBody>
      </p:sp>
      <p:sp>
        <p:nvSpPr>
          <p:cNvPr id="72708" name="AutoShape 4"/>
          <p:cNvSpPr>
            <a:spLocks noChangeArrowheads="1"/>
          </p:cNvSpPr>
          <p:nvPr/>
        </p:nvSpPr>
        <p:spPr bwMode="gray">
          <a:xfrm rot="3465783">
            <a:off x="4777581" y="4302919"/>
            <a:ext cx="792163" cy="288925"/>
          </a:xfrm>
          <a:prstGeom prst="rightArrow">
            <a:avLst>
              <a:gd name="adj1" fmla="val 35167"/>
              <a:gd name="adj2" fmla="val 111028"/>
            </a:avLst>
          </a:prstGeom>
          <a:gradFill rotWithShape="1">
            <a:gsLst>
              <a:gs pos="0">
                <a:schemeClr val="tx2">
                  <a:gamma/>
                  <a:shade val="89020"/>
                  <a:invGamma/>
                  <a:alpha val="0"/>
                </a:schemeClr>
              </a:gs>
              <a:gs pos="100000">
                <a:schemeClr val="tx2"/>
              </a:gs>
            </a:gsLst>
            <a:lin ang="0" scaled="1"/>
          </a:gradFill>
          <a:ln>
            <a:noFill/>
          </a:ln>
          <a:effectLst/>
          <a:extLst/>
        </p:spPr>
        <p:txBody>
          <a:bodyPr wrap="none" anchor="ctr"/>
          <a:lstStyle/>
          <a:p>
            <a:pPr>
              <a:defRPr/>
            </a:pPr>
            <a:endParaRPr lang="zh-CN" altLang="en-US"/>
          </a:p>
        </p:txBody>
      </p:sp>
      <p:sp>
        <p:nvSpPr>
          <p:cNvPr id="72709" name="AutoShape 5"/>
          <p:cNvSpPr>
            <a:spLocks noChangeArrowheads="1"/>
          </p:cNvSpPr>
          <p:nvPr/>
        </p:nvSpPr>
        <p:spPr bwMode="gray">
          <a:xfrm rot="35969022">
            <a:off x="3558382" y="2215356"/>
            <a:ext cx="792162" cy="288925"/>
          </a:xfrm>
          <a:prstGeom prst="rightArrow">
            <a:avLst>
              <a:gd name="adj1" fmla="val 35167"/>
              <a:gd name="adj2" fmla="val 111029"/>
            </a:avLst>
          </a:prstGeom>
          <a:gradFill rotWithShape="1">
            <a:gsLst>
              <a:gs pos="0">
                <a:schemeClr val="tx2">
                  <a:gamma/>
                  <a:shade val="89020"/>
                  <a:invGamma/>
                  <a:alpha val="0"/>
                </a:schemeClr>
              </a:gs>
              <a:gs pos="100000">
                <a:schemeClr val="tx2"/>
              </a:gs>
            </a:gsLst>
            <a:lin ang="0" scaled="1"/>
          </a:gradFill>
          <a:ln>
            <a:noFill/>
          </a:ln>
          <a:effectLst/>
          <a:extLst/>
        </p:spPr>
        <p:txBody>
          <a:bodyPr wrap="none" anchor="ctr"/>
          <a:lstStyle/>
          <a:p>
            <a:pPr>
              <a:defRPr/>
            </a:pPr>
            <a:endParaRPr lang="zh-CN" altLang="en-US"/>
          </a:p>
        </p:txBody>
      </p:sp>
      <p:sp>
        <p:nvSpPr>
          <p:cNvPr id="72710" name="AutoShape 6"/>
          <p:cNvSpPr>
            <a:spLocks noChangeArrowheads="1"/>
          </p:cNvSpPr>
          <p:nvPr/>
        </p:nvSpPr>
        <p:spPr bwMode="gray">
          <a:xfrm rot="7535209">
            <a:off x="3520282" y="4269581"/>
            <a:ext cx="792162" cy="288925"/>
          </a:xfrm>
          <a:prstGeom prst="rightArrow">
            <a:avLst>
              <a:gd name="adj1" fmla="val 35167"/>
              <a:gd name="adj2" fmla="val 111029"/>
            </a:avLst>
          </a:prstGeom>
          <a:gradFill rotWithShape="1">
            <a:gsLst>
              <a:gs pos="0">
                <a:schemeClr val="tx2">
                  <a:gamma/>
                  <a:shade val="89020"/>
                  <a:invGamma/>
                  <a:alpha val="0"/>
                </a:schemeClr>
              </a:gs>
              <a:gs pos="100000">
                <a:schemeClr val="tx2"/>
              </a:gs>
            </a:gsLst>
            <a:lin ang="0" scaled="1"/>
          </a:gradFill>
          <a:ln>
            <a:noFill/>
          </a:ln>
          <a:effectLst/>
          <a:extLst/>
        </p:spPr>
        <p:txBody>
          <a:bodyPr wrap="none" anchor="ctr"/>
          <a:lstStyle/>
          <a:p>
            <a:pPr>
              <a:defRPr/>
            </a:pPr>
            <a:endParaRPr lang="zh-CN" altLang="en-US"/>
          </a:p>
        </p:txBody>
      </p:sp>
      <p:sp>
        <p:nvSpPr>
          <p:cNvPr id="72711" name="AutoShape 7"/>
          <p:cNvSpPr>
            <a:spLocks noChangeArrowheads="1"/>
          </p:cNvSpPr>
          <p:nvPr/>
        </p:nvSpPr>
        <p:spPr bwMode="gray">
          <a:xfrm>
            <a:off x="5356225" y="3267075"/>
            <a:ext cx="792163" cy="288925"/>
          </a:xfrm>
          <a:prstGeom prst="rightArrow">
            <a:avLst>
              <a:gd name="adj1" fmla="val 35167"/>
              <a:gd name="adj2" fmla="val 111029"/>
            </a:avLst>
          </a:prstGeom>
          <a:gradFill rotWithShape="1">
            <a:gsLst>
              <a:gs pos="0">
                <a:schemeClr val="tx2">
                  <a:gamma/>
                  <a:shade val="89020"/>
                  <a:invGamma/>
                  <a:alpha val="0"/>
                </a:schemeClr>
              </a:gs>
              <a:gs pos="100000">
                <a:schemeClr val="tx2"/>
              </a:gs>
            </a:gsLst>
            <a:lin ang="0" scaled="1"/>
          </a:gradFill>
          <a:ln>
            <a:noFill/>
          </a:ln>
          <a:effectLst/>
          <a:extLst/>
        </p:spPr>
        <p:txBody>
          <a:bodyPr wrap="none" anchor="ctr"/>
          <a:lstStyle/>
          <a:p>
            <a:pPr>
              <a:defRPr/>
            </a:pPr>
            <a:endParaRPr lang="zh-CN" altLang="en-US"/>
          </a:p>
        </p:txBody>
      </p:sp>
      <p:sp>
        <p:nvSpPr>
          <p:cNvPr id="72712" name="AutoShape 8"/>
          <p:cNvSpPr>
            <a:spLocks noChangeArrowheads="1"/>
          </p:cNvSpPr>
          <p:nvPr/>
        </p:nvSpPr>
        <p:spPr bwMode="gray">
          <a:xfrm rot="-10800000">
            <a:off x="2946400" y="3260725"/>
            <a:ext cx="863600" cy="288925"/>
          </a:xfrm>
          <a:prstGeom prst="rightArrow">
            <a:avLst>
              <a:gd name="adj1" fmla="val 35167"/>
              <a:gd name="adj2" fmla="val 121041"/>
            </a:avLst>
          </a:prstGeom>
          <a:gradFill rotWithShape="1">
            <a:gsLst>
              <a:gs pos="0">
                <a:schemeClr val="tx2">
                  <a:gamma/>
                  <a:shade val="89020"/>
                  <a:invGamma/>
                  <a:alpha val="0"/>
                </a:schemeClr>
              </a:gs>
              <a:gs pos="100000">
                <a:schemeClr val="tx2"/>
              </a:gs>
            </a:gsLst>
            <a:lin ang="0" scaled="1"/>
          </a:gradFill>
          <a:ln>
            <a:noFill/>
          </a:ln>
          <a:effectLst/>
          <a:extLst/>
        </p:spPr>
        <p:txBody>
          <a:bodyPr wrap="none" anchor="ctr"/>
          <a:lstStyle/>
          <a:p>
            <a:pPr>
              <a:defRPr/>
            </a:pPr>
            <a:endParaRPr lang="zh-CN" altLang="en-US"/>
          </a:p>
        </p:txBody>
      </p:sp>
      <p:sp>
        <p:nvSpPr>
          <p:cNvPr id="72713" name="Oval 9"/>
          <p:cNvSpPr>
            <a:spLocks noChangeArrowheads="1"/>
          </p:cNvSpPr>
          <p:nvPr/>
        </p:nvSpPr>
        <p:spPr bwMode="invGray">
          <a:xfrm>
            <a:off x="2692400" y="1498600"/>
            <a:ext cx="3743325" cy="3744913"/>
          </a:xfrm>
          <a:prstGeom prst="ellipse">
            <a:avLst/>
          </a:prstGeom>
          <a:noFill/>
          <a:ln w="38100" algn="ctr">
            <a:solidFill>
              <a:schemeClr val="bg1">
                <a:lumMod val="60000"/>
                <a:lumOff val="40000"/>
              </a:schemeClr>
            </a:solidFill>
            <a:round/>
            <a:headEnd/>
            <a:tailEnd/>
          </a:ln>
          <a:effectLst/>
          <a:extLst/>
        </p:spPr>
        <p:txBody>
          <a:bodyPr anchor="ctr">
            <a:spAutoFit/>
          </a:bodyPr>
          <a:lstStyle/>
          <a:p>
            <a:pPr>
              <a:defRPr/>
            </a:pPr>
            <a:endParaRPr lang="zh-CN" altLang="en-US"/>
          </a:p>
        </p:txBody>
      </p:sp>
      <p:grpSp>
        <p:nvGrpSpPr>
          <p:cNvPr id="2" name="Group 10"/>
          <p:cNvGrpSpPr>
            <a:grpSpLocks/>
          </p:cNvGrpSpPr>
          <p:nvPr/>
        </p:nvGrpSpPr>
        <p:grpSpPr bwMode="auto">
          <a:xfrm>
            <a:off x="3429000" y="1557338"/>
            <a:ext cx="360363" cy="360362"/>
            <a:chOff x="1973" y="1706"/>
            <a:chExt cx="227" cy="227"/>
          </a:xfrm>
        </p:grpSpPr>
        <p:sp>
          <p:nvSpPr>
            <p:cNvPr id="72715" name="Oval 11"/>
            <p:cNvSpPr>
              <a:spLocks noChangeArrowheads="1"/>
            </p:cNvSpPr>
            <p:nvPr/>
          </p:nvSpPr>
          <p:spPr bwMode="gray">
            <a:xfrm>
              <a:off x="1973" y="1706"/>
              <a:ext cx="227" cy="227"/>
            </a:xfrm>
            <a:prstGeom prst="ellipse">
              <a:avLst/>
            </a:prstGeom>
            <a:gradFill rotWithShape="1">
              <a:gsLst>
                <a:gs pos="0">
                  <a:schemeClr val="accent1">
                    <a:gamma/>
                    <a:tint val="33725"/>
                    <a:invGamma/>
                  </a:schemeClr>
                </a:gs>
                <a:gs pos="100000">
                  <a:schemeClr val="accent1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/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72716" name="Oval 12"/>
            <p:cNvSpPr>
              <a:spLocks noChangeArrowheads="1"/>
            </p:cNvSpPr>
            <p:nvPr/>
          </p:nvSpPr>
          <p:spPr bwMode="gray">
            <a:xfrm>
              <a:off x="1983" y="1725"/>
              <a:ext cx="141" cy="142"/>
            </a:xfrm>
            <a:prstGeom prst="ellipse">
              <a:avLst/>
            </a:prstGeom>
            <a:gradFill rotWithShape="1">
              <a:gsLst>
                <a:gs pos="0">
                  <a:schemeClr val="accent1">
                    <a:gamma/>
                    <a:tint val="33725"/>
                    <a:invGamma/>
                  </a:schemeClr>
                </a:gs>
                <a:gs pos="100000">
                  <a:schemeClr val="accent1"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/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</p:grpSp>
      <p:grpSp>
        <p:nvGrpSpPr>
          <p:cNvPr id="3" name="Group 13"/>
          <p:cNvGrpSpPr>
            <a:grpSpLocks/>
          </p:cNvGrpSpPr>
          <p:nvPr/>
        </p:nvGrpSpPr>
        <p:grpSpPr bwMode="auto">
          <a:xfrm>
            <a:off x="2484438" y="3213100"/>
            <a:ext cx="360362" cy="360363"/>
            <a:chOff x="1565" y="2659"/>
            <a:chExt cx="227" cy="227"/>
          </a:xfrm>
        </p:grpSpPr>
        <p:sp>
          <p:nvSpPr>
            <p:cNvPr id="72718" name="Oval 14"/>
            <p:cNvSpPr>
              <a:spLocks noChangeArrowheads="1"/>
            </p:cNvSpPr>
            <p:nvPr/>
          </p:nvSpPr>
          <p:spPr bwMode="gray">
            <a:xfrm>
              <a:off x="1565" y="2659"/>
              <a:ext cx="227" cy="227"/>
            </a:xfrm>
            <a:prstGeom prst="ellipse">
              <a:avLst/>
            </a:prstGeom>
            <a:gradFill rotWithShape="1">
              <a:gsLst>
                <a:gs pos="0">
                  <a:schemeClr val="accent1">
                    <a:gamma/>
                    <a:tint val="33725"/>
                    <a:invGamma/>
                  </a:schemeClr>
                </a:gs>
                <a:gs pos="100000">
                  <a:schemeClr val="accent1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/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72719" name="Oval 15"/>
            <p:cNvSpPr>
              <a:spLocks noChangeArrowheads="1"/>
            </p:cNvSpPr>
            <p:nvPr/>
          </p:nvSpPr>
          <p:spPr bwMode="gray">
            <a:xfrm>
              <a:off x="1575" y="2678"/>
              <a:ext cx="141" cy="142"/>
            </a:xfrm>
            <a:prstGeom prst="ellipse">
              <a:avLst/>
            </a:prstGeom>
            <a:gradFill rotWithShape="1">
              <a:gsLst>
                <a:gs pos="0">
                  <a:schemeClr val="accent1">
                    <a:gamma/>
                    <a:tint val="33725"/>
                    <a:invGamma/>
                  </a:schemeClr>
                </a:gs>
                <a:gs pos="100000">
                  <a:schemeClr val="accent1"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/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</p:grpSp>
      <p:grpSp>
        <p:nvGrpSpPr>
          <p:cNvPr id="4" name="Group 16"/>
          <p:cNvGrpSpPr>
            <a:grpSpLocks/>
          </p:cNvGrpSpPr>
          <p:nvPr/>
        </p:nvGrpSpPr>
        <p:grpSpPr bwMode="auto">
          <a:xfrm>
            <a:off x="3348038" y="4756150"/>
            <a:ext cx="360362" cy="360363"/>
            <a:chOff x="2109" y="3612"/>
            <a:chExt cx="227" cy="227"/>
          </a:xfrm>
        </p:grpSpPr>
        <p:sp>
          <p:nvSpPr>
            <p:cNvPr id="72721" name="Oval 17"/>
            <p:cNvSpPr>
              <a:spLocks noChangeArrowheads="1"/>
            </p:cNvSpPr>
            <p:nvPr/>
          </p:nvSpPr>
          <p:spPr bwMode="gray">
            <a:xfrm>
              <a:off x="2109" y="3612"/>
              <a:ext cx="227" cy="227"/>
            </a:xfrm>
            <a:prstGeom prst="ellipse">
              <a:avLst/>
            </a:prstGeom>
            <a:gradFill rotWithShape="1">
              <a:gsLst>
                <a:gs pos="0">
                  <a:schemeClr val="accent1">
                    <a:gamma/>
                    <a:tint val="33725"/>
                    <a:invGamma/>
                  </a:schemeClr>
                </a:gs>
                <a:gs pos="100000">
                  <a:schemeClr val="accent1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/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72722" name="Oval 18"/>
            <p:cNvSpPr>
              <a:spLocks noChangeArrowheads="1"/>
            </p:cNvSpPr>
            <p:nvPr/>
          </p:nvSpPr>
          <p:spPr bwMode="gray">
            <a:xfrm>
              <a:off x="2119" y="3631"/>
              <a:ext cx="141" cy="142"/>
            </a:xfrm>
            <a:prstGeom prst="ellipse">
              <a:avLst/>
            </a:prstGeom>
            <a:gradFill rotWithShape="1">
              <a:gsLst>
                <a:gs pos="0">
                  <a:schemeClr val="accent1">
                    <a:gamma/>
                    <a:tint val="33725"/>
                    <a:invGamma/>
                  </a:schemeClr>
                </a:gs>
                <a:gs pos="100000">
                  <a:schemeClr val="accent1"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/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</p:grpSp>
      <p:grpSp>
        <p:nvGrpSpPr>
          <p:cNvPr id="5" name="Group 19"/>
          <p:cNvGrpSpPr>
            <a:grpSpLocks/>
          </p:cNvGrpSpPr>
          <p:nvPr/>
        </p:nvGrpSpPr>
        <p:grpSpPr bwMode="auto">
          <a:xfrm>
            <a:off x="5278438" y="1536700"/>
            <a:ext cx="360362" cy="360363"/>
            <a:chOff x="3470" y="1706"/>
            <a:chExt cx="227" cy="227"/>
          </a:xfrm>
        </p:grpSpPr>
        <p:sp>
          <p:nvSpPr>
            <p:cNvPr id="72724" name="Oval 20"/>
            <p:cNvSpPr>
              <a:spLocks noChangeArrowheads="1"/>
            </p:cNvSpPr>
            <p:nvPr/>
          </p:nvSpPr>
          <p:spPr bwMode="gray">
            <a:xfrm>
              <a:off x="3470" y="1706"/>
              <a:ext cx="227" cy="227"/>
            </a:xfrm>
            <a:prstGeom prst="ellipse">
              <a:avLst/>
            </a:prstGeom>
            <a:gradFill rotWithShape="1">
              <a:gsLst>
                <a:gs pos="0">
                  <a:schemeClr val="accent1">
                    <a:gamma/>
                    <a:tint val="33725"/>
                    <a:invGamma/>
                  </a:schemeClr>
                </a:gs>
                <a:gs pos="100000">
                  <a:schemeClr val="accent1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/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72725" name="Oval 21"/>
            <p:cNvSpPr>
              <a:spLocks noChangeArrowheads="1"/>
            </p:cNvSpPr>
            <p:nvPr/>
          </p:nvSpPr>
          <p:spPr bwMode="gray">
            <a:xfrm>
              <a:off x="3480" y="1725"/>
              <a:ext cx="141" cy="142"/>
            </a:xfrm>
            <a:prstGeom prst="ellipse">
              <a:avLst/>
            </a:prstGeom>
            <a:gradFill rotWithShape="1">
              <a:gsLst>
                <a:gs pos="0">
                  <a:schemeClr val="accent1">
                    <a:gamma/>
                    <a:tint val="33725"/>
                    <a:invGamma/>
                  </a:schemeClr>
                </a:gs>
                <a:gs pos="100000">
                  <a:schemeClr val="accent1"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/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</p:grpSp>
      <p:grpSp>
        <p:nvGrpSpPr>
          <p:cNvPr id="6" name="Group 22"/>
          <p:cNvGrpSpPr>
            <a:grpSpLocks/>
          </p:cNvGrpSpPr>
          <p:nvPr/>
        </p:nvGrpSpPr>
        <p:grpSpPr bwMode="auto">
          <a:xfrm>
            <a:off x="6227763" y="3213100"/>
            <a:ext cx="360362" cy="360363"/>
            <a:chOff x="3923" y="2659"/>
            <a:chExt cx="227" cy="227"/>
          </a:xfrm>
        </p:grpSpPr>
        <p:sp>
          <p:nvSpPr>
            <p:cNvPr id="72727" name="Oval 23"/>
            <p:cNvSpPr>
              <a:spLocks noChangeArrowheads="1"/>
            </p:cNvSpPr>
            <p:nvPr/>
          </p:nvSpPr>
          <p:spPr bwMode="gray">
            <a:xfrm>
              <a:off x="3923" y="2659"/>
              <a:ext cx="227" cy="227"/>
            </a:xfrm>
            <a:prstGeom prst="ellipse">
              <a:avLst/>
            </a:prstGeom>
            <a:gradFill rotWithShape="1">
              <a:gsLst>
                <a:gs pos="0">
                  <a:schemeClr val="accent1">
                    <a:gamma/>
                    <a:tint val="33725"/>
                    <a:invGamma/>
                  </a:schemeClr>
                </a:gs>
                <a:gs pos="100000">
                  <a:schemeClr val="accent1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/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72728" name="Oval 24"/>
            <p:cNvSpPr>
              <a:spLocks noChangeArrowheads="1"/>
            </p:cNvSpPr>
            <p:nvPr/>
          </p:nvSpPr>
          <p:spPr bwMode="gray">
            <a:xfrm>
              <a:off x="3933" y="2678"/>
              <a:ext cx="141" cy="142"/>
            </a:xfrm>
            <a:prstGeom prst="ellipse">
              <a:avLst/>
            </a:prstGeom>
            <a:gradFill rotWithShape="1">
              <a:gsLst>
                <a:gs pos="0">
                  <a:schemeClr val="accent1">
                    <a:gamma/>
                    <a:tint val="33725"/>
                    <a:invGamma/>
                  </a:schemeClr>
                </a:gs>
                <a:gs pos="100000">
                  <a:schemeClr val="accent1"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/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</p:grpSp>
      <p:grpSp>
        <p:nvGrpSpPr>
          <p:cNvPr id="7" name="Group 25"/>
          <p:cNvGrpSpPr>
            <a:grpSpLocks/>
          </p:cNvGrpSpPr>
          <p:nvPr/>
        </p:nvGrpSpPr>
        <p:grpSpPr bwMode="auto">
          <a:xfrm>
            <a:off x="5334000" y="4813300"/>
            <a:ext cx="360363" cy="360363"/>
            <a:chOff x="3515" y="3521"/>
            <a:chExt cx="227" cy="227"/>
          </a:xfrm>
        </p:grpSpPr>
        <p:sp>
          <p:nvSpPr>
            <p:cNvPr id="72730" name="Oval 26"/>
            <p:cNvSpPr>
              <a:spLocks noChangeArrowheads="1"/>
            </p:cNvSpPr>
            <p:nvPr/>
          </p:nvSpPr>
          <p:spPr bwMode="gray">
            <a:xfrm>
              <a:off x="3515" y="3521"/>
              <a:ext cx="227" cy="227"/>
            </a:xfrm>
            <a:prstGeom prst="ellipse">
              <a:avLst/>
            </a:prstGeom>
            <a:gradFill rotWithShape="1">
              <a:gsLst>
                <a:gs pos="0">
                  <a:schemeClr val="accent1">
                    <a:gamma/>
                    <a:tint val="33725"/>
                    <a:invGamma/>
                  </a:schemeClr>
                </a:gs>
                <a:gs pos="100000">
                  <a:schemeClr val="accent1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/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72731" name="Oval 27"/>
            <p:cNvSpPr>
              <a:spLocks noChangeArrowheads="1"/>
            </p:cNvSpPr>
            <p:nvPr/>
          </p:nvSpPr>
          <p:spPr bwMode="gray">
            <a:xfrm>
              <a:off x="3525" y="3540"/>
              <a:ext cx="141" cy="142"/>
            </a:xfrm>
            <a:prstGeom prst="ellipse">
              <a:avLst/>
            </a:prstGeom>
            <a:gradFill rotWithShape="1">
              <a:gsLst>
                <a:gs pos="0">
                  <a:schemeClr val="accent1">
                    <a:gamma/>
                    <a:tint val="33725"/>
                    <a:invGamma/>
                  </a:schemeClr>
                </a:gs>
                <a:gs pos="100000">
                  <a:schemeClr val="accent1"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/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</p:grpSp>
      <p:sp>
        <p:nvSpPr>
          <p:cNvPr id="72732" name="Oval 28"/>
          <p:cNvSpPr>
            <a:spLocks noChangeArrowheads="1"/>
          </p:cNvSpPr>
          <p:nvPr/>
        </p:nvSpPr>
        <p:spPr bwMode="gray">
          <a:xfrm>
            <a:off x="3624263" y="2451100"/>
            <a:ext cx="1944687" cy="1944688"/>
          </a:xfrm>
          <a:prstGeom prst="ellipse">
            <a:avLst/>
          </a:prstGeom>
          <a:gradFill rotWithShape="1">
            <a:gsLst>
              <a:gs pos="0">
                <a:schemeClr val="hlink">
                  <a:gamma/>
                  <a:tint val="0"/>
                  <a:invGamma/>
                </a:schemeClr>
              </a:gs>
              <a:gs pos="50000">
                <a:schemeClr val="hlink"/>
              </a:gs>
              <a:gs pos="100000">
                <a:schemeClr val="hlink">
                  <a:gamma/>
                  <a:tint val="0"/>
                  <a:invGamma/>
                </a:schemeClr>
              </a:gs>
            </a:gsLst>
            <a:lin ang="2700000" scaled="1"/>
          </a:gradFill>
          <a:ln>
            <a:noFill/>
          </a:ln>
          <a:effectLst/>
          <a:extLst/>
        </p:spPr>
        <p:txBody>
          <a:bodyPr wrap="none" anchor="ctr">
            <a:spAutoFit/>
          </a:bodyPr>
          <a:lstStyle/>
          <a:p>
            <a:pPr>
              <a:defRPr/>
            </a:pPr>
            <a:endParaRPr lang="zh-CN" altLang="en-US"/>
          </a:p>
        </p:txBody>
      </p:sp>
      <p:sp>
        <p:nvSpPr>
          <p:cNvPr id="72733" name="Oval 29"/>
          <p:cNvSpPr>
            <a:spLocks noChangeArrowheads="1"/>
          </p:cNvSpPr>
          <p:nvPr/>
        </p:nvSpPr>
        <p:spPr bwMode="gray">
          <a:xfrm>
            <a:off x="3629025" y="2457450"/>
            <a:ext cx="1944688" cy="1944688"/>
          </a:xfrm>
          <a:prstGeom prst="ellipse">
            <a:avLst/>
          </a:prstGeom>
          <a:gradFill rotWithShape="1">
            <a:gsLst>
              <a:gs pos="0">
                <a:schemeClr val="hlink">
                  <a:alpha val="32001"/>
                </a:schemeClr>
              </a:gs>
              <a:gs pos="100000">
                <a:schemeClr val="hlink">
                  <a:gamma/>
                  <a:shade val="46275"/>
                  <a:invGamma/>
                </a:schemeClr>
              </a:gs>
            </a:gsLst>
            <a:lin ang="2700000" scaled="1"/>
          </a:gradFill>
          <a:ln>
            <a:noFill/>
          </a:ln>
          <a:effectLst/>
          <a:extLst/>
        </p:spPr>
        <p:txBody>
          <a:bodyPr wrap="none" anchor="ctr">
            <a:spAutoFit/>
          </a:bodyPr>
          <a:lstStyle/>
          <a:p>
            <a:pPr>
              <a:defRPr/>
            </a:pPr>
            <a:endParaRPr lang="zh-CN" altLang="en-US"/>
          </a:p>
        </p:txBody>
      </p:sp>
      <p:sp>
        <p:nvSpPr>
          <p:cNvPr id="72734" name="Oval 30"/>
          <p:cNvSpPr>
            <a:spLocks noChangeArrowheads="1"/>
          </p:cNvSpPr>
          <p:nvPr/>
        </p:nvSpPr>
        <p:spPr bwMode="gray">
          <a:xfrm>
            <a:off x="3751263" y="2578100"/>
            <a:ext cx="1690687" cy="1690688"/>
          </a:xfrm>
          <a:prstGeom prst="ellipse">
            <a:avLst/>
          </a:prstGeom>
          <a:gradFill rotWithShape="1">
            <a:gsLst>
              <a:gs pos="0">
                <a:schemeClr val="hlink">
                  <a:gamma/>
                  <a:shade val="54118"/>
                  <a:invGamma/>
                </a:schemeClr>
              </a:gs>
              <a:gs pos="50000">
                <a:schemeClr val="hlink"/>
              </a:gs>
              <a:gs pos="100000">
                <a:schemeClr val="hlink">
                  <a:gamma/>
                  <a:shade val="54118"/>
                  <a:invGamma/>
                </a:schemeClr>
              </a:gs>
            </a:gsLst>
            <a:lin ang="18900000" scaled="1"/>
          </a:gradFill>
          <a:ln>
            <a:noFill/>
          </a:ln>
          <a:effectLst/>
          <a:extLst/>
        </p:spPr>
        <p:txBody>
          <a:bodyPr anchor="ctr">
            <a:spAutoFit/>
          </a:bodyPr>
          <a:lstStyle/>
          <a:p>
            <a:pPr>
              <a:defRPr/>
            </a:pPr>
            <a:endParaRPr lang="zh-CN" altLang="en-US"/>
          </a:p>
        </p:txBody>
      </p:sp>
      <p:sp>
        <p:nvSpPr>
          <p:cNvPr id="72735" name="Oval 31"/>
          <p:cNvSpPr>
            <a:spLocks noChangeArrowheads="1"/>
          </p:cNvSpPr>
          <p:nvPr/>
        </p:nvSpPr>
        <p:spPr bwMode="gray">
          <a:xfrm>
            <a:off x="3733800" y="2551113"/>
            <a:ext cx="1690688" cy="1690687"/>
          </a:xfrm>
          <a:prstGeom prst="ellipse">
            <a:avLst/>
          </a:prstGeom>
          <a:gradFill rotWithShape="1">
            <a:gsLst>
              <a:gs pos="0">
                <a:schemeClr val="hlink">
                  <a:gamma/>
                  <a:shade val="63529"/>
                  <a:invGamma/>
                </a:schemeClr>
              </a:gs>
              <a:gs pos="100000">
                <a:schemeClr val="hlink">
                  <a:alpha val="0"/>
                </a:schemeClr>
              </a:gs>
            </a:gsLst>
            <a:lin ang="2700000" scaled="1"/>
          </a:gradFill>
          <a:ln>
            <a:noFill/>
          </a:ln>
          <a:effectLst/>
          <a:extLst/>
        </p:spPr>
        <p:txBody>
          <a:bodyPr anchor="ctr">
            <a:spAutoFit/>
          </a:bodyPr>
          <a:lstStyle/>
          <a:p>
            <a:pPr>
              <a:defRPr/>
            </a:pPr>
            <a:endParaRPr lang="zh-CN" altLang="en-US"/>
          </a:p>
        </p:txBody>
      </p:sp>
      <p:grpSp>
        <p:nvGrpSpPr>
          <p:cNvPr id="8" name="Group 44"/>
          <p:cNvGrpSpPr>
            <a:grpSpLocks/>
          </p:cNvGrpSpPr>
          <p:nvPr/>
        </p:nvGrpSpPr>
        <p:grpSpPr bwMode="auto">
          <a:xfrm>
            <a:off x="3835400" y="2662238"/>
            <a:ext cx="1522413" cy="1522412"/>
            <a:chOff x="2416" y="1974"/>
            <a:chExt cx="959" cy="959"/>
          </a:xfrm>
        </p:grpSpPr>
        <p:sp>
          <p:nvSpPr>
            <p:cNvPr id="14364" name="Oval 32"/>
            <p:cNvSpPr>
              <a:spLocks noChangeArrowheads="1"/>
            </p:cNvSpPr>
            <p:nvPr/>
          </p:nvSpPr>
          <p:spPr bwMode="gray">
            <a:xfrm>
              <a:off x="2416" y="1974"/>
              <a:ext cx="959" cy="959"/>
            </a:xfrm>
            <a:prstGeom prst="ellipse">
              <a:avLst/>
            </a:prstGeom>
            <a:solidFill>
              <a:srgbClr val="333333"/>
            </a:solidFill>
            <a:ln w="38100" algn="ctr">
              <a:noFill/>
              <a:round/>
              <a:headEnd/>
              <a:tailEnd/>
            </a:ln>
          </p:spPr>
          <p:txBody>
            <a:bodyPr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14365" name="Oval 33"/>
            <p:cNvSpPr>
              <a:spLocks noChangeArrowheads="1"/>
            </p:cNvSpPr>
            <p:nvPr/>
          </p:nvSpPr>
          <p:spPr bwMode="gray">
            <a:xfrm>
              <a:off x="2430" y="1986"/>
              <a:ext cx="927" cy="928"/>
            </a:xfrm>
            <a:prstGeom prst="ellipse">
              <a:avLst/>
            </a:prstGeom>
            <a:gradFill rotWithShape="1">
              <a:gsLst>
                <a:gs pos="0">
                  <a:srgbClr val="636869"/>
                </a:gs>
                <a:gs pos="100000">
                  <a:srgbClr val="D6E1E2"/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</p:spPr>
          <p:txBody>
            <a:bodyPr vert="eaVert" wrap="none" anchor="ctr"/>
            <a:lstStyle/>
            <a:p>
              <a:endParaRPr lang="zh-CN" altLang="en-US"/>
            </a:p>
          </p:txBody>
        </p:sp>
        <p:sp>
          <p:nvSpPr>
            <p:cNvPr id="14366" name="Oval 34"/>
            <p:cNvSpPr>
              <a:spLocks noChangeArrowheads="1"/>
            </p:cNvSpPr>
            <p:nvPr/>
          </p:nvSpPr>
          <p:spPr bwMode="gray">
            <a:xfrm>
              <a:off x="2441" y="1992"/>
              <a:ext cx="906" cy="904"/>
            </a:xfrm>
            <a:prstGeom prst="ellipse">
              <a:avLst/>
            </a:prstGeom>
            <a:gradFill rotWithShape="1">
              <a:gsLst>
                <a:gs pos="0">
                  <a:srgbClr val="D6E1E2">
                    <a:alpha val="0"/>
                  </a:srgbClr>
                </a:gs>
                <a:gs pos="100000">
                  <a:srgbClr val="F1F5F5"/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</p:spPr>
          <p:txBody>
            <a:bodyPr vert="eaVert" wrap="none" anchor="ctr"/>
            <a:lstStyle/>
            <a:p>
              <a:endParaRPr lang="zh-CN" altLang="en-US"/>
            </a:p>
          </p:txBody>
        </p:sp>
        <p:sp>
          <p:nvSpPr>
            <p:cNvPr id="14367" name="Oval 35"/>
            <p:cNvSpPr>
              <a:spLocks noChangeArrowheads="1"/>
            </p:cNvSpPr>
            <p:nvPr/>
          </p:nvSpPr>
          <p:spPr bwMode="gray">
            <a:xfrm>
              <a:off x="2451" y="2001"/>
              <a:ext cx="861" cy="845"/>
            </a:xfrm>
            <a:prstGeom prst="ellipse">
              <a:avLst/>
            </a:prstGeom>
            <a:gradFill rotWithShape="1">
              <a:gsLst>
                <a:gs pos="0">
                  <a:srgbClr val="AAB2B3"/>
                </a:gs>
                <a:gs pos="100000">
                  <a:srgbClr val="D6E1E2">
                    <a:alpha val="48000"/>
                  </a:srgbClr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</p:spPr>
          <p:txBody>
            <a:bodyPr vert="eaVert" wrap="none" anchor="ctr"/>
            <a:lstStyle/>
            <a:p>
              <a:endParaRPr lang="zh-CN" altLang="en-US"/>
            </a:p>
          </p:txBody>
        </p:sp>
        <p:sp>
          <p:nvSpPr>
            <p:cNvPr id="14368" name="Oval 36"/>
            <p:cNvSpPr>
              <a:spLocks noChangeArrowheads="1"/>
            </p:cNvSpPr>
            <p:nvPr/>
          </p:nvSpPr>
          <p:spPr bwMode="gray">
            <a:xfrm>
              <a:off x="2502" y="2024"/>
              <a:ext cx="765" cy="687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D6E1E2">
                    <a:alpha val="37999"/>
                  </a:srgbClr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</p:spPr>
          <p:txBody>
            <a:bodyPr vert="eaVert" wrap="none" anchor="ctr"/>
            <a:lstStyle/>
            <a:p>
              <a:endParaRPr lang="zh-CN" altLang="en-US"/>
            </a:p>
          </p:txBody>
        </p:sp>
      </p:grpSp>
      <p:sp>
        <p:nvSpPr>
          <p:cNvPr id="14357" name="Text Box 37"/>
          <p:cNvSpPr txBox="1">
            <a:spLocks noChangeArrowheads="1"/>
          </p:cNvSpPr>
          <p:nvPr/>
        </p:nvSpPr>
        <p:spPr bwMode="auto">
          <a:xfrm>
            <a:off x="4162425" y="3151188"/>
            <a:ext cx="857250" cy="5191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en-US" altLang="zh-CN" sz="2800">
                <a:solidFill>
                  <a:srgbClr val="000000"/>
                </a:solidFill>
                <a:ea typeface="宋体" charset="-122"/>
              </a:rPr>
              <a:t>Title</a:t>
            </a:r>
          </a:p>
        </p:txBody>
      </p:sp>
      <p:sp>
        <p:nvSpPr>
          <p:cNvPr id="72742" name="Text Box 38"/>
          <p:cNvSpPr txBox="1">
            <a:spLocks noChangeArrowheads="1"/>
          </p:cNvSpPr>
          <p:nvPr/>
        </p:nvSpPr>
        <p:spPr bwMode="auto">
          <a:xfrm>
            <a:off x="5715000" y="1484313"/>
            <a:ext cx="1482725" cy="3365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pPr eaLnBrk="0" hangingPunct="0">
              <a:defRPr/>
            </a:pPr>
            <a:r>
              <a:rPr lang="en-US" altLang="zh-CN" sz="1600">
                <a:solidFill>
                  <a:schemeClr val="accent3">
                    <a:lumMod val="50000"/>
                  </a:schemeClr>
                </a:solidFill>
                <a:ea typeface="宋体" pitchFamily="2" charset="-122"/>
              </a:rPr>
              <a:t>Add Your Text</a:t>
            </a:r>
          </a:p>
        </p:txBody>
      </p:sp>
      <p:sp>
        <p:nvSpPr>
          <p:cNvPr id="72743" name="Text Box 39"/>
          <p:cNvSpPr txBox="1">
            <a:spLocks noChangeArrowheads="1"/>
          </p:cNvSpPr>
          <p:nvPr/>
        </p:nvSpPr>
        <p:spPr bwMode="auto">
          <a:xfrm>
            <a:off x="1914525" y="1484313"/>
            <a:ext cx="1482725" cy="3365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pPr algn="r" eaLnBrk="0" hangingPunct="0">
              <a:defRPr/>
            </a:pPr>
            <a:r>
              <a:rPr lang="en-US" altLang="zh-CN" sz="1600">
                <a:solidFill>
                  <a:schemeClr val="accent3">
                    <a:lumMod val="50000"/>
                  </a:schemeClr>
                </a:solidFill>
                <a:ea typeface="宋体" pitchFamily="2" charset="-122"/>
              </a:rPr>
              <a:t>Add Your Text</a:t>
            </a:r>
          </a:p>
        </p:txBody>
      </p:sp>
      <p:sp>
        <p:nvSpPr>
          <p:cNvPr id="72744" name="Text Box 40"/>
          <p:cNvSpPr txBox="1">
            <a:spLocks noChangeArrowheads="1"/>
          </p:cNvSpPr>
          <p:nvPr/>
        </p:nvSpPr>
        <p:spPr bwMode="auto">
          <a:xfrm>
            <a:off x="6629400" y="3236913"/>
            <a:ext cx="1482725" cy="3365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pPr eaLnBrk="0" hangingPunct="0">
              <a:defRPr/>
            </a:pPr>
            <a:r>
              <a:rPr lang="en-US" altLang="zh-CN" sz="1600" dirty="0">
                <a:solidFill>
                  <a:schemeClr val="accent3">
                    <a:lumMod val="50000"/>
                  </a:schemeClr>
                </a:solidFill>
                <a:ea typeface="宋体" pitchFamily="2" charset="-122"/>
              </a:rPr>
              <a:t>Add Your Text</a:t>
            </a:r>
          </a:p>
        </p:txBody>
      </p:sp>
      <p:sp>
        <p:nvSpPr>
          <p:cNvPr id="72745" name="Text Box 41"/>
          <p:cNvSpPr txBox="1">
            <a:spLocks noChangeArrowheads="1"/>
          </p:cNvSpPr>
          <p:nvPr/>
        </p:nvSpPr>
        <p:spPr bwMode="auto">
          <a:xfrm>
            <a:off x="5715000" y="4837113"/>
            <a:ext cx="1482725" cy="3365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pPr eaLnBrk="0" hangingPunct="0">
              <a:defRPr/>
            </a:pPr>
            <a:r>
              <a:rPr lang="en-US" altLang="zh-CN" sz="1600">
                <a:solidFill>
                  <a:schemeClr val="accent3">
                    <a:lumMod val="50000"/>
                  </a:schemeClr>
                </a:solidFill>
                <a:ea typeface="宋体" pitchFamily="2" charset="-122"/>
              </a:rPr>
              <a:t>Add Your Text</a:t>
            </a:r>
          </a:p>
        </p:txBody>
      </p:sp>
      <p:sp>
        <p:nvSpPr>
          <p:cNvPr id="72746" name="Text Box 42"/>
          <p:cNvSpPr txBox="1">
            <a:spLocks noChangeArrowheads="1"/>
          </p:cNvSpPr>
          <p:nvPr/>
        </p:nvSpPr>
        <p:spPr bwMode="auto">
          <a:xfrm>
            <a:off x="1000125" y="3236913"/>
            <a:ext cx="1482725" cy="3365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pPr algn="r" eaLnBrk="0" hangingPunct="0">
              <a:defRPr/>
            </a:pPr>
            <a:r>
              <a:rPr lang="en-US" altLang="zh-CN" sz="1600">
                <a:solidFill>
                  <a:schemeClr val="accent3">
                    <a:lumMod val="50000"/>
                  </a:schemeClr>
                </a:solidFill>
                <a:ea typeface="宋体" pitchFamily="2" charset="-122"/>
              </a:rPr>
              <a:t>Add Your Text</a:t>
            </a:r>
          </a:p>
        </p:txBody>
      </p:sp>
      <p:sp>
        <p:nvSpPr>
          <p:cNvPr id="72747" name="Text Box 43"/>
          <p:cNvSpPr txBox="1">
            <a:spLocks noChangeArrowheads="1"/>
          </p:cNvSpPr>
          <p:nvPr/>
        </p:nvSpPr>
        <p:spPr bwMode="auto">
          <a:xfrm>
            <a:off x="1838325" y="4775200"/>
            <a:ext cx="1482725" cy="3365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pPr algn="r" eaLnBrk="0" hangingPunct="0">
              <a:defRPr/>
            </a:pPr>
            <a:r>
              <a:rPr lang="en-US" altLang="zh-CN" sz="1600">
                <a:solidFill>
                  <a:schemeClr val="accent3">
                    <a:lumMod val="50000"/>
                  </a:schemeClr>
                </a:solidFill>
                <a:ea typeface="宋体" pitchFamily="2" charset="-122"/>
              </a:rPr>
              <a:t>Add Your Text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自定义 1">
      <a:dk1>
        <a:sysClr val="windowText" lastClr="000000"/>
      </a:dk1>
      <a:lt1>
        <a:sysClr val="window" lastClr="FFFFFF"/>
      </a:lt1>
      <a:dk2>
        <a:srgbClr val="FF5050"/>
      </a:dk2>
      <a:lt2>
        <a:srgbClr val="F4E7ED"/>
      </a:lt2>
      <a:accent1>
        <a:srgbClr val="FF9596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</TotalTime>
  <Words>2349</Words>
  <Application>Microsoft Office PowerPoint</Application>
  <PresentationFormat>全屏显示(4:3)</PresentationFormat>
  <Paragraphs>595</Paragraphs>
  <Slides>53</Slides>
  <Notes>1</Notes>
  <HiddenSlides>0</HiddenSlides>
  <MMClips>0</MMClips>
  <ScaleCrop>false</ScaleCrop>
  <HeadingPairs>
    <vt:vector size="6" baseType="variant"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53</vt:i4>
      </vt:variant>
    </vt:vector>
  </HeadingPairs>
  <TitlesOfParts>
    <vt:vector size="55" baseType="lpstr">
      <vt:lpstr>Office 主题</vt:lpstr>
      <vt:lpstr>Chart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DELLNBX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NANA</dc:creator>
  <cp:lastModifiedBy>Administrator</cp:lastModifiedBy>
  <cp:revision>3</cp:revision>
  <dcterms:created xsi:type="dcterms:W3CDTF">2012-01-14T14:23:54Z</dcterms:created>
  <dcterms:modified xsi:type="dcterms:W3CDTF">2016-08-22T03:13:25Z</dcterms:modified>
</cp:coreProperties>
</file>