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2" r:id="rId2"/>
    <p:sldId id="258" r:id="rId3"/>
    <p:sldId id="259" r:id="rId4"/>
    <p:sldId id="260" r:id="rId5"/>
    <p:sldId id="262" r:id="rId6"/>
    <p:sldId id="263" r:id="rId7"/>
    <p:sldId id="261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5" r:id="rId17"/>
    <p:sldId id="273" r:id="rId18"/>
    <p:sldId id="276" r:id="rId19"/>
    <p:sldId id="274" r:id="rId20"/>
    <p:sldId id="277" r:id="rId21"/>
    <p:sldId id="278" r:id="rId22"/>
    <p:sldId id="279" r:id="rId23"/>
    <p:sldId id="280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7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AB005"/>
    <a:srgbClr val="E2E2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628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26" y="174"/>
      </p:cViewPr>
      <p:guideLst>
        <p:guide orient="horz" pos="482"/>
        <p:guide pos="37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125101-DC72-46D9-8D7D-9EA49EB44B6C}" type="doc">
      <dgm:prSet loTypeId="urn:microsoft.com/office/officeart/2009/3/layout/RandomtoResult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id-ID"/>
        </a:p>
      </dgm:t>
    </dgm:pt>
    <dgm:pt modelId="{1F2DD948-3C8A-44AC-B796-78FDFE7B5B04}">
      <dgm:prSet phldrT="[Text]" custT="1"/>
      <dgm:spPr/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  <a:cs typeface="华文黑体" pitchFamily="2" charset="-122"/>
            </a:rPr>
            <a:t>点击此处添加标题</a:t>
          </a:r>
          <a:endParaRPr lang="id-ID" sz="1800" b="1" dirty="0">
            <a:solidFill>
              <a:schemeClr val="bg2">
                <a:lumMod val="75000"/>
              </a:schemeClr>
            </a:solidFill>
          </a:endParaRPr>
        </a:p>
      </dgm:t>
    </dgm:pt>
    <dgm:pt modelId="{675288E3-0ED5-4A48-BB51-F22450F54CC0}" type="parTrans" cxnId="{94555057-E98B-4C4F-94F8-3FFF324B112D}">
      <dgm:prSet/>
      <dgm:spPr/>
      <dgm:t>
        <a:bodyPr/>
        <a:lstStyle/>
        <a:p>
          <a:endParaRPr lang="id-ID"/>
        </a:p>
      </dgm:t>
    </dgm:pt>
    <dgm:pt modelId="{EBB7ED74-56FE-462F-9BA0-6311DD3EF342}" type="sibTrans" cxnId="{94555057-E98B-4C4F-94F8-3FFF324B112D}">
      <dgm:prSet/>
      <dgm:spPr/>
      <dgm:t>
        <a:bodyPr/>
        <a:lstStyle/>
        <a:p>
          <a:endParaRPr lang="id-ID"/>
        </a:p>
      </dgm:t>
    </dgm:pt>
    <dgm:pt modelId="{7C8B68A1-92DD-4CC0-8531-5D67537D0CB5}">
      <dgm:prSet phldrT="[Text]" custT="1"/>
      <dgm:spPr>
        <a:solidFill>
          <a:srgbClr val="7AB005"/>
        </a:solidFill>
      </dgm:spPr>
      <dgm:t>
        <a:bodyPr/>
        <a:lstStyle/>
        <a:p>
          <a:r>
            <a:rPr lang="zh-CN" altLang="en-US" sz="1800" b="1" dirty="0" smtClean="0">
              <a:latin typeface="微软雅黑" pitchFamily="34" charset="-122"/>
              <a:ea typeface="微软雅黑" pitchFamily="34" charset="-122"/>
              <a:cs typeface="华文黑体" pitchFamily="2" charset="-122"/>
            </a:rPr>
            <a:t>添加标题</a:t>
          </a:r>
          <a:endParaRPr lang="id-ID" sz="1800" b="0" dirty="0">
            <a:solidFill>
              <a:schemeClr val="bg1">
                <a:lumMod val="95000"/>
              </a:schemeClr>
            </a:solidFill>
          </a:endParaRPr>
        </a:p>
      </dgm:t>
    </dgm:pt>
    <dgm:pt modelId="{C85D2218-56CA-4057-BD07-5C388CA9C506}" type="parTrans" cxnId="{B05422B2-39A9-4923-A885-0867318150E2}">
      <dgm:prSet/>
      <dgm:spPr/>
      <dgm:t>
        <a:bodyPr/>
        <a:lstStyle/>
        <a:p>
          <a:endParaRPr lang="id-ID"/>
        </a:p>
      </dgm:t>
    </dgm:pt>
    <dgm:pt modelId="{6AF29905-4DFA-468D-9B68-F272E709274D}" type="sibTrans" cxnId="{B05422B2-39A9-4923-A885-0867318150E2}">
      <dgm:prSet/>
      <dgm:spPr/>
      <dgm:t>
        <a:bodyPr/>
        <a:lstStyle/>
        <a:p>
          <a:endParaRPr lang="id-ID"/>
        </a:p>
      </dgm:t>
    </dgm:pt>
    <dgm:pt modelId="{95ADB054-980A-4008-AC87-80928ED92BC9}" type="pres">
      <dgm:prSet presAssocID="{F1125101-DC72-46D9-8D7D-9EA49EB44B6C}" presName="Name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1550FD1F-4969-4FEF-8B97-2418CF3E0F0D}" type="pres">
      <dgm:prSet presAssocID="{1F2DD948-3C8A-44AC-B796-78FDFE7B5B04}" presName="chaos" presStyleCnt="0"/>
      <dgm:spPr/>
    </dgm:pt>
    <dgm:pt modelId="{D4AB9119-5A7C-4DA4-9344-6599D222343C}" type="pres">
      <dgm:prSet presAssocID="{1F2DD948-3C8A-44AC-B796-78FDFE7B5B04}" presName="parTx1" presStyleLbl="revTx" presStyleIdx="0" presStyleCnt="1"/>
      <dgm:spPr/>
      <dgm:t>
        <a:bodyPr/>
        <a:lstStyle/>
        <a:p>
          <a:endParaRPr lang="id-ID"/>
        </a:p>
      </dgm:t>
    </dgm:pt>
    <dgm:pt modelId="{713E5750-B464-4332-BBC1-544CC0ECB667}" type="pres">
      <dgm:prSet presAssocID="{1F2DD948-3C8A-44AC-B796-78FDFE7B5B04}" presName="c1" presStyleLbl="node1" presStyleIdx="0" presStyleCnt="19"/>
      <dgm:spPr/>
    </dgm:pt>
    <dgm:pt modelId="{74C08668-16DD-47F4-A540-87F5A3419053}" type="pres">
      <dgm:prSet presAssocID="{1F2DD948-3C8A-44AC-B796-78FDFE7B5B04}" presName="c2" presStyleLbl="node1" presStyleIdx="1" presStyleCnt="19"/>
      <dgm:spPr/>
    </dgm:pt>
    <dgm:pt modelId="{449A7849-87C5-4638-81DF-16D5664003D2}" type="pres">
      <dgm:prSet presAssocID="{1F2DD948-3C8A-44AC-B796-78FDFE7B5B04}" presName="c3" presStyleLbl="node1" presStyleIdx="2" presStyleCnt="19"/>
      <dgm:spPr/>
    </dgm:pt>
    <dgm:pt modelId="{A7220339-DC9D-487B-BE0B-B979D93FA9E5}" type="pres">
      <dgm:prSet presAssocID="{1F2DD948-3C8A-44AC-B796-78FDFE7B5B04}" presName="c4" presStyleLbl="node1" presStyleIdx="3" presStyleCnt="19"/>
      <dgm:spPr/>
    </dgm:pt>
    <dgm:pt modelId="{BD302AC3-774E-48AD-9A43-4EF8CA869D93}" type="pres">
      <dgm:prSet presAssocID="{1F2DD948-3C8A-44AC-B796-78FDFE7B5B04}" presName="c5" presStyleLbl="node1" presStyleIdx="4" presStyleCnt="19"/>
      <dgm:spPr/>
    </dgm:pt>
    <dgm:pt modelId="{78CBF6C1-73E1-4873-BABE-6837ED7C2E29}" type="pres">
      <dgm:prSet presAssocID="{1F2DD948-3C8A-44AC-B796-78FDFE7B5B04}" presName="c6" presStyleLbl="node1" presStyleIdx="5" presStyleCnt="19"/>
      <dgm:spPr/>
    </dgm:pt>
    <dgm:pt modelId="{C09EA31E-827F-47E2-858E-E220E6F75A1D}" type="pres">
      <dgm:prSet presAssocID="{1F2DD948-3C8A-44AC-B796-78FDFE7B5B04}" presName="c7" presStyleLbl="node1" presStyleIdx="6" presStyleCnt="19"/>
      <dgm:spPr/>
    </dgm:pt>
    <dgm:pt modelId="{10B97EF0-1A9E-4A85-BA65-88555F01727B}" type="pres">
      <dgm:prSet presAssocID="{1F2DD948-3C8A-44AC-B796-78FDFE7B5B04}" presName="c8" presStyleLbl="node1" presStyleIdx="7" presStyleCnt="19"/>
      <dgm:spPr/>
    </dgm:pt>
    <dgm:pt modelId="{A41DACBA-F0CB-49F1-ACBC-FD2447F437D9}" type="pres">
      <dgm:prSet presAssocID="{1F2DD948-3C8A-44AC-B796-78FDFE7B5B04}" presName="c9" presStyleLbl="node1" presStyleIdx="8" presStyleCnt="19"/>
      <dgm:spPr/>
    </dgm:pt>
    <dgm:pt modelId="{32BA3023-7777-4B20-B40C-1BD2620B6417}" type="pres">
      <dgm:prSet presAssocID="{1F2DD948-3C8A-44AC-B796-78FDFE7B5B04}" presName="c10" presStyleLbl="node1" presStyleIdx="9" presStyleCnt="19"/>
      <dgm:spPr/>
    </dgm:pt>
    <dgm:pt modelId="{1C74980F-8EEE-4B53-9A13-B7B9BC138A17}" type="pres">
      <dgm:prSet presAssocID="{1F2DD948-3C8A-44AC-B796-78FDFE7B5B04}" presName="c11" presStyleLbl="node1" presStyleIdx="10" presStyleCnt="19"/>
      <dgm:spPr/>
    </dgm:pt>
    <dgm:pt modelId="{AFFC79F1-02E1-4D12-92A0-096492B4552B}" type="pres">
      <dgm:prSet presAssocID="{1F2DD948-3C8A-44AC-B796-78FDFE7B5B04}" presName="c12" presStyleLbl="node1" presStyleIdx="11" presStyleCnt="19"/>
      <dgm:spPr/>
    </dgm:pt>
    <dgm:pt modelId="{0B1FDB8C-785D-46D9-A3F9-C773B562D52C}" type="pres">
      <dgm:prSet presAssocID="{1F2DD948-3C8A-44AC-B796-78FDFE7B5B04}" presName="c13" presStyleLbl="node1" presStyleIdx="12" presStyleCnt="19"/>
      <dgm:spPr/>
    </dgm:pt>
    <dgm:pt modelId="{C3673F4C-FF08-4EB0-9CFA-EA29854F02EA}" type="pres">
      <dgm:prSet presAssocID="{1F2DD948-3C8A-44AC-B796-78FDFE7B5B04}" presName="c14" presStyleLbl="node1" presStyleIdx="13" presStyleCnt="19"/>
      <dgm:spPr/>
    </dgm:pt>
    <dgm:pt modelId="{C5A30589-536E-4DEA-BF47-C8A776289F2E}" type="pres">
      <dgm:prSet presAssocID="{1F2DD948-3C8A-44AC-B796-78FDFE7B5B04}" presName="c15" presStyleLbl="node1" presStyleIdx="14" presStyleCnt="19"/>
      <dgm:spPr/>
    </dgm:pt>
    <dgm:pt modelId="{B3FFE179-2E0F-469B-8469-560429591531}" type="pres">
      <dgm:prSet presAssocID="{1F2DD948-3C8A-44AC-B796-78FDFE7B5B04}" presName="c16" presStyleLbl="node1" presStyleIdx="15" presStyleCnt="19"/>
      <dgm:spPr/>
    </dgm:pt>
    <dgm:pt modelId="{4BF6FA82-3775-47D2-9AE9-D6C194B51F98}" type="pres">
      <dgm:prSet presAssocID="{1F2DD948-3C8A-44AC-B796-78FDFE7B5B04}" presName="c17" presStyleLbl="node1" presStyleIdx="16" presStyleCnt="19"/>
      <dgm:spPr/>
    </dgm:pt>
    <dgm:pt modelId="{B52D1661-E21F-490D-8E9B-777BE80F4221}" type="pres">
      <dgm:prSet presAssocID="{1F2DD948-3C8A-44AC-B796-78FDFE7B5B04}" presName="c18" presStyleLbl="node1" presStyleIdx="17" presStyleCnt="19"/>
      <dgm:spPr/>
    </dgm:pt>
    <dgm:pt modelId="{182165FD-7AB3-41B6-A501-0B1E2ACAEC08}" type="pres">
      <dgm:prSet presAssocID="{EBB7ED74-56FE-462F-9BA0-6311DD3EF342}" presName="chevronComposite1" presStyleCnt="0"/>
      <dgm:spPr/>
    </dgm:pt>
    <dgm:pt modelId="{614465FE-26DA-4C56-92CD-C97DB51A27CE}" type="pres">
      <dgm:prSet presAssocID="{EBB7ED74-56FE-462F-9BA0-6311DD3EF342}" presName="chevron1" presStyleLbl="sibTrans2D1" presStyleIdx="0" presStyleCnt="2" custScaleY="41340" custLinFactNeighborX="35475" custLinFactNeighborY="3715"/>
      <dgm:spPr>
        <a:prstGeom prst="stripedRightArrow">
          <a:avLst/>
        </a:prstGeom>
        <a:solidFill>
          <a:schemeClr val="accent4"/>
        </a:solidFill>
      </dgm:spPr>
      <dgm:t>
        <a:bodyPr/>
        <a:lstStyle/>
        <a:p>
          <a:endParaRPr lang="id-ID"/>
        </a:p>
      </dgm:t>
    </dgm:pt>
    <dgm:pt modelId="{67F3EC67-9D32-4CE6-A568-9657A29B316C}" type="pres">
      <dgm:prSet presAssocID="{EBB7ED74-56FE-462F-9BA0-6311DD3EF342}" presName="spChevron1" presStyleCnt="0"/>
      <dgm:spPr/>
    </dgm:pt>
    <dgm:pt modelId="{7F232BBC-09A3-4FC9-8728-FBAF13C81407}" type="pres">
      <dgm:prSet presAssocID="{EBB7ED74-56FE-462F-9BA0-6311DD3EF342}" presName="overlap" presStyleCnt="0"/>
      <dgm:spPr/>
    </dgm:pt>
    <dgm:pt modelId="{1A9292E4-47D1-4993-BDA6-BCE3FECAC7A0}" type="pres">
      <dgm:prSet presAssocID="{EBB7ED74-56FE-462F-9BA0-6311DD3EF342}" presName="chevronComposite2" presStyleCnt="0"/>
      <dgm:spPr/>
    </dgm:pt>
    <dgm:pt modelId="{0757A186-8ACA-4736-A339-3CB951CEAF19}" type="pres">
      <dgm:prSet presAssocID="{EBB7ED74-56FE-462F-9BA0-6311DD3EF342}" presName="chevron2" presStyleLbl="sibTrans2D1" presStyleIdx="1" presStyleCnt="2" custScaleY="41340" custLinFactNeighborX="79453" custLinFactNeighborY="3715"/>
      <dgm:spPr>
        <a:prstGeom prst="stripedRightArrow">
          <a:avLst/>
        </a:prstGeom>
        <a:solidFill>
          <a:srgbClr val="7AB005"/>
        </a:solidFill>
      </dgm:spPr>
      <dgm:t>
        <a:bodyPr/>
        <a:lstStyle/>
        <a:p>
          <a:endParaRPr lang="id-ID"/>
        </a:p>
      </dgm:t>
    </dgm:pt>
    <dgm:pt modelId="{C900FA2A-15C3-4846-952B-BDDF83606E5C}" type="pres">
      <dgm:prSet presAssocID="{EBB7ED74-56FE-462F-9BA0-6311DD3EF342}" presName="spChevron2" presStyleCnt="0"/>
      <dgm:spPr/>
    </dgm:pt>
    <dgm:pt modelId="{D5BC25FD-C16C-426F-9CA1-DD838115BABE}" type="pres">
      <dgm:prSet presAssocID="{7C8B68A1-92DD-4CC0-8531-5D67537D0CB5}" presName="last" presStyleCnt="0"/>
      <dgm:spPr/>
    </dgm:pt>
    <dgm:pt modelId="{7EDFD66D-8729-40D0-BFA6-959584F97CD5}" type="pres">
      <dgm:prSet presAssocID="{7C8B68A1-92DD-4CC0-8531-5D67537D0CB5}" presName="circleTx" presStyleLbl="node1" presStyleIdx="18" presStyleCnt="19" custLinFactNeighborX="48052"/>
      <dgm:spPr/>
      <dgm:t>
        <a:bodyPr/>
        <a:lstStyle/>
        <a:p>
          <a:endParaRPr lang="id-ID"/>
        </a:p>
      </dgm:t>
    </dgm:pt>
    <dgm:pt modelId="{DA1E7014-2C7D-4478-A18C-FC35C3DFF124}" type="pres">
      <dgm:prSet presAssocID="{7C8B68A1-92DD-4CC0-8531-5D67537D0CB5}" presName="spN" presStyleCnt="0"/>
      <dgm:spPr/>
    </dgm:pt>
  </dgm:ptLst>
  <dgm:cxnLst>
    <dgm:cxn modelId="{7229350F-4AC4-4A52-9C03-7CB63918611F}" type="presOf" srcId="{1F2DD948-3C8A-44AC-B796-78FDFE7B5B04}" destId="{D4AB9119-5A7C-4DA4-9344-6599D222343C}" srcOrd="0" destOrd="0" presId="urn:microsoft.com/office/officeart/2009/3/layout/RandomtoResultProcess"/>
    <dgm:cxn modelId="{07E9FD7F-9439-44D7-8714-05C7ED998CE2}" type="presOf" srcId="{7C8B68A1-92DD-4CC0-8531-5D67537D0CB5}" destId="{7EDFD66D-8729-40D0-BFA6-959584F97CD5}" srcOrd="0" destOrd="0" presId="urn:microsoft.com/office/officeart/2009/3/layout/RandomtoResultProcess"/>
    <dgm:cxn modelId="{B05422B2-39A9-4923-A885-0867318150E2}" srcId="{F1125101-DC72-46D9-8D7D-9EA49EB44B6C}" destId="{7C8B68A1-92DD-4CC0-8531-5D67537D0CB5}" srcOrd="1" destOrd="0" parTransId="{C85D2218-56CA-4057-BD07-5C388CA9C506}" sibTransId="{6AF29905-4DFA-468D-9B68-F272E709274D}"/>
    <dgm:cxn modelId="{94555057-E98B-4C4F-94F8-3FFF324B112D}" srcId="{F1125101-DC72-46D9-8D7D-9EA49EB44B6C}" destId="{1F2DD948-3C8A-44AC-B796-78FDFE7B5B04}" srcOrd="0" destOrd="0" parTransId="{675288E3-0ED5-4A48-BB51-F22450F54CC0}" sibTransId="{EBB7ED74-56FE-462F-9BA0-6311DD3EF342}"/>
    <dgm:cxn modelId="{8815C25C-A892-4013-9AF2-30945C336410}" type="presOf" srcId="{F1125101-DC72-46D9-8D7D-9EA49EB44B6C}" destId="{95ADB054-980A-4008-AC87-80928ED92BC9}" srcOrd="0" destOrd="0" presId="urn:microsoft.com/office/officeart/2009/3/layout/RandomtoResultProcess"/>
    <dgm:cxn modelId="{A51E87CC-57C4-4DE9-BE07-80980D2B6B2C}" type="presParOf" srcId="{95ADB054-980A-4008-AC87-80928ED92BC9}" destId="{1550FD1F-4969-4FEF-8B97-2418CF3E0F0D}" srcOrd="0" destOrd="0" presId="urn:microsoft.com/office/officeart/2009/3/layout/RandomtoResultProcess"/>
    <dgm:cxn modelId="{1688BD9C-01DB-47E9-B4B6-006FBD4E1CB7}" type="presParOf" srcId="{1550FD1F-4969-4FEF-8B97-2418CF3E0F0D}" destId="{D4AB9119-5A7C-4DA4-9344-6599D222343C}" srcOrd="0" destOrd="0" presId="urn:microsoft.com/office/officeart/2009/3/layout/RandomtoResultProcess"/>
    <dgm:cxn modelId="{2CED4D23-084A-4AB2-A90C-2BE7A83FCDE3}" type="presParOf" srcId="{1550FD1F-4969-4FEF-8B97-2418CF3E0F0D}" destId="{713E5750-B464-4332-BBC1-544CC0ECB667}" srcOrd="1" destOrd="0" presId="urn:microsoft.com/office/officeart/2009/3/layout/RandomtoResultProcess"/>
    <dgm:cxn modelId="{65A31306-EA00-4208-BA8B-2BFC34D59E24}" type="presParOf" srcId="{1550FD1F-4969-4FEF-8B97-2418CF3E0F0D}" destId="{74C08668-16DD-47F4-A540-87F5A3419053}" srcOrd="2" destOrd="0" presId="urn:microsoft.com/office/officeart/2009/3/layout/RandomtoResultProcess"/>
    <dgm:cxn modelId="{5DE6A636-BCDD-4111-954E-E384BE06CCD5}" type="presParOf" srcId="{1550FD1F-4969-4FEF-8B97-2418CF3E0F0D}" destId="{449A7849-87C5-4638-81DF-16D5664003D2}" srcOrd="3" destOrd="0" presId="urn:microsoft.com/office/officeart/2009/3/layout/RandomtoResultProcess"/>
    <dgm:cxn modelId="{EBACCD67-B5AE-4AB8-863A-3EDE7B6B2592}" type="presParOf" srcId="{1550FD1F-4969-4FEF-8B97-2418CF3E0F0D}" destId="{A7220339-DC9D-487B-BE0B-B979D93FA9E5}" srcOrd="4" destOrd="0" presId="urn:microsoft.com/office/officeart/2009/3/layout/RandomtoResultProcess"/>
    <dgm:cxn modelId="{33A1EC96-7BAC-4BC9-A4BF-FB6C9A0A1A4A}" type="presParOf" srcId="{1550FD1F-4969-4FEF-8B97-2418CF3E0F0D}" destId="{BD302AC3-774E-48AD-9A43-4EF8CA869D93}" srcOrd="5" destOrd="0" presId="urn:microsoft.com/office/officeart/2009/3/layout/RandomtoResultProcess"/>
    <dgm:cxn modelId="{64A71DFD-4743-491A-91BB-1E7681299692}" type="presParOf" srcId="{1550FD1F-4969-4FEF-8B97-2418CF3E0F0D}" destId="{78CBF6C1-73E1-4873-BABE-6837ED7C2E29}" srcOrd="6" destOrd="0" presId="urn:microsoft.com/office/officeart/2009/3/layout/RandomtoResultProcess"/>
    <dgm:cxn modelId="{97AF6424-E17C-4142-B662-E2A3F89E8C1A}" type="presParOf" srcId="{1550FD1F-4969-4FEF-8B97-2418CF3E0F0D}" destId="{C09EA31E-827F-47E2-858E-E220E6F75A1D}" srcOrd="7" destOrd="0" presId="urn:microsoft.com/office/officeart/2009/3/layout/RandomtoResultProcess"/>
    <dgm:cxn modelId="{24A817A1-4D03-49E7-975F-22232030FD97}" type="presParOf" srcId="{1550FD1F-4969-4FEF-8B97-2418CF3E0F0D}" destId="{10B97EF0-1A9E-4A85-BA65-88555F01727B}" srcOrd="8" destOrd="0" presId="urn:microsoft.com/office/officeart/2009/3/layout/RandomtoResultProcess"/>
    <dgm:cxn modelId="{7A293CF8-C696-4B38-9C44-D10214FDBE92}" type="presParOf" srcId="{1550FD1F-4969-4FEF-8B97-2418CF3E0F0D}" destId="{A41DACBA-F0CB-49F1-ACBC-FD2447F437D9}" srcOrd="9" destOrd="0" presId="urn:microsoft.com/office/officeart/2009/3/layout/RandomtoResultProcess"/>
    <dgm:cxn modelId="{36FBD860-8E36-4714-A473-8A961CE49B66}" type="presParOf" srcId="{1550FD1F-4969-4FEF-8B97-2418CF3E0F0D}" destId="{32BA3023-7777-4B20-B40C-1BD2620B6417}" srcOrd="10" destOrd="0" presId="urn:microsoft.com/office/officeart/2009/3/layout/RandomtoResultProcess"/>
    <dgm:cxn modelId="{E1E2E250-DA6D-4769-867E-26BC621B2B8D}" type="presParOf" srcId="{1550FD1F-4969-4FEF-8B97-2418CF3E0F0D}" destId="{1C74980F-8EEE-4B53-9A13-B7B9BC138A17}" srcOrd="11" destOrd="0" presId="urn:microsoft.com/office/officeart/2009/3/layout/RandomtoResultProcess"/>
    <dgm:cxn modelId="{1A443A0F-6507-4DE9-8B8B-2B4696D3CE4D}" type="presParOf" srcId="{1550FD1F-4969-4FEF-8B97-2418CF3E0F0D}" destId="{AFFC79F1-02E1-4D12-92A0-096492B4552B}" srcOrd="12" destOrd="0" presId="urn:microsoft.com/office/officeart/2009/3/layout/RandomtoResultProcess"/>
    <dgm:cxn modelId="{BC9B3E93-3133-4A1B-96AF-4123CB8E20AD}" type="presParOf" srcId="{1550FD1F-4969-4FEF-8B97-2418CF3E0F0D}" destId="{0B1FDB8C-785D-46D9-A3F9-C773B562D52C}" srcOrd="13" destOrd="0" presId="urn:microsoft.com/office/officeart/2009/3/layout/RandomtoResultProcess"/>
    <dgm:cxn modelId="{E566F299-BB59-4D0F-BA08-063047056043}" type="presParOf" srcId="{1550FD1F-4969-4FEF-8B97-2418CF3E0F0D}" destId="{C3673F4C-FF08-4EB0-9CFA-EA29854F02EA}" srcOrd="14" destOrd="0" presId="urn:microsoft.com/office/officeart/2009/3/layout/RandomtoResultProcess"/>
    <dgm:cxn modelId="{BEE69CD7-3377-4B8D-A132-5EBAA7A18513}" type="presParOf" srcId="{1550FD1F-4969-4FEF-8B97-2418CF3E0F0D}" destId="{C5A30589-536E-4DEA-BF47-C8A776289F2E}" srcOrd="15" destOrd="0" presId="urn:microsoft.com/office/officeart/2009/3/layout/RandomtoResultProcess"/>
    <dgm:cxn modelId="{B5E24720-677C-459D-BEF6-2A903DC89EB4}" type="presParOf" srcId="{1550FD1F-4969-4FEF-8B97-2418CF3E0F0D}" destId="{B3FFE179-2E0F-469B-8469-560429591531}" srcOrd="16" destOrd="0" presId="urn:microsoft.com/office/officeart/2009/3/layout/RandomtoResultProcess"/>
    <dgm:cxn modelId="{98CEB22A-841F-4ACC-951B-6598B63DEF3B}" type="presParOf" srcId="{1550FD1F-4969-4FEF-8B97-2418CF3E0F0D}" destId="{4BF6FA82-3775-47D2-9AE9-D6C194B51F98}" srcOrd="17" destOrd="0" presId="urn:microsoft.com/office/officeart/2009/3/layout/RandomtoResultProcess"/>
    <dgm:cxn modelId="{7ACBE456-94A8-43CC-86DD-04DCACCB5495}" type="presParOf" srcId="{1550FD1F-4969-4FEF-8B97-2418CF3E0F0D}" destId="{B52D1661-E21F-490D-8E9B-777BE80F4221}" srcOrd="18" destOrd="0" presId="urn:microsoft.com/office/officeart/2009/3/layout/RandomtoResultProcess"/>
    <dgm:cxn modelId="{5B11478C-99F1-438C-807B-0730E8782F28}" type="presParOf" srcId="{95ADB054-980A-4008-AC87-80928ED92BC9}" destId="{182165FD-7AB3-41B6-A501-0B1E2ACAEC08}" srcOrd="1" destOrd="0" presId="urn:microsoft.com/office/officeart/2009/3/layout/RandomtoResultProcess"/>
    <dgm:cxn modelId="{0D11F0FE-6E6D-46EC-B942-42E502E040B1}" type="presParOf" srcId="{182165FD-7AB3-41B6-A501-0B1E2ACAEC08}" destId="{614465FE-26DA-4C56-92CD-C97DB51A27CE}" srcOrd="0" destOrd="0" presId="urn:microsoft.com/office/officeart/2009/3/layout/RandomtoResultProcess"/>
    <dgm:cxn modelId="{B6896B77-446E-4CF5-AE65-C93A4375B56C}" type="presParOf" srcId="{182165FD-7AB3-41B6-A501-0B1E2ACAEC08}" destId="{67F3EC67-9D32-4CE6-A568-9657A29B316C}" srcOrd="1" destOrd="0" presId="urn:microsoft.com/office/officeart/2009/3/layout/RandomtoResultProcess"/>
    <dgm:cxn modelId="{0D3137E2-1103-4DDB-B5C9-54CF4F19137D}" type="presParOf" srcId="{95ADB054-980A-4008-AC87-80928ED92BC9}" destId="{7F232BBC-09A3-4FC9-8728-FBAF13C81407}" srcOrd="2" destOrd="0" presId="urn:microsoft.com/office/officeart/2009/3/layout/RandomtoResultProcess"/>
    <dgm:cxn modelId="{EA4B220D-153C-4D7D-9432-E2105B681537}" type="presParOf" srcId="{95ADB054-980A-4008-AC87-80928ED92BC9}" destId="{1A9292E4-47D1-4993-BDA6-BCE3FECAC7A0}" srcOrd="3" destOrd="0" presId="urn:microsoft.com/office/officeart/2009/3/layout/RandomtoResultProcess"/>
    <dgm:cxn modelId="{85DBF4B9-A936-4DBF-AA9E-B226733CD9C7}" type="presParOf" srcId="{1A9292E4-47D1-4993-BDA6-BCE3FECAC7A0}" destId="{0757A186-8ACA-4736-A339-3CB951CEAF19}" srcOrd="0" destOrd="0" presId="urn:microsoft.com/office/officeart/2009/3/layout/RandomtoResultProcess"/>
    <dgm:cxn modelId="{A53F29DC-469A-4CF3-A760-E11E4FACB695}" type="presParOf" srcId="{1A9292E4-47D1-4993-BDA6-BCE3FECAC7A0}" destId="{C900FA2A-15C3-4846-952B-BDDF83606E5C}" srcOrd="1" destOrd="0" presId="urn:microsoft.com/office/officeart/2009/3/layout/RandomtoResultProcess"/>
    <dgm:cxn modelId="{989F53EB-3468-4510-AEDF-93889E748F15}" type="presParOf" srcId="{95ADB054-980A-4008-AC87-80928ED92BC9}" destId="{D5BC25FD-C16C-426F-9CA1-DD838115BABE}" srcOrd="4" destOrd="0" presId="urn:microsoft.com/office/officeart/2009/3/layout/RandomtoResultProcess"/>
    <dgm:cxn modelId="{245D4131-471C-441A-9930-928812714500}" type="presParOf" srcId="{D5BC25FD-C16C-426F-9CA1-DD838115BABE}" destId="{7EDFD66D-8729-40D0-BFA6-959584F97CD5}" srcOrd="0" destOrd="0" presId="urn:microsoft.com/office/officeart/2009/3/layout/RandomtoResultProcess"/>
    <dgm:cxn modelId="{51117920-3FE0-4059-855D-DD8353844E75}" type="presParOf" srcId="{D5BC25FD-C16C-426F-9CA1-DD838115BABE}" destId="{DA1E7014-2C7D-4478-A18C-FC35C3DFF124}" srcOrd="1" destOrd="0" presId="urn:microsoft.com/office/officeart/2009/3/layout/RandomtoResult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RandomtoResultProcess">
  <dgm:title val=""/>
  <dgm:desc val=""/>
  <dgm:catLst>
    <dgm:cat type="process" pri="127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Name0">
    <dgm:varLst>
      <dgm:dir/>
      <dgm:animOne val="branch"/>
      <dgm:animLvl val="lvl"/>
    </dgm:varLst>
    <dgm:choose name="Name1">
      <dgm:if name="Name2" func="var" arg="dir" op="equ" val="norm">
        <dgm:alg type="lin">
          <dgm:param type="fallback" val="2D"/>
          <dgm:param type="nodeVertAlign" val="t"/>
        </dgm:alg>
      </dgm:if>
      <dgm:else name="Name3">
        <dgm:alg type="lin">
          <dgm:param type="fallback" val="2D"/>
          <dgm:param type="nodeVertAlign" val="t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userH" refType="h" fact="2"/>
      <dgm:constr type="w" for="ch" forName="chaos" refType="userH" fact="0.681"/>
      <dgm:constr type="h" for="ch" forName="chaos" refType="userH"/>
      <dgm:constr type="w" for="ch" forName="middle" refType="userH" fact="0.6"/>
      <dgm:constr type="h" for="ch" forName="middle" refType="userH"/>
      <dgm:constr type="w" for="ch" forName="last" refType="userH" fact="0.6"/>
      <dgm:constr type="h" for="ch" forName="last" refType="userH"/>
      <dgm:constr type="w" for="ch" forName="chevronComposite1" refType="userH" fact="0.22"/>
      <dgm:constr type="h" for="ch" forName="chevronComposite1" refType="userH" fact="0.52"/>
      <dgm:constr type="w" for="ch" forName="chevronComposite2" refType="userH" fact="0.22"/>
      <dgm:constr type="h" for="ch" forName="chevronComposite2" refType="userH" fact="0.52"/>
      <dgm:constr type="w" for="ch" forName="overlap" refType="userH" fact="-0.04"/>
      <dgm:constr type="h" for="ch" forName="overlap" refType="userH" fact="0.06"/>
      <dgm:constr type="primFontSz" for="des" forName="parTx1" op="equ" val="65"/>
      <dgm:constr type="primFontSz" for="des" forName="parTxMid" refType="primFontSz" refFor="des" refForName="parTx1" op="equ"/>
      <dgm:constr type="primFontSz" for="des" forName="circleTx" refType="primFontSz" refFor="des" refForName="parTx1" op="equ"/>
      <dgm:constr type="primFontSz" for="des" forName="desTx1" op="equ" val="65"/>
      <dgm:constr type="primFontSz" for="des" forName="desTxMid" refType="primFontSz" refFor="des" refForName="desTx1" op="equ"/>
      <dgm:constr type="primFontSz" for="des" forName="desTxN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chaos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parTx1" refType="w" fact="0.5"/>
              <dgm:constr type="t" for="ch" forName="parTx1" refType="w" fact="0.32"/>
              <dgm:constr type="w" for="ch" forName="parTx1" refType="w" fact="0.88"/>
              <dgm:constr type="h" for="ch" forName="parTx1" refType="w" fact="0.29"/>
              <dgm:constr type="ctrX" for="ch" forName="desTx1" refType="w" fact="0.5"/>
              <dgm:constr type="b" for="ch" forName="desTx1" refType="h"/>
              <dgm:constr type="w" for="ch" forName="desTx1" refType="w" fact="0.88"/>
              <dgm:constr type="h" for="ch" forName="desTx1" refType="h" fact="0.37"/>
              <dgm:constr type="l" for="ch" forName="c1" refType="w" fact="0.05"/>
              <dgm:constr type="t" for="ch" forName="c1" refType="w" fact="0.23"/>
              <dgm:constr type="w" for="ch" forName="c1" refType="w" fact="0.07"/>
              <dgm:constr type="h" for="ch" forName="c1" refType="w" refFor="ch" refForName="c1"/>
              <dgm:constr type="l" for="ch" forName="c2" refType="w" fact="0.1"/>
              <dgm:constr type="t" for="ch" forName="c2" refType="w" fact="0.13"/>
              <dgm:constr type="w" for="ch" forName="c2" refType="w" fact="0.07"/>
              <dgm:constr type="h" for="ch" forName="c2" refType="w" refFor="ch" refForName="c2"/>
              <dgm:constr type="l" for="ch" forName="c3" refType="w" fact="0.22"/>
              <dgm:constr type="t" for="ch" forName="c3" refType="w" fact="0.15"/>
              <dgm:constr type="w" for="ch" forName="c3" refType="w" fact="0.11"/>
              <dgm:constr type="h" for="ch" forName="c3" refType="w" refFor="ch" refForName="c3"/>
              <dgm:constr type="l" for="ch" forName="c4" refType="w" fact="0.32"/>
              <dgm:constr type="t" for="ch" forName="c4" refType="w" fact="0.04"/>
              <dgm:constr type="w" for="ch" forName="c4" refType="w" fact="0.07"/>
              <dgm:constr type="h" for="ch" forName="c4" refType="w" refFor="ch" refForName="c4"/>
              <dgm:constr type="l" for="ch" forName="c5" refType="w" fact="0.45"/>
              <dgm:constr type="t" for="ch" forName="c5" refType="w" fact="0"/>
              <dgm:constr type="w" for="ch" forName="c5" refType="w" fact="0.07"/>
              <dgm:constr type="h" for="ch" forName="c5" refType="w" refFor="ch" refForName="c5"/>
              <dgm:constr type="l" for="ch" forName="c6" refType="w" fact="0.61"/>
              <dgm:constr type="t" for="ch" forName="c6" refType="w" fact="0.07"/>
              <dgm:constr type="w" for="ch" forName="c6" refType="w" fact="0.07"/>
              <dgm:constr type="h" for="ch" forName="c6" refType="w" refFor="ch" refForName="c6"/>
              <dgm:constr type="l" for="ch" forName="c7" refType="w" fact="0.71"/>
              <dgm:constr type="t" for="ch" forName="c7" refType="w" fact="0.12"/>
              <dgm:constr type="w" for="ch" forName="c7" refType="w" fact="0.11"/>
              <dgm:constr type="h" for="ch" forName="c7" refType="w" refFor="ch" refForName="c7"/>
              <dgm:constr type="l" for="ch" forName="c8" refType="w" fact="0.85"/>
              <dgm:constr type="t" for="ch" forName="c8" refType="w" fact="0.23"/>
              <dgm:constr type="w" for="ch" forName="c8" refType="w" fact="0.07"/>
              <dgm:constr type="h" for="ch" forName="c8" refType="w" refFor="ch" refForName="c8"/>
              <dgm:constr type="l" for="ch" forName="c9" refType="w" fact="0.91"/>
              <dgm:constr type="t" for="ch" forName="c9" refType="w" fact="0.34"/>
              <dgm:constr type="w" for="ch" forName="c9" refType="w" fact="0.07"/>
              <dgm:constr type="h" for="ch" forName="c9" refType="w" refFor="ch" refForName="c9"/>
              <dgm:constr type="l" for="ch" forName="c10" refType="w" fact="0.39"/>
              <dgm:constr type="t" for="ch" forName="c10" refType="w" fact="0.13"/>
              <dgm:constr type="w" for="ch" forName="c10" refType="w" fact="0.18"/>
              <dgm:constr type="h" for="ch" forName="c10" refType="w" refFor="ch" refForName="c10"/>
              <dgm:constr type="l" for="ch" forName="c11" refType="w" fact="0"/>
              <dgm:constr type="t" for="ch" forName="c11" refType="w" fact="0.51"/>
              <dgm:constr type="w" for="ch" forName="c11" refType="w" fact="0.07"/>
              <dgm:constr type="h" for="ch" forName="c11" refType="w" refFor="ch" refForName="c11"/>
              <dgm:constr type="l" for="ch" forName="c12" refType="w" fact="0.06"/>
              <dgm:constr type="t" for="ch" forName="c12" refType="w" fact="0.6"/>
              <dgm:constr type="w" for="ch" forName="c12" refType="w" fact="0.11"/>
              <dgm:constr type="h" for="ch" forName="c12" refType="w" refFor="ch" refForName="c12"/>
              <dgm:constr type="l" for="ch" forName="c13" refType="w" fact="0.21"/>
              <dgm:constr type="t" for="ch" forName="c13" refType="w" fact="0.68"/>
              <dgm:constr type="w" for="ch" forName="c13" refType="w" fact="0.16"/>
              <dgm:constr type="h" for="ch" forName="c13" refType="w" refFor="ch" refForName="c13"/>
              <dgm:constr type="l" for="ch" forName="c14" refType="w" fact="0.42"/>
              <dgm:constr type="t" for="ch" forName="c14" refType="w" fact="0.81"/>
              <dgm:constr type="w" for="ch" forName="c14" refType="w" fact="0.07"/>
              <dgm:constr type="h" for="ch" forName="c14" refType="w" refFor="ch" refForName="c14"/>
              <dgm:constr type="l" for="ch" forName="c15" refType="w" fact="0.46"/>
              <dgm:constr type="t" for="ch" forName="c15" refType="w" fact="0.68"/>
              <dgm:constr type="w" for="ch" forName="c15" refType="w" fact="0.11"/>
              <dgm:constr type="h" for="ch" forName="c15" refType="w" refFor="ch" refForName="c15"/>
              <dgm:constr type="l" for="ch" forName="c16" refType="w" fact="0.56"/>
              <dgm:constr type="t" for="ch" forName="c16" refType="w" fact="0.82"/>
              <dgm:constr type="w" for="ch" forName="c16" refType="w" fact="0.07"/>
              <dgm:constr type="h" for="ch" forName="c16" refType="w" refFor="ch" refForName="c16"/>
              <dgm:constr type="l" for="ch" forName="c17" refType="w" fact="0.65"/>
              <dgm:constr type="t" for="ch" forName="c17" refType="w" fact="0.66"/>
              <dgm:constr type="w" for="ch" forName="c17" refType="w" fact="0.16"/>
              <dgm:constr type="h" for="ch" forName="c17" refType="w" refFor="ch" refForName="c17"/>
              <dgm:constr type="l" for="ch" forName="c18" refType="w" fact="0.87"/>
              <dgm:constr type="t" for="ch" forName="c18" refType="w" fact="0.62"/>
              <dgm:constr type="w" for="ch" forName="c18" refType="w" fact="0.11"/>
              <dgm:constr type="h" for="ch" forName="c18" refType="w" refFor="ch" refForName="c18"/>
            </dgm:constrLst>
            <dgm:layoutNode name="parTx1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7">
              <dgm:if name="Name8" axis="ch" ptType="node" func="cnt" op="gte" val="1">
                <dgm:layoutNode name="desTx1" styleLbl="revTx">
                  <dgm:varLst>
                    <dgm:bulletEnabled val="1"/>
                  </dgm:varLst>
                  <dgm:choose name="Name9">
                    <dgm:if name="Name10" axis="ch" ptType="node" func="cnt" op="equ" val="1">
                      <dgm:alg type="tx">
                        <dgm:param type="shpTxLTRAlignCh" val="l"/>
                      </dgm:alg>
                    </dgm:if>
                    <dgm:else name="Name11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2"/>
            </dgm:choose>
            <dgm:layoutNode name="c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9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0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1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2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3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4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5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6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7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  <dgm:layoutNode name="c18" styleLbl="node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layoutNode>
        </dgm:if>
        <dgm:if name="Name13" axis="self" ptType="node" func="revPos" op="equ" val="1">
          <dgm:layoutNode name="last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ctrX" for="ch" forName="circleTx" refType="w" fact="0.5"/>
              <dgm:constr type="t" for="ch" forName="circleTx" refType="w" fact="0.117"/>
              <dgm:constr type="w" for="ch" forName="circleTx" refType="h" refFor="ch" refForName="circleTx"/>
              <dgm:constr type="h" for="ch" forName="circleTx" refType="w" fact="0.85"/>
              <dgm:constr type="l" for="ch" forName="desTxN"/>
              <dgm:constr type="b" for="ch" forName="desTxN" refType="h"/>
              <dgm:constr type="w" for="ch" forName="desTxN" refType="w"/>
              <dgm:constr type="h" for="ch" forName="desTxN" refType="h" fact="0.37"/>
              <dgm:constr type="ctrX" for="ch" forName="spN" refType="w" fact="0.5"/>
              <dgm:constr type="t" for="ch" forName="spN"/>
              <dgm:constr type="w" for="ch" forName="spN" refType="w" fact="0.93"/>
              <dgm:constr type="h" for="ch" forName="spN" refType="h" fact="0.01"/>
            </dgm:constrLst>
            <dgm:layoutNode name="circleTx" styleLbl="node1">
              <dgm:alg type="tx"/>
              <dgm:shape xmlns:r="http://schemas.openxmlformats.org/officeDocument/2006/relationships" type="ellipse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  <dgm:choose name="Name14">
              <dgm:if name="Name15" axis="ch" ptType="node" func="cnt" op="gte" val="1">
                <dgm:layoutNode name="desTxN" styleLbl="revTx">
                  <dgm:varLst>
                    <dgm:bulletEnabled val="1"/>
                  </dgm:varLst>
                  <dgm:choose name="Name16">
                    <dgm:if name="Name17" axis="ch" ptType="node" func="cnt" op="equ" val="1">
                      <dgm:alg type="tx">
                        <dgm:param type="shpTxLTRAlignCh" val="l"/>
                      </dgm:alg>
                    </dgm:if>
                    <dgm:else name="Name18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  <dgm:layoutNode name="spN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if>
        <dgm:else name="Name20">
          <dgm:layoutNode name="middl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l" for="ch" forName="parTxMid"/>
              <dgm:constr type="t" for="ch" forName="parTxMid" refType="w" fact="0.167"/>
              <dgm:constr type="w" for="ch" forName="parTxMid" refType="w"/>
              <dgm:constr type="h" for="ch" forName="parTxMid" refType="w" fact="0.7"/>
              <dgm:constr type="l" for="ch" forName="desTxMid"/>
              <dgm:constr type="b" for="ch" forName="desTxMid" refType="h"/>
              <dgm:constr type="w" for="ch" forName="desTxMid" refType="w"/>
              <dgm:constr type="h" for="ch" forName="desTxMid" refType="h" fact="0.37"/>
              <dgm:constr type="ctrX" for="ch" forName="spMid" refType="w" fact="0.5"/>
              <dgm:constr type="t" for="ch" forName="spMid"/>
              <dgm:constr type="w" for="ch" forName="spMid" refType="w" fact="0.01"/>
              <dgm:constr type="h" for="ch" forName="spMid" refType="h" fact="0.01"/>
            </dgm:constrLst>
            <dgm:layoutNode name="parTxMid" styleLbl="revTx">
              <dgm:alg type="tx"/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choose name="Name21">
              <dgm:if name="Name22" axis="ch" ptType="node" func="cnt" op="gte" val="1">
                <dgm:layoutNode name="desTxMid" styleLbl="revTx">
                  <dgm:varLst>
                    <dgm:bulletEnabled val="1"/>
                  </dgm:varLst>
                  <dgm:choose name="Name23">
                    <dgm:if name="Name24" axis="ch" ptType="node" func="cnt" op="equ" val="1">
                      <dgm:alg type="tx">
                        <dgm:param type="shpTxLTRAlignCh" val="l"/>
                      </dgm:alg>
                    </dgm:if>
                    <dgm:else name="Name25">
                      <dgm:alg type="tx">
                        <dgm:param type="shpTxLTRAlignCh" val="l"/>
                        <dgm:param type="stBulletLvl" val="1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</dgm:if>
              <dgm:else name="Name26"/>
            </dgm:choose>
            <dgm:layoutNode name="spMid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layoutNode>
        </dgm:else>
      </dgm:choose>
      <dgm:forEach name="Name27" axis="followSib" ptType="sibTrans" cnt="1">
        <dgm:layoutNode name="chevronComposite1" styleLbl="alignImgPlace1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chevron1"/>
            <dgm:constr type="t" for="ch" forName="chevron1" refType="h" fact="0.1923"/>
            <dgm:constr type="w" for="ch" forName="chevron1" refType="w"/>
            <dgm:constr type="b" for="ch" forName="chevron1" refType="h"/>
            <dgm:constr type="l" for="ch" forName="spChevron1"/>
            <dgm:constr type="t" for="ch" forName="spChevron1"/>
            <dgm:constr type="w" for="ch" forName="spChevron1" refType="w" fact="0.01"/>
            <dgm:constr type="h" for="ch" forName="spChevron1" refType="h" fact="0.01"/>
          </dgm:constrLst>
          <dgm:layoutNode name="chevron1">
            <dgm:alg type="sp"/>
            <dgm:choose name="Name28">
              <dgm:if name="Name29" func="var" arg="dir" op="equ" val="norm">
                <dgm:shape xmlns:r="http://schemas.openxmlformats.org/officeDocument/2006/relationships" type="chevron" r:blip="">
                  <dgm:adjLst>
                    <dgm:adj idx="1" val="0.6231"/>
                  </dgm:adjLst>
                </dgm:shape>
              </dgm:if>
              <dgm:else name="Name30">
                <dgm:shape xmlns:r="http://schemas.openxmlformats.org/officeDocument/2006/relationships" rot="180" type="chevron" r:blip="">
                  <dgm:adjLst>
                    <dgm:adj idx="1" val="0.6231"/>
                  </dgm:adjLst>
                </dgm:shape>
              </dgm:else>
            </dgm:choose>
            <dgm:presOf/>
          </dgm:layoutNode>
          <dgm:layoutNode name="spChevron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  <dgm:choose name="Name31">
          <dgm:if name="Name32" axis="root ch" ptType="all node" func="cnt" op="equ" val="2">
            <dgm:layoutNode name="overl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chevronComposite2" styleLbl="alignImgPlace1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l" for="ch" forName="chevron2"/>
                <dgm:constr type="t" for="ch" forName="chevron2" refType="h" fact="0.1923"/>
                <dgm:constr type="w" for="ch" forName="chevron2" refType="w"/>
                <dgm:constr type="b" for="ch" forName="chevron2" refType="h"/>
                <dgm:constr type="l" for="ch" forName="spChevron2"/>
                <dgm:constr type="t" for="ch" forName="spChevron2"/>
                <dgm:constr type="w" for="ch" forName="spChevron2" refType="w" fact="0.01"/>
                <dgm:constr type="h" for="ch" forName="spChevron2" refType="h" fact="0.01"/>
              </dgm:constrLst>
              <dgm:layoutNode name="chevron2">
                <dgm:alg type="sp"/>
                <dgm:choose name="Name33">
                  <dgm:if name="Name34" func="var" arg="dir" op="equ" val="norm">
                    <dgm:shape xmlns:r="http://schemas.openxmlformats.org/officeDocument/2006/relationships" type="chevron" r:blip="">
                      <dgm:adjLst>
                        <dgm:adj idx="1" val="0.6231"/>
                      </dgm:adjLst>
                    </dgm:shape>
                  </dgm:if>
                  <dgm:else name="Name35">
                    <dgm:shape xmlns:r="http://schemas.openxmlformats.org/officeDocument/2006/relationships" rot="180" type="chevron" r:blip="">
                      <dgm:adjLst>
                        <dgm:adj idx="1" val="0.6231"/>
                      </dgm:adjLst>
                    </dgm:shape>
                  </dgm:else>
                </dgm:choose>
                <dgm:presOf/>
              </dgm:layoutNode>
              <dgm:layoutNode name="spChevron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layoutNode>
          </dgm:if>
          <dgm:else name="Name36"/>
        </dgm:choos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5B005A-7FAB-47D4-835F-628B143353BD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71052-D2CD-4509-9529-09D0CAC893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13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555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1659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654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142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9879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618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5443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609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2300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772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60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1036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230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16621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0229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6538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22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6329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8857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7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1477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187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771052-D2CD-4509-9529-09D0CAC893E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500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200244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49691"/>
      </p:ext>
    </p:extLst>
  </p:cSld>
  <p:clrMapOvr>
    <a:masterClrMapping/>
  </p:clrMapOvr>
  <p:transition spd="slow" advClick="0" advTm="1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304387"/>
      </p:ext>
    </p:extLst>
  </p:cSld>
  <p:clrMapOvr>
    <a:masterClrMapping/>
  </p:clrMapOvr>
  <p:transition spd="slow" advClick="0" advTm="1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4088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4878644"/>
      </p:ext>
    </p:extLst>
  </p:cSld>
  <p:clrMapOvr>
    <a:masterClrMapping/>
  </p:clrMapOvr>
  <p:transition spd="slow" advClick="0" advTm="1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068308"/>
      </p:ext>
    </p:extLst>
  </p:cSld>
  <p:clrMapOvr>
    <a:masterClrMapping/>
  </p:clrMapOvr>
  <p:transition spd="slow" advClick="0" advTm="1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758886"/>
      </p:ext>
    </p:extLst>
  </p:cSld>
  <p:clrMapOvr>
    <a:masterClrMapping/>
  </p:clrMapOvr>
  <p:transition spd="slow" advClick="0" advTm="1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460660"/>
      </p:ext>
    </p:extLst>
  </p:cSld>
  <p:clrMapOvr>
    <a:masterClrMapping/>
  </p:clrMapOvr>
  <p:transition spd="slow" advClick="0" advTm="1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830458"/>
      </p:ext>
    </p:extLst>
  </p:cSld>
  <p:clrMapOvr>
    <a:masterClrMapping/>
  </p:clrMapOvr>
  <p:transition spd="slow" advClick="0" advTm="1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084451"/>
      </p:ext>
    </p:extLst>
  </p:cSld>
  <p:clrMapOvr>
    <a:masterClrMapping/>
  </p:clrMapOvr>
  <p:transition spd="slow" advClick="0" advTm="1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016C3CE-5415-4391-856E-C0C5662EC68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7D960AB-EE8E-474A-AFD8-12B3F76E16E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079989"/>
      </p:ext>
    </p:extLst>
  </p:cSld>
  <p:clrMapOvr>
    <a:masterClrMapping/>
  </p:clrMapOvr>
  <p:transition spd="slow" advClick="0" advTm="1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7"/>
          <p:cNvSpPr txBox="1">
            <a:spLocks noChangeArrowheads="1"/>
          </p:cNvSpPr>
          <p:nvPr userDrawn="1"/>
        </p:nvSpPr>
        <p:spPr bwMode="auto">
          <a:xfrm>
            <a:off x="10563788" y="529748"/>
            <a:ext cx="1147238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77"/>
            <a:r>
              <a:rPr lang="zh-CN" altLang="en-US" sz="1600" b="1" spc="3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学校</a:t>
            </a:r>
            <a:r>
              <a:rPr lang="en-US" altLang="zh-CN" sz="1600" spc="300" dirty="0" smtClean="0">
                <a:solidFill>
                  <a:schemeClr val="bg1">
                    <a:lumMod val="8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" pitchFamily="34" charset="0"/>
              </a:rPr>
              <a:t>LOGO</a:t>
            </a:r>
            <a:endParaRPr lang="en-CA" sz="1600" spc="300" dirty="0">
              <a:solidFill>
                <a:schemeClr val="bg1">
                  <a:lumMod val="8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739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1000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6482536"/>
            <a:ext cx="12192000" cy="114839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0" y="0"/>
            <a:ext cx="1223426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53" y="1205914"/>
            <a:ext cx="3543750" cy="363825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201041" y="3025040"/>
            <a:ext cx="6498895" cy="78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50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教师公开</a:t>
            </a:r>
            <a:r>
              <a:rPr lang="zh-CN" altLang="en-US" sz="4501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课说课</a:t>
            </a:r>
            <a:r>
              <a:rPr lang="en-US" altLang="zh-CN" sz="4501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501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7" name="矩形 6"/>
          <p:cNvSpPr/>
          <p:nvPr/>
        </p:nvSpPr>
        <p:spPr>
          <a:xfrm>
            <a:off x="5213740" y="3824512"/>
            <a:ext cx="4769369" cy="296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教育</a:t>
            </a:r>
            <a:r>
              <a:rPr lang="en-US" altLang="zh-CN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r>
              <a:rPr lang="en-US" altLang="zh-CN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初中</a:t>
            </a:r>
            <a:r>
              <a:rPr lang="en-US" altLang="zh-CN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1327" spc="30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1327" spc="30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</a:t>
            </a:r>
            <a:r>
              <a:rPr lang="en-US" altLang="zh-CN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硕士</a:t>
            </a:r>
            <a:r>
              <a:rPr lang="en-US" altLang="zh-CN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327" spc="30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博士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6" t="12045" r="31981" b="24572"/>
          <a:stretch/>
        </p:blipFill>
        <p:spPr>
          <a:xfrm>
            <a:off x="7956828" y="1589763"/>
            <a:ext cx="1251851" cy="12282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188340" y="1671608"/>
            <a:ext cx="275479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b="1" spc="30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2019</a:t>
            </a:r>
            <a:endParaRPr lang="zh-CN" altLang="en-US" sz="8000" b="1" spc="301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07389" y="4121068"/>
            <a:ext cx="392028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8" name="Ryan Farish - Firefl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635125" y="7978926"/>
            <a:ext cx="609600" cy="609600"/>
          </a:xfrm>
          <a:prstGeom prst="rect">
            <a:avLst/>
          </a:prstGeom>
        </p:spPr>
      </p:pic>
      <p:sp>
        <p:nvSpPr>
          <p:cNvPr id="11" name="文本框 37"/>
          <p:cNvSpPr txBox="1"/>
          <p:nvPr/>
        </p:nvSpPr>
        <p:spPr>
          <a:xfrm>
            <a:off x="5210779" y="4753972"/>
            <a:ext cx="468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：            汇报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时间：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9405846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3" grpId="0" animBg="1"/>
          <p:bldP spid="10" grpId="0"/>
          <p:bldP spid="2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7" presetID="4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 tmFilter="0,0; .5, 1; 1, 1"/>
                                            <p:tgtEl>
                                              <p:spTgt spid="6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7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1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8"/>
                    </p:tgtEl>
                  </p:cMediaNode>
                </p:audio>
              </p:childTnLst>
            </p:cTn>
          </p:par>
        </p:tnLst>
        <p:bldLst>
          <p:bldP spid="13" grpId="0" animBg="1"/>
          <p:bldP spid="10" grpId="0"/>
          <p:bldP spid="2" grpId="0"/>
          <p:bldP spid="11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2936192" cy="477054"/>
            <a:chOff x="593838" y="646821"/>
            <a:chExt cx="2936190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2383" y="817254"/>
              <a:ext cx="1467645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30" name="Group 74"/>
          <p:cNvGrpSpPr>
            <a:grpSpLocks/>
          </p:cNvGrpSpPr>
          <p:nvPr/>
        </p:nvGrpSpPr>
        <p:grpSpPr bwMode="auto">
          <a:xfrm>
            <a:off x="1399200" y="3683627"/>
            <a:ext cx="2134116" cy="977773"/>
            <a:chOff x="838200" y="3111245"/>
            <a:chExt cx="1600200" cy="733808"/>
          </a:xfrm>
        </p:grpSpPr>
        <p:sp>
          <p:nvSpPr>
            <p:cNvPr id="31" name="TextBox 75"/>
            <p:cNvSpPr txBox="1">
              <a:spLocks noChangeArrowheads="1"/>
            </p:cNvSpPr>
            <p:nvPr/>
          </p:nvSpPr>
          <p:spPr bwMode="auto">
            <a:xfrm>
              <a:off x="838200" y="3111245"/>
              <a:ext cx="1600200" cy="254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extBox 7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3" name="Group 78"/>
          <p:cNvGrpSpPr>
            <a:grpSpLocks/>
          </p:cNvGrpSpPr>
          <p:nvPr/>
        </p:nvGrpSpPr>
        <p:grpSpPr bwMode="auto">
          <a:xfrm>
            <a:off x="1399200" y="4959811"/>
            <a:ext cx="2134116" cy="977773"/>
            <a:chOff x="838200" y="3111245"/>
            <a:chExt cx="1600200" cy="733808"/>
          </a:xfrm>
        </p:grpSpPr>
        <p:sp>
          <p:nvSpPr>
            <p:cNvPr id="34" name="TextBox 79"/>
            <p:cNvSpPr txBox="1">
              <a:spLocks noChangeArrowheads="1"/>
            </p:cNvSpPr>
            <p:nvPr/>
          </p:nvSpPr>
          <p:spPr bwMode="auto">
            <a:xfrm>
              <a:off x="838200" y="3111245"/>
              <a:ext cx="1600200" cy="254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5" name="TextBox 8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6" name="AutoShape 12"/>
          <p:cNvSpPr>
            <a:spLocks/>
          </p:cNvSpPr>
          <p:nvPr/>
        </p:nvSpPr>
        <p:spPr bwMode="auto">
          <a:xfrm>
            <a:off x="932535" y="3727279"/>
            <a:ext cx="330157" cy="353966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37" name="AutoShape 127"/>
          <p:cNvSpPr>
            <a:spLocks/>
          </p:cNvSpPr>
          <p:nvPr/>
        </p:nvSpPr>
        <p:spPr bwMode="auto">
          <a:xfrm>
            <a:off x="932536" y="5002668"/>
            <a:ext cx="330950" cy="32142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139" y="11870"/>
                </a:moveTo>
                <a:cubicBezTo>
                  <a:pt x="21267" y="11870"/>
                  <a:pt x="21374" y="11920"/>
                  <a:pt x="21462" y="12023"/>
                </a:cubicBezTo>
                <a:cubicBezTo>
                  <a:pt x="21553" y="12129"/>
                  <a:pt x="21599" y="12261"/>
                  <a:pt x="21599" y="12417"/>
                </a:cubicBezTo>
                <a:lnTo>
                  <a:pt x="21599" y="21053"/>
                </a:lnTo>
                <a:cubicBezTo>
                  <a:pt x="21599" y="21418"/>
                  <a:pt x="21448" y="21599"/>
                  <a:pt x="21139" y="21599"/>
                </a:cubicBezTo>
                <a:lnTo>
                  <a:pt x="457" y="21599"/>
                </a:lnTo>
                <a:cubicBezTo>
                  <a:pt x="154" y="21599"/>
                  <a:pt x="0" y="21417"/>
                  <a:pt x="0" y="21053"/>
                </a:cubicBezTo>
                <a:lnTo>
                  <a:pt x="0" y="12417"/>
                </a:lnTo>
                <a:cubicBezTo>
                  <a:pt x="0" y="12267"/>
                  <a:pt x="46" y="12138"/>
                  <a:pt x="134" y="12029"/>
                </a:cubicBezTo>
                <a:cubicBezTo>
                  <a:pt x="225" y="11923"/>
                  <a:pt x="332" y="11870"/>
                  <a:pt x="457" y="11870"/>
                </a:cubicBezTo>
                <a:lnTo>
                  <a:pt x="3143" y="11870"/>
                </a:lnTo>
                <a:cubicBezTo>
                  <a:pt x="3267" y="11870"/>
                  <a:pt x="3375" y="11920"/>
                  <a:pt x="3466" y="12023"/>
                </a:cubicBezTo>
                <a:cubicBezTo>
                  <a:pt x="3554" y="12129"/>
                  <a:pt x="3600" y="12261"/>
                  <a:pt x="3600" y="12416"/>
                </a:cubicBezTo>
                <a:lnTo>
                  <a:pt x="3600" y="17281"/>
                </a:lnTo>
                <a:lnTo>
                  <a:pt x="18004" y="17281"/>
                </a:lnTo>
                <a:lnTo>
                  <a:pt x="18004" y="12416"/>
                </a:lnTo>
                <a:cubicBezTo>
                  <a:pt x="18004" y="12267"/>
                  <a:pt x="18050" y="12137"/>
                  <a:pt x="18138" y="12029"/>
                </a:cubicBezTo>
                <a:cubicBezTo>
                  <a:pt x="18229" y="11923"/>
                  <a:pt x="18337" y="11870"/>
                  <a:pt x="18461" y="11870"/>
                </a:cubicBezTo>
                <a:lnTo>
                  <a:pt x="21139" y="11870"/>
                </a:lnTo>
                <a:close/>
                <a:moveTo>
                  <a:pt x="17379" y="7426"/>
                </a:moveTo>
                <a:cubicBezTo>
                  <a:pt x="17558" y="7640"/>
                  <a:pt x="17619" y="7822"/>
                  <a:pt x="17561" y="7969"/>
                </a:cubicBezTo>
                <a:cubicBezTo>
                  <a:pt x="17502" y="8110"/>
                  <a:pt x="17350" y="8187"/>
                  <a:pt x="17108" y="8187"/>
                </a:cubicBezTo>
                <a:lnTo>
                  <a:pt x="13509" y="8187"/>
                </a:lnTo>
                <a:lnTo>
                  <a:pt x="13509" y="15201"/>
                </a:lnTo>
                <a:cubicBezTo>
                  <a:pt x="13509" y="15513"/>
                  <a:pt x="13421" y="15771"/>
                  <a:pt x="13247" y="15983"/>
                </a:cubicBezTo>
                <a:cubicBezTo>
                  <a:pt x="13071" y="16194"/>
                  <a:pt x="12856" y="16300"/>
                  <a:pt x="12596" y="16300"/>
                </a:cubicBezTo>
                <a:lnTo>
                  <a:pt x="8998" y="16300"/>
                </a:lnTo>
                <a:cubicBezTo>
                  <a:pt x="8741" y="16300"/>
                  <a:pt x="8528" y="16194"/>
                  <a:pt x="8359" y="15983"/>
                </a:cubicBezTo>
                <a:cubicBezTo>
                  <a:pt x="8190" y="15771"/>
                  <a:pt x="8104" y="15513"/>
                  <a:pt x="8104" y="15201"/>
                </a:cubicBezTo>
                <a:lnTo>
                  <a:pt x="8104" y="8187"/>
                </a:lnTo>
                <a:lnTo>
                  <a:pt x="4506" y="8187"/>
                </a:lnTo>
                <a:cubicBezTo>
                  <a:pt x="4251" y="8187"/>
                  <a:pt x="4097" y="8110"/>
                  <a:pt x="4048" y="7969"/>
                </a:cubicBezTo>
                <a:cubicBezTo>
                  <a:pt x="4002" y="7822"/>
                  <a:pt x="4065" y="7640"/>
                  <a:pt x="4237" y="7426"/>
                </a:cubicBezTo>
                <a:lnTo>
                  <a:pt x="10141" y="323"/>
                </a:lnTo>
                <a:cubicBezTo>
                  <a:pt x="10320" y="108"/>
                  <a:pt x="10538" y="0"/>
                  <a:pt x="10795" y="0"/>
                </a:cubicBezTo>
                <a:cubicBezTo>
                  <a:pt x="11049" y="0"/>
                  <a:pt x="11262" y="108"/>
                  <a:pt x="11443" y="323"/>
                </a:cubicBezTo>
                <a:lnTo>
                  <a:pt x="17379" y="7426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8686463" y="3683627"/>
            <a:ext cx="2133322" cy="977773"/>
            <a:chOff x="838200" y="3111245"/>
            <a:chExt cx="1600200" cy="733808"/>
          </a:xfrm>
        </p:grpSpPr>
        <p:sp>
          <p:nvSpPr>
            <p:cNvPr id="39" name="TextBox 36"/>
            <p:cNvSpPr txBox="1">
              <a:spLocks noChangeArrowheads="1"/>
            </p:cNvSpPr>
            <p:nvPr/>
          </p:nvSpPr>
          <p:spPr bwMode="auto">
            <a:xfrm>
              <a:off x="838200" y="3111245"/>
              <a:ext cx="1600200" cy="254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/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extBox 37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/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5" name="Group 38"/>
          <p:cNvGrpSpPr>
            <a:grpSpLocks/>
          </p:cNvGrpSpPr>
          <p:nvPr/>
        </p:nvGrpSpPr>
        <p:grpSpPr bwMode="auto">
          <a:xfrm>
            <a:off x="8686463" y="4959811"/>
            <a:ext cx="2133322" cy="977773"/>
            <a:chOff x="838200" y="3111245"/>
            <a:chExt cx="1600200" cy="733808"/>
          </a:xfrm>
        </p:grpSpPr>
        <p:sp>
          <p:nvSpPr>
            <p:cNvPr id="66" name="TextBox 39"/>
            <p:cNvSpPr txBox="1">
              <a:spLocks noChangeArrowheads="1"/>
            </p:cNvSpPr>
            <p:nvPr/>
          </p:nvSpPr>
          <p:spPr bwMode="auto">
            <a:xfrm>
              <a:off x="838200" y="3111245"/>
              <a:ext cx="1600200" cy="254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/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67" name="TextBox 4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8" name="AutoShape 111"/>
          <p:cNvSpPr>
            <a:spLocks/>
          </p:cNvSpPr>
          <p:nvPr/>
        </p:nvSpPr>
        <p:spPr bwMode="auto">
          <a:xfrm>
            <a:off x="10868198" y="3756643"/>
            <a:ext cx="364284" cy="322221"/>
          </a:xfrm>
          <a:custGeom>
            <a:avLst/>
            <a:gdLst>
              <a:gd name="T0" fmla="+- 0 10800 61"/>
              <a:gd name="T1" fmla="*/ T0 w 21478"/>
              <a:gd name="T2" fmla="*/ 10800 h 21600"/>
              <a:gd name="T3" fmla="+- 0 10800 61"/>
              <a:gd name="T4" fmla="*/ T3 w 21478"/>
              <a:gd name="T5" fmla="*/ 10800 h 21600"/>
              <a:gd name="T6" fmla="+- 0 10800 61"/>
              <a:gd name="T7" fmla="*/ T6 w 21478"/>
              <a:gd name="T8" fmla="*/ 10800 h 21600"/>
              <a:gd name="T9" fmla="+- 0 10800 61"/>
              <a:gd name="T10" fmla="*/ T9 w 2147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78" h="21600">
                <a:moveTo>
                  <a:pt x="9108" y="16746"/>
                </a:moveTo>
                <a:cubicBezTo>
                  <a:pt x="9155" y="16837"/>
                  <a:pt x="9197" y="16924"/>
                  <a:pt x="9243" y="17012"/>
                </a:cubicBezTo>
                <a:cubicBezTo>
                  <a:pt x="9290" y="17097"/>
                  <a:pt x="9351" y="17181"/>
                  <a:pt x="9431" y="17274"/>
                </a:cubicBezTo>
                <a:lnTo>
                  <a:pt x="12259" y="21069"/>
                </a:lnTo>
                <a:lnTo>
                  <a:pt x="4473" y="21069"/>
                </a:lnTo>
                <a:cubicBezTo>
                  <a:pt x="4227" y="21069"/>
                  <a:pt x="4014" y="20964"/>
                  <a:pt x="3839" y="20755"/>
                </a:cubicBezTo>
                <a:cubicBezTo>
                  <a:pt x="3663" y="20543"/>
                  <a:pt x="3574" y="20286"/>
                  <a:pt x="3574" y="19987"/>
                </a:cubicBezTo>
                <a:lnTo>
                  <a:pt x="3574" y="7554"/>
                </a:lnTo>
                <a:lnTo>
                  <a:pt x="788" y="7554"/>
                </a:lnTo>
                <a:cubicBezTo>
                  <a:pt x="376" y="7554"/>
                  <a:pt x="126" y="7419"/>
                  <a:pt x="32" y="7145"/>
                </a:cubicBezTo>
                <a:cubicBezTo>
                  <a:pt x="-61" y="6871"/>
                  <a:pt x="46" y="6529"/>
                  <a:pt x="353" y="6123"/>
                </a:cubicBezTo>
                <a:lnTo>
                  <a:pt x="4665" y="392"/>
                </a:lnTo>
                <a:cubicBezTo>
                  <a:pt x="4850" y="132"/>
                  <a:pt x="5088" y="0"/>
                  <a:pt x="5371" y="0"/>
                </a:cubicBezTo>
                <a:cubicBezTo>
                  <a:pt x="5661" y="0"/>
                  <a:pt x="5902" y="132"/>
                  <a:pt x="6090" y="392"/>
                </a:cubicBezTo>
                <a:lnTo>
                  <a:pt x="10402" y="6123"/>
                </a:lnTo>
                <a:cubicBezTo>
                  <a:pt x="10708" y="6529"/>
                  <a:pt x="10813" y="6871"/>
                  <a:pt x="10722" y="7145"/>
                </a:cubicBezTo>
                <a:cubicBezTo>
                  <a:pt x="10629" y="7419"/>
                  <a:pt x="10376" y="7554"/>
                  <a:pt x="9966" y="7554"/>
                </a:cubicBezTo>
                <a:lnTo>
                  <a:pt x="7166" y="7554"/>
                </a:lnTo>
                <a:lnTo>
                  <a:pt x="7166" y="16746"/>
                </a:lnTo>
                <a:lnTo>
                  <a:pt x="9108" y="16746"/>
                </a:lnTo>
                <a:close/>
                <a:moveTo>
                  <a:pt x="20689" y="14045"/>
                </a:moveTo>
                <a:cubicBezTo>
                  <a:pt x="21101" y="14045"/>
                  <a:pt x="21351" y="14183"/>
                  <a:pt x="21445" y="14457"/>
                </a:cubicBezTo>
                <a:cubicBezTo>
                  <a:pt x="21539" y="14731"/>
                  <a:pt x="21431" y="15069"/>
                  <a:pt x="21127" y="15476"/>
                </a:cubicBezTo>
                <a:lnTo>
                  <a:pt x="16812" y="21207"/>
                </a:lnTo>
                <a:cubicBezTo>
                  <a:pt x="16625" y="21467"/>
                  <a:pt x="16389" y="21599"/>
                  <a:pt x="16106" y="21599"/>
                </a:cubicBezTo>
                <a:cubicBezTo>
                  <a:pt x="15813" y="21599"/>
                  <a:pt x="15575" y="21467"/>
                  <a:pt x="15387" y="21207"/>
                </a:cubicBezTo>
                <a:lnTo>
                  <a:pt x="11075" y="15476"/>
                </a:lnTo>
                <a:cubicBezTo>
                  <a:pt x="10769" y="15070"/>
                  <a:pt x="10661" y="14731"/>
                  <a:pt x="10755" y="14457"/>
                </a:cubicBezTo>
                <a:cubicBezTo>
                  <a:pt x="10848" y="14183"/>
                  <a:pt x="11099" y="14045"/>
                  <a:pt x="11511" y="14045"/>
                </a:cubicBezTo>
                <a:lnTo>
                  <a:pt x="14311" y="14045"/>
                </a:lnTo>
                <a:lnTo>
                  <a:pt x="14311" y="4881"/>
                </a:lnTo>
                <a:lnTo>
                  <a:pt x="12362" y="4881"/>
                </a:lnTo>
                <a:cubicBezTo>
                  <a:pt x="12315" y="4791"/>
                  <a:pt x="12271" y="4697"/>
                  <a:pt x="12220" y="4604"/>
                </a:cubicBezTo>
                <a:cubicBezTo>
                  <a:pt x="12170" y="4508"/>
                  <a:pt x="12117" y="4418"/>
                  <a:pt x="12056" y="4327"/>
                </a:cubicBezTo>
                <a:lnTo>
                  <a:pt x="9213" y="556"/>
                </a:lnTo>
                <a:lnTo>
                  <a:pt x="16997" y="556"/>
                </a:lnTo>
                <a:cubicBezTo>
                  <a:pt x="17243" y="556"/>
                  <a:pt x="17451" y="657"/>
                  <a:pt x="17627" y="861"/>
                </a:cubicBezTo>
                <a:cubicBezTo>
                  <a:pt x="17797" y="1061"/>
                  <a:pt x="17882" y="1321"/>
                  <a:pt x="17882" y="1637"/>
                </a:cubicBezTo>
                <a:lnTo>
                  <a:pt x="17882" y="14045"/>
                </a:lnTo>
                <a:lnTo>
                  <a:pt x="20689" y="14045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69" name="AutoShape 73"/>
          <p:cNvSpPr>
            <a:spLocks/>
          </p:cNvSpPr>
          <p:nvPr/>
        </p:nvSpPr>
        <p:spPr bwMode="auto">
          <a:xfrm>
            <a:off x="10886452" y="5002668"/>
            <a:ext cx="329363" cy="321427"/>
          </a:xfrm>
          <a:custGeom>
            <a:avLst/>
            <a:gdLst>
              <a:gd name="T0" fmla="*/ 10800 w 21600"/>
              <a:gd name="T1" fmla="*/ 10794 h 21588"/>
              <a:gd name="T2" fmla="*/ 10800 w 21600"/>
              <a:gd name="T3" fmla="*/ 10794 h 21588"/>
              <a:gd name="T4" fmla="*/ 10800 w 21600"/>
              <a:gd name="T5" fmla="*/ 10794 h 21588"/>
              <a:gd name="T6" fmla="*/ 10800 w 21600"/>
              <a:gd name="T7" fmla="*/ 10794 h 21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88">
                <a:moveTo>
                  <a:pt x="17530" y="7696"/>
                </a:moveTo>
                <a:cubicBezTo>
                  <a:pt x="17530" y="8751"/>
                  <a:pt x="17302" y="9747"/>
                  <a:pt x="16843" y="10684"/>
                </a:cubicBezTo>
                <a:cubicBezTo>
                  <a:pt x="16386" y="11620"/>
                  <a:pt x="15760" y="12436"/>
                  <a:pt x="14969" y="13127"/>
                </a:cubicBezTo>
                <a:cubicBezTo>
                  <a:pt x="14176" y="13821"/>
                  <a:pt x="13249" y="14371"/>
                  <a:pt x="12185" y="14775"/>
                </a:cubicBezTo>
                <a:cubicBezTo>
                  <a:pt x="11121" y="15181"/>
                  <a:pt x="9982" y="15384"/>
                  <a:pt x="8765" y="15384"/>
                </a:cubicBezTo>
                <a:cubicBezTo>
                  <a:pt x="8487" y="15384"/>
                  <a:pt x="8212" y="15370"/>
                  <a:pt x="7936" y="15342"/>
                </a:cubicBezTo>
                <a:cubicBezTo>
                  <a:pt x="7663" y="15316"/>
                  <a:pt x="7395" y="15283"/>
                  <a:pt x="7131" y="15249"/>
                </a:cubicBezTo>
                <a:cubicBezTo>
                  <a:pt x="6027" y="16264"/>
                  <a:pt x="4766" y="16967"/>
                  <a:pt x="3346" y="17339"/>
                </a:cubicBezTo>
                <a:cubicBezTo>
                  <a:pt x="3196" y="17379"/>
                  <a:pt x="3043" y="17413"/>
                  <a:pt x="2890" y="17444"/>
                </a:cubicBezTo>
                <a:cubicBezTo>
                  <a:pt x="2735" y="17475"/>
                  <a:pt x="2572" y="17509"/>
                  <a:pt x="2398" y="17545"/>
                </a:cubicBezTo>
                <a:cubicBezTo>
                  <a:pt x="2308" y="17562"/>
                  <a:pt x="2228" y="17534"/>
                  <a:pt x="2155" y="17455"/>
                </a:cubicBezTo>
                <a:cubicBezTo>
                  <a:pt x="2085" y="17379"/>
                  <a:pt x="2033" y="17297"/>
                  <a:pt x="2005" y="17207"/>
                </a:cubicBezTo>
                <a:lnTo>
                  <a:pt x="2005" y="17181"/>
                </a:lnTo>
                <a:cubicBezTo>
                  <a:pt x="1974" y="17071"/>
                  <a:pt x="1986" y="16984"/>
                  <a:pt x="2038" y="16916"/>
                </a:cubicBezTo>
                <a:cubicBezTo>
                  <a:pt x="2090" y="16851"/>
                  <a:pt x="2158" y="16769"/>
                  <a:pt x="2240" y="16679"/>
                </a:cubicBezTo>
                <a:cubicBezTo>
                  <a:pt x="2377" y="16518"/>
                  <a:pt x="2506" y="16355"/>
                  <a:pt x="2629" y="16188"/>
                </a:cubicBezTo>
                <a:cubicBezTo>
                  <a:pt x="2753" y="16022"/>
                  <a:pt x="2864" y="15830"/>
                  <a:pt x="2963" y="15621"/>
                </a:cubicBezTo>
                <a:cubicBezTo>
                  <a:pt x="3059" y="15410"/>
                  <a:pt x="3151" y="15159"/>
                  <a:pt x="3238" y="14871"/>
                </a:cubicBezTo>
                <a:cubicBezTo>
                  <a:pt x="3325" y="14580"/>
                  <a:pt x="3398" y="14225"/>
                  <a:pt x="3457" y="13801"/>
                </a:cubicBezTo>
                <a:cubicBezTo>
                  <a:pt x="2398" y="13102"/>
                  <a:pt x="1558" y="12222"/>
                  <a:pt x="934" y="11164"/>
                </a:cubicBezTo>
                <a:cubicBezTo>
                  <a:pt x="310" y="10106"/>
                  <a:pt x="0" y="8952"/>
                  <a:pt x="0" y="7696"/>
                </a:cubicBezTo>
                <a:cubicBezTo>
                  <a:pt x="0" y="6627"/>
                  <a:pt x="230" y="5625"/>
                  <a:pt x="691" y="4694"/>
                </a:cubicBezTo>
                <a:cubicBezTo>
                  <a:pt x="1153" y="3763"/>
                  <a:pt x="1781" y="2948"/>
                  <a:pt x="2574" y="2257"/>
                </a:cubicBezTo>
                <a:cubicBezTo>
                  <a:pt x="3365" y="1565"/>
                  <a:pt x="4290" y="1012"/>
                  <a:pt x="5352" y="609"/>
                </a:cubicBezTo>
                <a:cubicBezTo>
                  <a:pt x="6409" y="203"/>
                  <a:pt x="7548" y="0"/>
                  <a:pt x="8765" y="0"/>
                </a:cubicBezTo>
                <a:cubicBezTo>
                  <a:pt x="9982" y="0"/>
                  <a:pt x="11121" y="203"/>
                  <a:pt x="12185" y="609"/>
                </a:cubicBezTo>
                <a:cubicBezTo>
                  <a:pt x="13249" y="1012"/>
                  <a:pt x="14176" y="1565"/>
                  <a:pt x="14969" y="2257"/>
                </a:cubicBezTo>
                <a:cubicBezTo>
                  <a:pt x="15760" y="2948"/>
                  <a:pt x="16386" y="3763"/>
                  <a:pt x="16843" y="4694"/>
                </a:cubicBezTo>
                <a:cubicBezTo>
                  <a:pt x="17302" y="5625"/>
                  <a:pt x="17530" y="6627"/>
                  <a:pt x="17530" y="7696"/>
                </a:cubicBezTo>
                <a:moveTo>
                  <a:pt x="21599" y="11736"/>
                </a:moveTo>
                <a:cubicBezTo>
                  <a:pt x="21599" y="12986"/>
                  <a:pt x="21286" y="14146"/>
                  <a:pt x="20665" y="15204"/>
                </a:cubicBezTo>
                <a:cubicBezTo>
                  <a:pt x="20039" y="16261"/>
                  <a:pt x="19199" y="17139"/>
                  <a:pt x="18140" y="17841"/>
                </a:cubicBezTo>
                <a:cubicBezTo>
                  <a:pt x="18201" y="18265"/>
                  <a:pt x="18271" y="18620"/>
                  <a:pt x="18354" y="18908"/>
                </a:cubicBezTo>
                <a:cubicBezTo>
                  <a:pt x="18436" y="19199"/>
                  <a:pt x="18533" y="19444"/>
                  <a:pt x="18641" y="19661"/>
                </a:cubicBezTo>
                <a:cubicBezTo>
                  <a:pt x="18752" y="19870"/>
                  <a:pt x="18862" y="20059"/>
                  <a:pt x="18980" y="20226"/>
                </a:cubicBezTo>
                <a:cubicBezTo>
                  <a:pt x="19095" y="20392"/>
                  <a:pt x="19222" y="20556"/>
                  <a:pt x="19356" y="20719"/>
                </a:cubicBezTo>
                <a:cubicBezTo>
                  <a:pt x="19432" y="20809"/>
                  <a:pt x="19498" y="20891"/>
                  <a:pt x="19554" y="20968"/>
                </a:cubicBezTo>
                <a:cubicBezTo>
                  <a:pt x="19611" y="21047"/>
                  <a:pt x="19622" y="21128"/>
                  <a:pt x="19592" y="21219"/>
                </a:cubicBezTo>
                <a:lnTo>
                  <a:pt x="19592" y="21247"/>
                </a:lnTo>
                <a:cubicBezTo>
                  <a:pt x="19578" y="21351"/>
                  <a:pt x="19533" y="21439"/>
                  <a:pt x="19453" y="21509"/>
                </a:cubicBezTo>
                <a:cubicBezTo>
                  <a:pt x="19373" y="21577"/>
                  <a:pt x="19291" y="21599"/>
                  <a:pt x="19199" y="21583"/>
                </a:cubicBezTo>
                <a:cubicBezTo>
                  <a:pt x="19027" y="21549"/>
                  <a:pt x="18862" y="21512"/>
                  <a:pt x="18709" y="21481"/>
                </a:cubicBezTo>
                <a:cubicBezTo>
                  <a:pt x="18556" y="21450"/>
                  <a:pt x="18403" y="21419"/>
                  <a:pt x="18253" y="21379"/>
                </a:cubicBezTo>
                <a:cubicBezTo>
                  <a:pt x="17530" y="21199"/>
                  <a:pt x="16854" y="20931"/>
                  <a:pt x="16224" y="20570"/>
                </a:cubicBezTo>
                <a:cubicBezTo>
                  <a:pt x="15593" y="20211"/>
                  <a:pt x="15007" y="19783"/>
                  <a:pt x="14468" y="19286"/>
                </a:cubicBezTo>
                <a:cubicBezTo>
                  <a:pt x="14204" y="19323"/>
                  <a:pt x="13936" y="19354"/>
                  <a:pt x="13660" y="19382"/>
                </a:cubicBezTo>
                <a:cubicBezTo>
                  <a:pt x="13387" y="19407"/>
                  <a:pt x="13112" y="19424"/>
                  <a:pt x="12832" y="19424"/>
                </a:cubicBezTo>
                <a:cubicBezTo>
                  <a:pt x="11773" y="19424"/>
                  <a:pt x="10777" y="19263"/>
                  <a:pt x="9847" y="18950"/>
                </a:cubicBezTo>
                <a:cubicBezTo>
                  <a:pt x="8915" y="18634"/>
                  <a:pt x="8070" y="18211"/>
                  <a:pt x="7312" y="17678"/>
                </a:cubicBezTo>
                <a:cubicBezTo>
                  <a:pt x="7357" y="17644"/>
                  <a:pt x="7407" y="17607"/>
                  <a:pt x="7463" y="17571"/>
                </a:cubicBezTo>
                <a:cubicBezTo>
                  <a:pt x="7520" y="17537"/>
                  <a:pt x="7571" y="17500"/>
                  <a:pt x="7616" y="17463"/>
                </a:cubicBezTo>
                <a:cubicBezTo>
                  <a:pt x="8000" y="17517"/>
                  <a:pt x="8381" y="17545"/>
                  <a:pt x="8765" y="17545"/>
                </a:cubicBezTo>
                <a:cubicBezTo>
                  <a:pt x="10245" y="17545"/>
                  <a:pt x="11632" y="17291"/>
                  <a:pt x="12921" y="16781"/>
                </a:cubicBezTo>
                <a:cubicBezTo>
                  <a:pt x="14214" y="16270"/>
                  <a:pt x="15334" y="15576"/>
                  <a:pt x="16280" y="14690"/>
                </a:cubicBezTo>
                <a:cubicBezTo>
                  <a:pt x="17229" y="13801"/>
                  <a:pt x="17972" y="12757"/>
                  <a:pt x="18516" y="11558"/>
                </a:cubicBezTo>
                <a:cubicBezTo>
                  <a:pt x="19062" y="10365"/>
                  <a:pt x="19335" y="9075"/>
                  <a:pt x="19335" y="7696"/>
                </a:cubicBezTo>
                <a:cubicBezTo>
                  <a:pt x="19335" y="7326"/>
                  <a:pt x="19312" y="6954"/>
                  <a:pt x="19267" y="6564"/>
                </a:cubicBezTo>
                <a:cubicBezTo>
                  <a:pt x="19987" y="7267"/>
                  <a:pt x="20557" y="8054"/>
                  <a:pt x="20973" y="8926"/>
                </a:cubicBezTo>
                <a:cubicBezTo>
                  <a:pt x="21392" y="9801"/>
                  <a:pt x="21599" y="10737"/>
                  <a:pt x="21599" y="11736"/>
                </a:cubicBezTo>
              </a:path>
            </a:pathLst>
          </a:custGeom>
          <a:solidFill>
            <a:srgbClr val="7AB005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16650" y="1049514"/>
            <a:ext cx="5381718" cy="4716642"/>
            <a:chOff x="3316650" y="1209170"/>
            <a:chExt cx="5381718" cy="4716642"/>
          </a:xfrm>
        </p:grpSpPr>
        <p:pic>
          <p:nvPicPr>
            <p:cNvPr id="71" name="Picture 22" descr="iMac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6650" y="1209170"/>
              <a:ext cx="5381718" cy="4716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028690" y="1874756"/>
              <a:ext cx="3957638" cy="2189162"/>
            </a:xfrm>
            <a:prstGeom prst="rect">
              <a:avLst/>
            </a:prstGeom>
          </p:spPr>
        </p:pic>
      </p:grpSp>
      <p:sp>
        <p:nvSpPr>
          <p:cNvPr id="74" name="矩形 73"/>
          <p:cNvSpPr/>
          <p:nvPr/>
        </p:nvSpPr>
        <p:spPr>
          <a:xfrm>
            <a:off x="0" y="6482536"/>
            <a:ext cx="12192000" cy="114839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98778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2936192" cy="477054"/>
            <a:chOff x="593838" y="646821"/>
            <a:chExt cx="2936190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2383" y="817254"/>
              <a:ext cx="1467645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51" name="Group 95"/>
          <p:cNvGrpSpPr>
            <a:grpSpLocks/>
          </p:cNvGrpSpPr>
          <p:nvPr/>
        </p:nvGrpSpPr>
        <p:grpSpPr bwMode="auto">
          <a:xfrm flipV="1">
            <a:off x="1131027" y="5382224"/>
            <a:ext cx="1972212" cy="292856"/>
            <a:chOff x="1848067" y="2697524"/>
            <a:chExt cx="2311184" cy="316190"/>
          </a:xfrm>
        </p:grpSpPr>
        <p:cxnSp>
          <p:nvCxnSpPr>
            <p:cNvPr id="52" name="Straight Connector 96"/>
            <p:cNvCxnSpPr/>
            <p:nvPr/>
          </p:nvCxnSpPr>
          <p:spPr>
            <a:xfrm flipH="1" flipV="1">
              <a:off x="3661672" y="2697524"/>
              <a:ext cx="49757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97"/>
            <p:cNvCxnSpPr/>
            <p:nvPr/>
          </p:nvCxnSpPr>
          <p:spPr>
            <a:xfrm flipH="1">
              <a:off x="1848067" y="2697524"/>
              <a:ext cx="181360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Group 6"/>
          <p:cNvGrpSpPr>
            <a:grpSpLocks/>
          </p:cNvGrpSpPr>
          <p:nvPr/>
        </p:nvGrpSpPr>
        <p:grpSpPr bwMode="auto">
          <a:xfrm>
            <a:off x="2739749" y="2954459"/>
            <a:ext cx="6060286" cy="3919821"/>
            <a:chOff x="6046710" y="4198728"/>
            <a:chExt cx="12121931" cy="7840389"/>
          </a:xfrm>
        </p:grpSpPr>
        <p:sp>
          <p:nvSpPr>
            <p:cNvPr id="55" name="Freeform 34"/>
            <p:cNvSpPr>
              <a:spLocks/>
            </p:cNvSpPr>
            <p:nvPr/>
          </p:nvSpPr>
          <p:spPr bwMode="auto">
            <a:xfrm>
              <a:off x="9522186" y="8096764"/>
              <a:ext cx="5406706" cy="3942353"/>
            </a:xfrm>
            <a:custGeom>
              <a:avLst/>
              <a:gdLst>
                <a:gd name="T0" fmla="*/ 2346082 w 454"/>
                <a:gd name="T1" fmla="*/ 1759855 h 569"/>
                <a:gd name="T2" fmla="*/ 2381809 w 454"/>
                <a:gd name="T3" fmla="*/ 3110925 h 569"/>
                <a:gd name="T4" fmla="*/ 1762539 w 454"/>
                <a:gd name="T5" fmla="*/ 3873067 h 569"/>
                <a:gd name="T6" fmla="*/ 1452903 w 454"/>
                <a:gd name="T7" fmla="*/ 3942353 h 569"/>
                <a:gd name="T8" fmla="*/ 4037166 w 454"/>
                <a:gd name="T9" fmla="*/ 3942353 h 569"/>
                <a:gd name="T10" fmla="*/ 3620349 w 454"/>
                <a:gd name="T11" fmla="*/ 3859210 h 569"/>
                <a:gd name="T12" fmla="*/ 3298805 w 454"/>
                <a:gd name="T13" fmla="*/ 2452712 h 569"/>
                <a:gd name="T14" fmla="*/ 3358350 w 454"/>
                <a:gd name="T15" fmla="*/ 1808355 h 569"/>
                <a:gd name="T16" fmla="*/ 3751349 w 454"/>
                <a:gd name="T17" fmla="*/ 1711355 h 569"/>
                <a:gd name="T18" fmla="*/ 5406706 w 454"/>
                <a:gd name="T19" fmla="*/ 831428 h 569"/>
                <a:gd name="T20" fmla="*/ 5370979 w 454"/>
                <a:gd name="T21" fmla="*/ 810642 h 569"/>
                <a:gd name="T22" fmla="*/ 5370979 w 454"/>
                <a:gd name="T23" fmla="*/ 810642 h 569"/>
                <a:gd name="T24" fmla="*/ 4632618 w 454"/>
                <a:gd name="T25" fmla="*/ 1136285 h 569"/>
                <a:gd name="T26" fmla="*/ 4763618 w 454"/>
                <a:gd name="T27" fmla="*/ 568142 h 569"/>
                <a:gd name="T28" fmla="*/ 4751709 w 454"/>
                <a:gd name="T29" fmla="*/ 568142 h 569"/>
                <a:gd name="T30" fmla="*/ 4739800 w 454"/>
                <a:gd name="T31" fmla="*/ 568142 h 569"/>
                <a:gd name="T32" fmla="*/ 4311074 w 454"/>
                <a:gd name="T33" fmla="*/ 1260999 h 569"/>
                <a:gd name="T34" fmla="*/ 3060624 w 454"/>
                <a:gd name="T35" fmla="*/ 1621284 h 569"/>
                <a:gd name="T36" fmla="*/ 2870080 w 454"/>
                <a:gd name="T37" fmla="*/ 1011570 h 569"/>
                <a:gd name="T38" fmla="*/ 3525077 w 454"/>
                <a:gd name="T39" fmla="*/ 374142 h 569"/>
                <a:gd name="T40" fmla="*/ 3513168 w 454"/>
                <a:gd name="T41" fmla="*/ 374142 h 569"/>
                <a:gd name="T42" fmla="*/ 3501259 w 454"/>
                <a:gd name="T43" fmla="*/ 360285 h 569"/>
                <a:gd name="T44" fmla="*/ 2834352 w 454"/>
                <a:gd name="T45" fmla="*/ 782928 h 569"/>
                <a:gd name="T46" fmla="*/ 2798625 w 454"/>
                <a:gd name="T47" fmla="*/ 242500 h 569"/>
                <a:gd name="T48" fmla="*/ 2798625 w 454"/>
                <a:gd name="T49" fmla="*/ 242500 h 569"/>
                <a:gd name="T50" fmla="*/ 2739080 w 454"/>
                <a:gd name="T51" fmla="*/ 242500 h 569"/>
                <a:gd name="T52" fmla="*/ 2608081 w 454"/>
                <a:gd name="T53" fmla="*/ 1545070 h 569"/>
                <a:gd name="T54" fmla="*/ 1452903 w 454"/>
                <a:gd name="T55" fmla="*/ 914570 h 569"/>
                <a:gd name="T56" fmla="*/ 1631539 w 454"/>
                <a:gd name="T57" fmla="*/ 443428 h 569"/>
                <a:gd name="T58" fmla="*/ 1607721 w 454"/>
                <a:gd name="T59" fmla="*/ 436500 h 569"/>
                <a:gd name="T60" fmla="*/ 1607721 w 454"/>
                <a:gd name="T61" fmla="*/ 436500 h 569"/>
                <a:gd name="T62" fmla="*/ 1345722 w 454"/>
                <a:gd name="T63" fmla="*/ 817571 h 569"/>
                <a:gd name="T64" fmla="*/ 619270 w 454"/>
                <a:gd name="T65" fmla="*/ 6929 h 569"/>
                <a:gd name="T66" fmla="*/ 595452 w 454"/>
                <a:gd name="T67" fmla="*/ 0 h 569"/>
                <a:gd name="T68" fmla="*/ 547816 w 454"/>
                <a:gd name="T69" fmla="*/ 6929 h 569"/>
                <a:gd name="T70" fmla="*/ 881269 w 454"/>
                <a:gd name="T71" fmla="*/ 630499 h 569"/>
                <a:gd name="T72" fmla="*/ 881269 w 454"/>
                <a:gd name="T73" fmla="*/ 630499 h 569"/>
                <a:gd name="T74" fmla="*/ 1774448 w 454"/>
                <a:gd name="T75" fmla="*/ 1441141 h 569"/>
                <a:gd name="T76" fmla="*/ 35727 w 454"/>
                <a:gd name="T77" fmla="*/ 1351070 h 569"/>
                <a:gd name="T78" fmla="*/ 35727 w 454"/>
                <a:gd name="T79" fmla="*/ 1357999 h 569"/>
                <a:gd name="T80" fmla="*/ 0 w 454"/>
                <a:gd name="T81" fmla="*/ 1392641 h 569"/>
                <a:gd name="T82" fmla="*/ 2048356 w 454"/>
                <a:gd name="T83" fmla="*/ 1642070 h 569"/>
                <a:gd name="T84" fmla="*/ 2346082 w 454"/>
                <a:gd name="T85" fmla="*/ 1759855 h 56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54" h="569">
                  <a:moveTo>
                    <a:pt x="197" y="254"/>
                  </a:moveTo>
                  <a:cubicBezTo>
                    <a:pt x="209" y="304"/>
                    <a:pt x="213" y="368"/>
                    <a:pt x="200" y="449"/>
                  </a:cubicBezTo>
                  <a:cubicBezTo>
                    <a:pt x="191" y="518"/>
                    <a:pt x="199" y="559"/>
                    <a:pt x="148" y="559"/>
                  </a:cubicBezTo>
                  <a:cubicBezTo>
                    <a:pt x="148" y="559"/>
                    <a:pt x="138" y="555"/>
                    <a:pt x="122" y="569"/>
                  </a:cubicBezTo>
                  <a:cubicBezTo>
                    <a:pt x="339" y="569"/>
                    <a:pt x="339" y="569"/>
                    <a:pt x="339" y="569"/>
                  </a:cubicBezTo>
                  <a:cubicBezTo>
                    <a:pt x="328" y="564"/>
                    <a:pt x="315" y="559"/>
                    <a:pt x="304" y="557"/>
                  </a:cubicBezTo>
                  <a:cubicBezTo>
                    <a:pt x="292" y="529"/>
                    <a:pt x="279" y="475"/>
                    <a:pt x="277" y="354"/>
                  </a:cubicBezTo>
                  <a:cubicBezTo>
                    <a:pt x="276" y="318"/>
                    <a:pt x="278" y="287"/>
                    <a:pt x="282" y="261"/>
                  </a:cubicBezTo>
                  <a:cubicBezTo>
                    <a:pt x="315" y="247"/>
                    <a:pt x="315" y="247"/>
                    <a:pt x="315" y="247"/>
                  </a:cubicBezTo>
                  <a:cubicBezTo>
                    <a:pt x="404" y="194"/>
                    <a:pt x="433" y="147"/>
                    <a:pt x="454" y="120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428" y="135"/>
                    <a:pt x="407" y="151"/>
                    <a:pt x="389" y="164"/>
                  </a:cubicBezTo>
                  <a:cubicBezTo>
                    <a:pt x="396" y="133"/>
                    <a:pt x="398" y="121"/>
                    <a:pt x="400" y="82"/>
                  </a:cubicBezTo>
                  <a:cubicBezTo>
                    <a:pt x="399" y="82"/>
                    <a:pt x="399" y="82"/>
                    <a:pt x="399" y="82"/>
                  </a:cubicBezTo>
                  <a:cubicBezTo>
                    <a:pt x="399" y="82"/>
                    <a:pt x="398" y="82"/>
                    <a:pt x="398" y="82"/>
                  </a:cubicBezTo>
                  <a:cubicBezTo>
                    <a:pt x="393" y="101"/>
                    <a:pt x="379" y="147"/>
                    <a:pt x="362" y="182"/>
                  </a:cubicBezTo>
                  <a:cubicBezTo>
                    <a:pt x="312" y="215"/>
                    <a:pt x="278" y="228"/>
                    <a:pt x="257" y="234"/>
                  </a:cubicBezTo>
                  <a:cubicBezTo>
                    <a:pt x="251" y="213"/>
                    <a:pt x="245" y="185"/>
                    <a:pt x="241" y="146"/>
                  </a:cubicBezTo>
                  <a:cubicBezTo>
                    <a:pt x="257" y="110"/>
                    <a:pt x="284" y="70"/>
                    <a:pt x="296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4" y="52"/>
                    <a:pt x="294" y="52"/>
                    <a:pt x="294" y="52"/>
                  </a:cubicBezTo>
                  <a:cubicBezTo>
                    <a:pt x="265" y="79"/>
                    <a:pt x="258" y="88"/>
                    <a:pt x="238" y="113"/>
                  </a:cubicBezTo>
                  <a:cubicBezTo>
                    <a:pt x="236" y="91"/>
                    <a:pt x="235" y="64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0" y="35"/>
                    <a:pt x="230" y="35"/>
                    <a:pt x="230" y="35"/>
                  </a:cubicBezTo>
                  <a:cubicBezTo>
                    <a:pt x="223" y="69"/>
                    <a:pt x="210" y="143"/>
                    <a:pt x="219" y="223"/>
                  </a:cubicBezTo>
                  <a:cubicBezTo>
                    <a:pt x="219" y="223"/>
                    <a:pt x="175" y="205"/>
                    <a:pt x="122" y="132"/>
                  </a:cubicBezTo>
                  <a:cubicBezTo>
                    <a:pt x="123" y="120"/>
                    <a:pt x="125" y="90"/>
                    <a:pt x="137" y="64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27" y="75"/>
                    <a:pt x="118" y="94"/>
                    <a:pt x="113" y="118"/>
                  </a:cubicBezTo>
                  <a:cubicBezTo>
                    <a:pt x="93" y="88"/>
                    <a:pt x="72" y="50"/>
                    <a:pt x="52" y="1"/>
                  </a:cubicBezTo>
                  <a:cubicBezTo>
                    <a:pt x="51" y="1"/>
                    <a:pt x="51" y="1"/>
                    <a:pt x="50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9" y="17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91" y="132"/>
                    <a:pt x="115" y="175"/>
                    <a:pt x="149" y="208"/>
                  </a:cubicBezTo>
                  <a:cubicBezTo>
                    <a:pt x="149" y="208"/>
                    <a:pt x="89" y="222"/>
                    <a:pt x="3" y="195"/>
                  </a:cubicBezTo>
                  <a:cubicBezTo>
                    <a:pt x="3" y="196"/>
                    <a:pt x="3" y="196"/>
                    <a:pt x="3" y="196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37" y="218"/>
                    <a:pt x="97" y="238"/>
                    <a:pt x="172" y="237"/>
                  </a:cubicBezTo>
                  <a:cubicBezTo>
                    <a:pt x="178" y="238"/>
                    <a:pt x="187" y="243"/>
                    <a:pt x="197" y="254"/>
                  </a:cubicBezTo>
                  <a:close/>
                </a:path>
              </a:pathLst>
            </a:custGeom>
            <a:solidFill>
              <a:srgbClr val="80543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 rot="4567797">
              <a:off x="6199162" y="6221449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57" name="Freeform 36"/>
            <p:cNvSpPr>
              <a:spLocks/>
            </p:cNvSpPr>
            <p:nvPr/>
          </p:nvSpPr>
          <p:spPr bwMode="auto">
            <a:xfrm rot="7742864">
              <a:off x="8768714" y="4118237"/>
              <a:ext cx="3559092" cy="3863995"/>
            </a:xfrm>
            <a:custGeom>
              <a:avLst/>
              <a:gdLst>
                <a:gd name="T0" fmla="*/ 3555763 w 1069"/>
                <a:gd name="T1" fmla="*/ 409364 h 1161"/>
                <a:gd name="T2" fmla="*/ 3549104 w 1069"/>
                <a:gd name="T3" fmla="*/ 153095 h 1161"/>
                <a:gd name="T4" fmla="*/ 832341 w 1069"/>
                <a:gd name="T5" fmla="*/ 981808 h 1161"/>
                <a:gd name="T6" fmla="*/ 0 w 1069"/>
                <a:gd name="T7" fmla="*/ 3414693 h 1161"/>
                <a:gd name="T8" fmla="*/ 6659 w 1069"/>
                <a:gd name="T9" fmla="*/ 3707571 h 1161"/>
                <a:gd name="T10" fmla="*/ 2723421 w 1069"/>
                <a:gd name="T11" fmla="*/ 2882187 h 1161"/>
                <a:gd name="T12" fmla="*/ 3142921 w 1069"/>
                <a:gd name="T13" fmla="*/ 2303087 h 1161"/>
                <a:gd name="T14" fmla="*/ 3309390 w 1069"/>
                <a:gd name="T15" fmla="*/ 1927005 h 1161"/>
                <a:gd name="T16" fmla="*/ 3555763 w 1069"/>
                <a:gd name="T17" fmla="*/ 409364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2">
                <a:alpha val="69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58" name="Freeform 37"/>
            <p:cNvSpPr>
              <a:spLocks/>
            </p:cNvSpPr>
            <p:nvPr/>
          </p:nvSpPr>
          <p:spPr bwMode="auto">
            <a:xfrm rot="9355996">
              <a:off x="11672708" y="4198728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59" name="Freeform 38"/>
            <p:cNvSpPr>
              <a:spLocks/>
            </p:cNvSpPr>
            <p:nvPr/>
          </p:nvSpPr>
          <p:spPr bwMode="auto">
            <a:xfrm rot="10800000">
              <a:off x="14377759" y="5168656"/>
              <a:ext cx="3559111" cy="3863840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60" name="Freeform 39"/>
            <p:cNvSpPr>
              <a:spLocks/>
            </p:cNvSpPr>
            <p:nvPr/>
          </p:nvSpPr>
          <p:spPr bwMode="auto">
            <a:xfrm rot="5696320">
              <a:off x="9243442" y="7157116"/>
              <a:ext cx="2126128" cy="2308271"/>
            </a:xfrm>
            <a:custGeom>
              <a:avLst/>
              <a:gdLst>
                <a:gd name="T0" fmla="*/ 2124139 w 1069"/>
                <a:gd name="T1" fmla="*/ 244546 h 1161"/>
                <a:gd name="T2" fmla="*/ 2120161 w 1069"/>
                <a:gd name="T3" fmla="*/ 91456 h 1161"/>
                <a:gd name="T4" fmla="*/ 497224 w 1069"/>
                <a:gd name="T5" fmla="*/ 586512 h 1161"/>
                <a:gd name="T6" fmla="*/ 0 w 1069"/>
                <a:gd name="T7" fmla="*/ 2039867 h 1161"/>
                <a:gd name="T8" fmla="*/ 3978 w 1069"/>
                <a:gd name="T9" fmla="*/ 2214827 h 1161"/>
                <a:gd name="T10" fmla="*/ 1626916 w 1069"/>
                <a:gd name="T11" fmla="*/ 1721759 h 1161"/>
                <a:gd name="T12" fmla="*/ 1877516 w 1069"/>
                <a:gd name="T13" fmla="*/ 1375817 h 1161"/>
                <a:gd name="T14" fmla="*/ 1976961 w 1069"/>
                <a:gd name="T15" fmla="*/ 1151153 h 1161"/>
                <a:gd name="T16" fmla="*/ 2124139 w 1069"/>
                <a:gd name="T17" fmla="*/ 244546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61" name="Freeform 40"/>
            <p:cNvSpPr>
              <a:spLocks/>
            </p:cNvSpPr>
            <p:nvPr/>
          </p:nvSpPr>
          <p:spPr bwMode="auto">
            <a:xfrm rot="8492870">
              <a:off x="11484890" y="4369000"/>
              <a:ext cx="1496900" cy="1625138"/>
            </a:xfrm>
            <a:custGeom>
              <a:avLst/>
              <a:gdLst>
                <a:gd name="T0" fmla="*/ 1495500 w 1069"/>
                <a:gd name="T1" fmla="*/ 172172 h 1161"/>
                <a:gd name="T2" fmla="*/ 1492699 w 1069"/>
                <a:gd name="T3" fmla="*/ 64390 h 1161"/>
                <a:gd name="T4" fmla="*/ 350070 w 1069"/>
                <a:gd name="T5" fmla="*/ 412933 h 1161"/>
                <a:gd name="T6" fmla="*/ 0 w 1069"/>
                <a:gd name="T7" fmla="*/ 1436168 h 1161"/>
                <a:gd name="T8" fmla="*/ 2801 w 1069"/>
                <a:gd name="T9" fmla="*/ 1559349 h 1161"/>
                <a:gd name="T10" fmla="*/ 1145430 w 1069"/>
                <a:gd name="T11" fmla="*/ 1212205 h 1161"/>
                <a:gd name="T12" fmla="*/ 1321865 w 1069"/>
                <a:gd name="T13" fmla="*/ 968644 h 1161"/>
                <a:gd name="T14" fmla="*/ 1391879 w 1069"/>
                <a:gd name="T15" fmla="*/ 810469 h 1161"/>
                <a:gd name="T16" fmla="*/ 1495500 w 1069"/>
                <a:gd name="T17" fmla="*/ 172172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62" name="Freeform 41"/>
            <p:cNvSpPr>
              <a:spLocks/>
            </p:cNvSpPr>
            <p:nvPr/>
          </p:nvSpPr>
          <p:spPr bwMode="auto">
            <a:xfrm rot="10051992">
              <a:off x="14487295" y="4847992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E2E2E2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63" name="Freeform 42"/>
            <p:cNvSpPr>
              <a:spLocks/>
            </p:cNvSpPr>
            <p:nvPr/>
          </p:nvSpPr>
          <p:spPr bwMode="auto">
            <a:xfrm rot="13144547">
              <a:off x="13974542" y="7927635"/>
              <a:ext cx="2125624" cy="2308145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E2E2E2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64" name="Freeform 43"/>
            <p:cNvSpPr>
              <a:spLocks/>
            </p:cNvSpPr>
            <p:nvPr/>
          </p:nvSpPr>
          <p:spPr bwMode="auto">
            <a:xfrm rot="5080426">
              <a:off x="7236038" y="5325278"/>
              <a:ext cx="1619874" cy="1758646"/>
            </a:xfrm>
            <a:custGeom>
              <a:avLst/>
              <a:gdLst>
                <a:gd name="T0" fmla="*/ 1618359 w 1069"/>
                <a:gd name="T1" fmla="*/ 186317 h 1161"/>
                <a:gd name="T2" fmla="*/ 1615328 w 1069"/>
                <a:gd name="T3" fmla="*/ 69679 h 1161"/>
                <a:gd name="T4" fmla="*/ 378829 w 1069"/>
                <a:gd name="T5" fmla="*/ 446857 h 1161"/>
                <a:gd name="T6" fmla="*/ 0 w 1069"/>
                <a:gd name="T7" fmla="*/ 1554152 h 1161"/>
                <a:gd name="T8" fmla="*/ 3031 w 1069"/>
                <a:gd name="T9" fmla="*/ 1687452 h 1161"/>
                <a:gd name="T10" fmla="*/ 1239529 w 1069"/>
                <a:gd name="T11" fmla="*/ 1311789 h 1161"/>
                <a:gd name="T12" fmla="*/ 1430459 w 1069"/>
                <a:gd name="T13" fmla="*/ 1048220 h 1161"/>
                <a:gd name="T14" fmla="*/ 1506225 w 1069"/>
                <a:gd name="T15" fmla="*/ 877051 h 1161"/>
                <a:gd name="T16" fmla="*/ 1618359 w 1069"/>
                <a:gd name="T17" fmla="*/ 186317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65" name="Freeform 44"/>
            <p:cNvSpPr>
              <a:spLocks/>
            </p:cNvSpPr>
            <p:nvPr/>
          </p:nvSpPr>
          <p:spPr bwMode="auto">
            <a:xfrm rot="8176420">
              <a:off x="8270883" y="4872274"/>
              <a:ext cx="1564282" cy="1758646"/>
            </a:xfrm>
            <a:custGeom>
              <a:avLst/>
              <a:gdLst>
                <a:gd name="T0" fmla="*/ 1562819 w 1069"/>
                <a:gd name="T1" fmla="*/ 186317 h 1161"/>
                <a:gd name="T2" fmla="*/ 1559892 w 1069"/>
                <a:gd name="T3" fmla="*/ 69679 h 1161"/>
                <a:gd name="T4" fmla="*/ 365828 w 1069"/>
                <a:gd name="T5" fmla="*/ 446857 h 1161"/>
                <a:gd name="T6" fmla="*/ 0 w 1069"/>
                <a:gd name="T7" fmla="*/ 1554152 h 1161"/>
                <a:gd name="T8" fmla="*/ 2927 w 1069"/>
                <a:gd name="T9" fmla="*/ 1687452 h 1161"/>
                <a:gd name="T10" fmla="*/ 1196990 w 1069"/>
                <a:gd name="T11" fmla="*/ 1311789 h 1161"/>
                <a:gd name="T12" fmla="*/ 1381368 w 1069"/>
                <a:gd name="T13" fmla="*/ 1048220 h 1161"/>
                <a:gd name="T14" fmla="*/ 1454533 w 1069"/>
                <a:gd name="T15" fmla="*/ 877051 h 1161"/>
                <a:gd name="T16" fmla="*/ 1562819 w 1069"/>
                <a:gd name="T17" fmla="*/ 186317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66" name="Freeform 45"/>
            <p:cNvSpPr>
              <a:spLocks/>
            </p:cNvSpPr>
            <p:nvPr/>
          </p:nvSpPr>
          <p:spPr bwMode="auto">
            <a:xfrm rot="8492870">
              <a:off x="11298189" y="6626758"/>
              <a:ext cx="1496900" cy="1625138"/>
            </a:xfrm>
            <a:custGeom>
              <a:avLst/>
              <a:gdLst>
                <a:gd name="T0" fmla="*/ 1495500 w 1069"/>
                <a:gd name="T1" fmla="*/ 172172 h 1161"/>
                <a:gd name="T2" fmla="*/ 1492699 w 1069"/>
                <a:gd name="T3" fmla="*/ 64390 h 1161"/>
                <a:gd name="T4" fmla="*/ 350070 w 1069"/>
                <a:gd name="T5" fmla="*/ 412933 h 1161"/>
                <a:gd name="T6" fmla="*/ 0 w 1069"/>
                <a:gd name="T7" fmla="*/ 1436168 h 1161"/>
                <a:gd name="T8" fmla="*/ 2801 w 1069"/>
                <a:gd name="T9" fmla="*/ 1559349 h 1161"/>
                <a:gd name="T10" fmla="*/ 1145430 w 1069"/>
                <a:gd name="T11" fmla="*/ 1212205 h 1161"/>
                <a:gd name="T12" fmla="*/ 1321865 w 1069"/>
                <a:gd name="T13" fmla="*/ 968644 h 1161"/>
                <a:gd name="T14" fmla="*/ 1391879 w 1069"/>
                <a:gd name="T15" fmla="*/ 810469 h 1161"/>
                <a:gd name="T16" fmla="*/ 1495500 w 1069"/>
                <a:gd name="T17" fmla="*/ 172172 h 11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75"/>
            </a:p>
          </p:txBody>
        </p:sp>
        <p:sp>
          <p:nvSpPr>
            <p:cNvPr id="67" name="Freeform 46"/>
            <p:cNvSpPr>
              <a:spLocks/>
            </p:cNvSpPr>
            <p:nvPr/>
          </p:nvSpPr>
          <p:spPr bwMode="auto">
            <a:xfrm rot="10051992">
              <a:off x="13103020" y="7670469"/>
              <a:ext cx="1496986" cy="1623956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E2E2E2">
                <a:alpha val="75000"/>
              </a:srgbClr>
            </a:solidFill>
            <a:ln>
              <a:noFill/>
            </a:ln>
          </p:spPr>
          <p:txBody>
            <a:bodyPr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  <p:sp>
          <p:nvSpPr>
            <p:cNvPr id="68" name="Freeform 47"/>
            <p:cNvSpPr>
              <a:spLocks/>
            </p:cNvSpPr>
            <p:nvPr/>
          </p:nvSpPr>
          <p:spPr bwMode="auto">
            <a:xfrm rot="11618841">
              <a:off x="16671655" y="6544971"/>
              <a:ext cx="1496986" cy="1625543"/>
            </a:xfrm>
            <a:custGeom>
              <a:avLst/>
              <a:gdLst>
                <a:gd name="T0" fmla="*/ 1068 w 1069"/>
                <a:gd name="T1" fmla="*/ 123 h 1161"/>
                <a:gd name="T2" fmla="*/ 1066 w 1069"/>
                <a:gd name="T3" fmla="*/ 46 h 1161"/>
                <a:gd name="T4" fmla="*/ 250 w 1069"/>
                <a:gd name="T5" fmla="*/ 295 h 1161"/>
                <a:gd name="T6" fmla="*/ 0 w 1069"/>
                <a:gd name="T7" fmla="*/ 1026 h 1161"/>
                <a:gd name="T8" fmla="*/ 2 w 1069"/>
                <a:gd name="T9" fmla="*/ 1114 h 1161"/>
                <a:gd name="T10" fmla="*/ 818 w 1069"/>
                <a:gd name="T11" fmla="*/ 866 h 1161"/>
                <a:gd name="T12" fmla="*/ 944 w 1069"/>
                <a:gd name="T13" fmla="*/ 692 h 1161"/>
                <a:gd name="T14" fmla="*/ 994 w 1069"/>
                <a:gd name="T15" fmla="*/ 579 h 1161"/>
                <a:gd name="T16" fmla="*/ 1068 w 1069"/>
                <a:gd name="T17" fmla="*/ 123 h 1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9" h="1161">
                  <a:moveTo>
                    <a:pt x="1068" y="123"/>
                  </a:moveTo>
                  <a:cubicBezTo>
                    <a:pt x="1068" y="75"/>
                    <a:pt x="1066" y="46"/>
                    <a:pt x="1066" y="46"/>
                  </a:cubicBezTo>
                  <a:cubicBezTo>
                    <a:pt x="1066" y="46"/>
                    <a:pt x="544" y="0"/>
                    <a:pt x="250" y="295"/>
                  </a:cubicBezTo>
                  <a:cubicBezTo>
                    <a:pt x="31" y="516"/>
                    <a:pt x="1" y="864"/>
                    <a:pt x="0" y="1026"/>
                  </a:cubicBezTo>
                  <a:cubicBezTo>
                    <a:pt x="0" y="1081"/>
                    <a:pt x="2" y="1114"/>
                    <a:pt x="2" y="1114"/>
                  </a:cubicBezTo>
                  <a:cubicBezTo>
                    <a:pt x="2" y="1114"/>
                    <a:pt x="525" y="1161"/>
                    <a:pt x="818" y="866"/>
                  </a:cubicBezTo>
                  <a:cubicBezTo>
                    <a:pt x="870" y="814"/>
                    <a:pt x="911" y="754"/>
                    <a:pt x="944" y="692"/>
                  </a:cubicBezTo>
                  <a:cubicBezTo>
                    <a:pt x="963" y="655"/>
                    <a:pt x="980" y="617"/>
                    <a:pt x="994" y="579"/>
                  </a:cubicBezTo>
                  <a:cubicBezTo>
                    <a:pt x="1058" y="402"/>
                    <a:pt x="1069" y="222"/>
                    <a:pt x="1068" y="123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75" dirty="0">
                <a:latin typeface="Open Sans Light"/>
                <a:ea typeface="+mn-ea"/>
              </a:endParaRPr>
            </a:p>
          </p:txBody>
        </p:sp>
      </p:grpSp>
      <p:sp>
        <p:nvSpPr>
          <p:cNvPr id="69" name="AutoShape 84"/>
          <p:cNvSpPr>
            <a:spLocks/>
          </p:cNvSpPr>
          <p:nvPr/>
        </p:nvSpPr>
        <p:spPr bwMode="auto">
          <a:xfrm>
            <a:off x="4750056" y="3612392"/>
            <a:ext cx="499997" cy="48888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70" name="AutoShape 15"/>
          <p:cNvSpPr>
            <a:spLocks/>
          </p:cNvSpPr>
          <p:nvPr/>
        </p:nvSpPr>
        <p:spPr bwMode="auto">
          <a:xfrm>
            <a:off x="7552422" y="4202865"/>
            <a:ext cx="438886" cy="427776"/>
          </a:xfrm>
          <a:custGeom>
            <a:avLst/>
            <a:gdLst>
              <a:gd name="T0" fmla="+- 0 10782 53"/>
              <a:gd name="T1" fmla="*/ T0 w 21459"/>
              <a:gd name="T2" fmla="+- 0 10819 39"/>
              <a:gd name="T3" fmla="*/ 10819 h 21561"/>
              <a:gd name="T4" fmla="+- 0 10782 53"/>
              <a:gd name="T5" fmla="*/ T4 w 21459"/>
              <a:gd name="T6" fmla="+- 0 10819 39"/>
              <a:gd name="T7" fmla="*/ 10819 h 21561"/>
              <a:gd name="T8" fmla="+- 0 10782 53"/>
              <a:gd name="T9" fmla="*/ T8 w 21459"/>
              <a:gd name="T10" fmla="+- 0 10819 39"/>
              <a:gd name="T11" fmla="*/ 10819 h 21561"/>
              <a:gd name="T12" fmla="+- 0 10782 53"/>
              <a:gd name="T13" fmla="*/ T12 w 21459"/>
              <a:gd name="T14" fmla="+- 0 10819 39"/>
              <a:gd name="T15" fmla="*/ 10819 h 21561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59" h="21561">
                <a:moveTo>
                  <a:pt x="20359" y="4319"/>
                </a:moveTo>
                <a:cubicBezTo>
                  <a:pt x="20703" y="4451"/>
                  <a:pt x="20960" y="4653"/>
                  <a:pt x="21125" y="4923"/>
                </a:cubicBezTo>
                <a:cubicBezTo>
                  <a:pt x="21468" y="5418"/>
                  <a:pt x="21546" y="6025"/>
                  <a:pt x="21363" y="6735"/>
                </a:cubicBezTo>
                <a:lnTo>
                  <a:pt x="17812" y="19432"/>
                </a:lnTo>
                <a:cubicBezTo>
                  <a:pt x="17663" y="20051"/>
                  <a:pt x="17338" y="20561"/>
                  <a:pt x="16840" y="20960"/>
                </a:cubicBezTo>
                <a:cubicBezTo>
                  <a:pt x="16342" y="21361"/>
                  <a:pt x="15810" y="21560"/>
                  <a:pt x="15242" y="21560"/>
                </a:cubicBezTo>
                <a:lnTo>
                  <a:pt x="3374" y="21560"/>
                </a:lnTo>
                <a:cubicBezTo>
                  <a:pt x="3031" y="21560"/>
                  <a:pt x="2698" y="21496"/>
                  <a:pt x="2378" y="21358"/>
                </a:cubicBezTo>
                <a:cubicBezTo>
                  <a:pt x="2056" y="21223"/>
                  <a:pt x="1747" y="21042"/>
                  <a:pt x="1456" y="20810"/>
                </a:cubicBezTo>
                <a:cubicBezTo>
                  <a:pt x="1162" y="20581"/>
                  <a:pt x="906" y="20312"/>
                  <a:pt x="683" y="19998"/>
                </a:cubicBezTo>
                <a:cubicBezTo>
                  <a:pt x="463" y="19685"/>
                  <a:pt x="287" y="19345"/>
                  <a:pt x="161" y="18978"/>
                </a:cubicBezTo>
                <a:cubicBezTo>
                  <a:pt x="-46" y="18345"/>
                  <a:pt x="-53" y="17750"/>
                  <a:pt x="138" y="17199"/>
                </a:cubicBezTo>
                <a:cubicBezTo>
                  <a:pt x="156" y="17049"/>
                  <a:pt x="172" y="16900"/>
                  <a:pt x="188" y="16759"/>
                </a:cubicBezTo>
                <a:cubicBezTo>
                  <a:pt x="206" y="16613"/>
                  <a:pt x="222" y="16449"/>
                  <a:pt x="237" y="16273"/>
                </a:cubicBezTo>
                <a:cubicBezTo>
                  <a:pt x="237" y="16179"/>
                  <a:pt x="222" y="16082"/>
                  <a:pt x="188" y="15985"/>
                </a:cubicBezTo>
                <a:cubicBezTo>
                  <a:pt x="156" y="15889"/>
                  <a:pt x="146" y="15792"/>
                  <a:pt x="161" y="15695"/>
                </a:cubicBezTo>
                <a:cubicBezTo>
                  <a:pt x="180" y="15549"/>
                  <a:pt x="245" y="15402"/>
                  <a:pt x="358" y="15256"/>
                </a:cubicBezTo>
                <a:cubicBezTo>
                  <a:pt x="471" y="15109"/>
                  <a:pt x="578" y="14942"/>
                  <a:pt x="678" y="14757"/>
                </a:cubicBezTo>
                <a:cubicBezTo>
                  <a:pt x="872" y="14411"/>
                  <a:pt x="1060" y="13986"/>
                  <a:pt x="1249" y="13485"/>
                </a:cubicBezTo>
                <a:cubicBezTo>
                  <a:pt x="1438" y="12987"/>
                  <a:pt x="1574" y="12553"/>
                  <a:pt x="1655" y="12190"/>
                </a:cubicBezTo>
                <a:cubicBezTo>
                  <a:pt x="1689" y="12040"/>
                  <a:pt x="1686" y="11896"/>
                  <a:pt x="1642" y="11762"/>
                </a:cubicBezTo>
                <a:cubicBezTo>
                  <a:pt x="1603" y="11627"/>
                  <a:pt x="1597" y="11504"/>
                  <a:pt x="1631" y="11389"/>
                </a:cubicBezTo>
                <a:cubicBezTo>
                  <a:pt x="1665" y="11240"/>
                  <a:pt x="1734" y="11111"/>
                  <a:pt x="1838" y="11005"/>
                </a:cubicBezTo>
                <a:cubicBezTo>
                  <a:pt x="1943" y="10897"/>
                  <a:pt x="2027" y="10788"/>
                  <a:pt x="2095" y="10671"/>
                </a:cubicBezTo>
                <a:cubicBezTo>
                  <a:pt x="2179" y="10507"/>
                  <a:pt x="2268" y="10308"/>
                  <a:pt x="2365" y="10082"/>
                </a:cubicBezTo>
                <a:cubicBezTo>
                  <a:pt x="2459" y="9859"/>
                  <a:pt x="2551" y="9628"/>
                  <a:pt x="2635" y="9390"/>
                </a:cubicBezTo>
                <a:cubicBezTo>
                  <a:pt x="2719" y="9150"/>
                  <a:pt x="2784" y="8918"/>
                  <a:pt x="2837" y="8690"/>
                </a:cubicBezTo>
                <a:cubicBezTo>
                  <a:pt x="2887" y="8461"/>
                  <a:pt x="2918" y="8271"/>
                  <a:pt x="2936" y="8118"/>
                </a:cubicBezTo>
                <a:cubicBezTo>
                  <a:pt x="2952" y="7972"/>
                  <a:pt x="2944" y="7816"/>
                  <a:pt x="2910" y="7655"/>
                </a:cubicBezTo>
                <a:cubicBezTo>
                  <a:pt x="2876" y="7497"/>
                  <a:pt x="2876" y="7365"/>
                  <a:pt x="2910" y="7248"/>
                </a:cubicBezTo>
                <a:cubicBezTo>
                  <a:pt x="2960" y="7101"/>
                  <a:pt x="3046" y="6978"/>
                  <a:pt x="3167" y="6878"/>
                </a:cubicBezTo>
                <a:cubicBezTo>
                  <a:pt x="3288" y="6778"/>
                  <a:pt x="3390" y="6664"/>
                  <a:pt x="3476" y="6532"/>
                </a:cubicBezTo>
                <a:cubicBezTo>
                  <a:pt x="3557" y="6421"/>
                  <a:pt x="3649" y="6263"/>
                  <a:pt x="3746" y="6049"/>
                </a:cubicBezTo>
                <a:cubicBezTo>
                  <a:pt x="3840" y="5841"/>
                  <a:pt x="3937" y="5609"/>
                  <a:pt x="4034" y="5354"/>
                </a:cubicBezTo>
                <a:cubicBezTo>
                  <a:pt x="4129" y="5102"/>
                  <a:pt x="4210" y="4856"/>
                  <a:pt x="4278" y="4618"/>
                </a:cubicBezTo>
                <a:cubicBezTo>
                  <a:pt x="4344" y="4381"/>
                  <a:pt x="4385" y="4170"/>
                  <a:pt x="4404" y="3979"/>
                </a:cubicBezTo>
                <a:cubicBezTo>
                  <a:pt x="4420" y="3868"/>
                  <a:pt x="4404" y="3754"/>
                  <a:pt x="4354" y="3636"/>
                </a:cubicBezTo>
                <a:cubicBezTo>
                  <a:pt x="4304" y="3519"/>
                  <a:pt x="4294" y="3390"/>
                  <a:pt x="4328" y="3249"/>
                </a:cubicBezTo>
                <a:cubicBezTo>
                  <a:pt x="4362" y="3120"/>
                  <a:pt x="4438" y="2980"/>
                  <a:pt x="4561" y="2836"/>
                </a:cubicBezTo>
                <a:cubicBezTo>
                  <a:pt x="4682" y="2692"/>
                  <a:pt x="4792" y="2543"/>
                  <a:pt x="4894" y="2393"/>
                </a:cubicBezTo>
                <a:cubicBezTo>
                  <a:pt x="5025" y="2159"/>
                  <a:pt x="5145" y="1886"/>
                  <a:pt x="5250" y="1573"/>
                </a:cubicBezTo>
                <a:cubicBezTo>
                  <a:pt x="5355" y="1262"/>
                  <a:pt x="5481" y="975"/>
                  <a:pt x="5625" y="717"/>
                </a:cubicBezTo>
                <a:cubicBezTo>
                  <a:pt x="5772" y="462"/>
                  <a:pt x="5966" y="259"/>
                  <a:pt x="6204" y="116"/>
                </a:cubicBezTo>
                <a:cubicBezTo>
                  <a:pt x="6440" y="-31"/>
                  <a:pt x="6767" y="-39"/>
                  <a:pt x="7176" y="92"/>
                </a:cubicBezTo>
                <a:lnTo>
                  <a:pt x="7150" y="151"/>
                </a:lnTo>
                <a:cubicBezTo>
                  <a:pt x="7409" y="54"/>
                  <a:pt x="7635" y="10"/>
                  <a:pt x="7829" y="10"/>
                </a:cubicBezTo>
                <a:lnTo>
                  <a:pt x="17613" y="10"/>
                </a:lnTo>
                <a:cubicBezTo>
                  <a:pt x="18266" y="10"/>
                  <a:pt x="18764" y="277"/>
                  <a:pt x="19107" y="805"/>
                </a:cubicBezTo>
                <a:cubicBezTo>
                  <a:pt x="19448" y="1303"/>
                  <a:pt x="19524" y="1904"/>
                  <a:pt x="19330" y="2616"/>
                </a:cubicBezTo>
                <a:lnTo>
                  <a:pt x="15782" y="15329"/>
                </a:lnTo>
                <a:cubicBezTo>
                  <a:pt x="15630" y="15918"/>
                  <a:pt x="15307" y="16419"/>
                  <a:pt x="14809" y="16829"/>
                </a:cubicBezTo>
                <a:cubicBezTo>
                  <a:pt x="14312" y="17243"/>
                  <a:pt x="13782" y="17448"/>
                  <a:pt x="13221" y="17448"/>
                </a:cubicBezTo>
                <a:lnTo>
                  <a:pt x="2019" y="17448"/>
                </a:lnTo>
                <a:cubicBezTo>
                  <a:pt x="1935" y="17448"/>
                  <a:pt x="1852" y="17460"/>
                  <a:pt x="1762" y="17477"/>
                </a:cubicBezTo>
                <a:cubicBezTo>
                  <a:pt x="1676" y="17495"/>
                  <a:pt x="1597" y="17551"/>
                  <a:pt x="1529" y="17644"/>
                </a:cubicBezTo>
                <a:cubicBezTo>
                  <a:pt x="1430" y="17832"/>
                  <a:pt x="1430" y="18096"/>
                  <a:pt x="1529" y="18430"/>
                </a:cubicBezTo>
                <a:cubicBezTo>
                  <a:pt x="1665" y="18834"/>
                  <a:pt x="1914" y="19186"/>
                  <a:pt x="2284" y="19488"/>
                </a:cubicBezTo>
                <a:cubicBezTo>
                  <a:pt x="2651" y="19796"/>
                  <a:pt x="3015" y="19945"/>
                  <a:pt x="3374" y="19945"/>
                </a:cubicBezTo>
                <a:lnTo>
                  <a:pt x="15242" y="19945"/>
                </a:lnTo>
                <a:cubicBezTo>
                  <a:pt x="15485" y="19945"/>
                  <a:pt x="15724" y="19846"/>
                  <a:pt x="15962" y="19643"/>
                </a:cubicBezTo>
                <a:cubicBezTo>
                  <a:pt x="16201" y="19444"/>
                  <a:pt x="16358" y="19221"/>
                  <a:pt x="16434" y="18975"/>
                </a:cubicBezTo>
                <a:lnTo>
                  <a:pt x="20310" y="5128"/>
                </a:lnTo>
                <a:cubicBezTo>
                  <a:pt x="20344" y="4979"/>
                  <a:pt x="20365" y="4841"/>
                  <a:pt x="20373" y="4715"/>
                </a:cubicBezTo>
                <a:cubicBezTo>
                  <a:pt x="20378" y="4592"/>
                  <a:pt x="20373" y="4460"/>
                  <a:pt x="20359" y="4319"/>
                </a:cubicBezTo>
                <a:moveTo>
                  <a:pt x="6285" y="8083"/>
                </a:moveTo>
                <a:cubicBezTo>
                  <a:pt x="6201" y="8446"/>
                  <a:pt x="6311" y="8628"/>
                  <a:pt x="6610" y="8628"/>
                </a:cubicBezTo>
                <a:lnTo>
                  <a:pt x="14325" y="8628"/>
                </a:lnTo>
                <a:cubicBezTo>
                  <a:pt x="14461" y="8628"/>
                  <a:pt x="14587" y="8578"/>
                  <a:pt x="14707" y="8473"/>
                </a:cubicBezTo>
                <a:cubicBezTo>
                  <a:pt x="14830" y="8370"/>
                  <a:pt x="14906" y="8238"/>
                  <a:pt x="14940" y="8083"/>
                </a:cubicBezTo>
                <a:lnTo>
                  <a:pt x="15242" y="7028"/>
                </a:lnTo>
                <a:cubicBezTo>
                  <a:pt x="15276" y="6881"/>
                  <a:pt x="15263" y="6752"/>
                  <a:pt x="15205" y="6641"/>
                </a:cubicBezTo>
                <a:cubicBezTo>
                  <a:pt x="15145" y="6535"/>
                  <a:pt x="15051" y="6483"/>
                  <a:pt x="14914" y="6483"/>
                </a:cubicBezTo>
                <a:lnTo>
                  <a:pt x="7202" y="6483"/>
                </a:lnTo>
                <a:cubicBezTo>
                  <a:pt x="7066" y="6483"/>
                  <a:pt x="6935" y="6532"/>
                  <a:pt x="6807" y="6638"/>
                </a:cubicBezTo>
                <a:cubicBezTo>
                  <a:pt x="6676" y="6740"/>
                  <a:pt x="6594" y="6869"/>
                  <a:pt x="6560" y="7028"/>
                </a:cubicBezTo>
                <a:lnTo>
                  <a:pt x="6285" y="8083"/>
                </a:lnTo>
                <a:close/>
                <a:moveTo>
                  <a:pt x="7150" y="4867"/>
                </a:moveTo>
                <a:cubicBezTo>
                  <a:pt x="7116" y="5017"/>
                  <a:pt x="7132" y="5140"/>
                  <a:pt x="7195" y="5240"/>
                </a:cubicBezTo>
                <a:cubicBezTo>
                  <a:pt x="7257" y="5336"/>
                  <a:pt x="7354" y="5386"/>
                  <a:pt x="7488" y="5386"/>
                </a:cubicBezTo>
                <a:lnTo>
                  <a:pt x="15192" y="5386"/>
                </a:lnTo>
                <a:cubicBezTo>
                  <a:pt x="15326" y="5386"/>
                  <a:pt x="15451" y="5336"/>
                  <a:pt x="15575" y="5240"/>
                </a:cubicBezTo>
                <a:cubicBezTo>
                  <a:pt x="15695" y="5140"/>
                  <a:pt x="15784" y="5017"/>
                  <a:pt x="15845" y="4867"/>
                </a:cubicBezTo>
                <a:lnTo>
                  <a:pt x="16120" y="3771"/>
                </a:lnTo>
                <a:cubicBezTo>
                  <a:pt x="16154" y="3622"/>
                  <a:pt x="16141" y="3493"/>
                  <a:pt x="16083" y="3387"/>
                </a:cubicBezTo>
                <a:cubicBezTo>
                  <a:pt x="16023" y="3279"/>
                  <a:pt x="15923" y="3223"/>
                  <a:pt x="15782" y="3223"/>
                </a:cubicBezTo>
                <a:lnTo>
                  <a:pt x="8078" y="3223"/>
                </a:lnTo>
                <a:cubicBezTo>
                  <a:pt x="7944" y="3223"/>
                  <a:pt x="7818" y="3279"/>
                  <a:pt x="7695" y="3387"/>
                </a:cubicBezTo>
                <a:cubicBezTo>
                  <a:pt x="7575" y="3493"/>
                  <a:pt x="7488" y="3622"/>
                  <a:pt x="7438" y="3771"/>
                </a:cubicBezTo>
                <a:lnTo>
                  <a:pt x="7150" y="4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71" name="AutoShape 44"/>
          <p:cNvSpPr>
            <a:spLocks/>
          </p:cNvSpPr>
          <p:nvPr/>
        </p:nvSpPr>
        <p:spPr bwMode="auto">
          <a:xfrm>
            <a:off x="6228620" y="3679058"/>
            <a:ext cx="384918" cy="4142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72" name="AutoShape 92"/>
          <p:cNvSpPr>
            <a:spLocks/>
          </p:cNvSpPr>
          <p:nvPr/>
        </p:nvSpPr>
        <p:spPr bwMode="auto">
          <a:xfrm>
            <a:off x="3377047" y="4629847"/>
            <a:ext cx="615076" cy="5150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287" y="12517"/>
                </a:moveTo>
                <a:cubicBezTo>
                  <a:pt x="14687" y="12517"/>
                  <a:pt x="15037" y="12647"/>
                  <a:pt x="15346" y="12910"/>
                </a:cubicBezTo>
                <a:lnTo>
                  <a:pt x="20700" y="17164"/>
                </a:lnTo>
                <a:cubicBezTo>
                  <a:pt x="20976" y="17407"/>
                  <a:pt x="21197" y="17703"/>
                  <a:pt x="21357" y="18051"/>
                </a:cubicBezTo>
                <a:cubicBezTo>
                  <a:pt x="21517" y="18398"/>
                  <a:pt x="21599" y="18779"/>
                  <a:pt x="21599" y="19191"/>
                </a:cubicBezTo>
                <a:cubicBezTo>
                  <a:pt x="21599" y="19860"/>
                  <a:pt x="21402" y="20428"/>
                  <a:pt x="21006" y="20896"/>
                </a:cubicBezTo>
                <a:cubicBezTo>
                  <a:pt x="20613" y="21365"/>
                  <a:pt x="20143" y="21599"/>
                  <a:pt x="19594" y="21599"/>
                </a:cubicBezTo>
                <a:cubicBezTo>
                  <a:pt x="19182" y="21599"/>
                  <a:pt x="18810" y="21458"/>
                  <a:pt x="18478" y="21179"/>
                </a:cubicBezTo>
                <a:lnTo>
                  <a:pt x="13128" y="16924"/>
                </a:lnTo>
                <a:cubicBezTo>
                  <a:pt x="12599" y="16498"/>
                  <a:pt x="12319" y="15908"/>
                  <a:pt x="12281" y="15154"/>
                </a:cubicBezTo>
                <a:lnTo>
                  <a:pt x="9713" y="13096"/>
                </a:lnTo>
                <a:lnTo>
                  <a:pt x="8518" y="15233"/>
                </a:lnTo>
                <a:cubicBezTo>
                  <a:pt x="8412" y="15411"/>
                  <a:pt x="8273" y="15504"/>
                  <a:pt x="8101" y="15504"/>
                </a:cubicBezTo>
                <a:cubicBezTo>
                  <a:pt x="7995" y="15504"/>
                  <a:pt x="7901" y="15468"/>
                  <a:pt x="7819" y="15397"/>
                </a:cubicBezTo>
                <a:cubicBezTo>
                  <a:pt x="8233" y="15747"/>
                  <a:pt x="8445" y="16199"/>
                  <a:pt x="8452" y="16746"/>
                </a:cubicBezTo>
                <a:cubicBezTo>
                  <a:pt x="8452" y="16972"/>
                  <a:pt x="8412" y="17187"/>
                  <a:pt x="8334" y="17390"/>
                </a:cubicBezTo>
                <a:cubicBezTo>
                  <a:pt x="8254" y="17591"/>
                  <a:pt x="8150" y="17777"/>
                  <a:pt x="8016" y="17944"/>
                </a:cubicBezTo>
                <a:cubicBezTo>
                  <a:pt x="7884" y="18107"/>
                  <a:pt x="7736" y="18240"/>
                  <a:pt x="7567" y="18342"/>
                </a:cubicBezTo>
                <a:cubicBezTo>
                  <a:pt x="7395" y="18440"/>
                  <a:pt x="7221" y="18488"/>
                  <a:pt x="7042" y="18488"/>
                </a:cubicBezTo>
                <a:cubicBezTo>
                  <a:pt x="6781" y="18488"/>
                  <a:pt x="6545" y="18409"/>
                  <a:pt x="6343" y="18246"/>
                </a:cubicBezTo>
                <a:lnTo>
                  <a:pt x="550" y="13627"/>
                </a:lnTo>
                <a:cubicBezTo>
                  <a:pt x="183" y="13328"/>
                  <a:pt x="0" y="12915"/>
                  <a:pt x="0" y="12379"/>
                </a:cubicBezTo>
                <a:cubicBezTo>
                  <a:pt x="0" y="11939"/>
                  <a:pt x="136" y="11529"/>
                  <a:pt x="416" y="11151"/>
                </a:cubicBezTo>
                <a:cubicBezTo>
                  <a:pt x="694" y="10773"/>
                  <a:pt x="1023" y="10581"/>
                  <a:pt x="1407" y="10581"/>
                </a:cubicBezTo>
                <a:cubicBezTo>
                  <a:pt x="1673" y="10581"/>
                  <a:pt x="1925" y="10682"/>
                  <a:pt x="2174" y="10880"/>
                </a:cubicBezTo>
                <a:cubicBezTo>
                  <a:pt x="2024" y="10756"/>
                  <a:pt x="1944" y="10586"/>
                  <a:pt x="1939" y="10380"/>
                </a:cubicBezTo>
                <a:cubicBezTo>
                  <a:pt x="1939" y="10310"/>
                  <a:pt x="1967" y="10202"/>
                  <a:pt x="2026" y="10058"/>
                </a:cubicBezTo>
                <a:lnTo>
                  <a:pt x="5792" y="3271"/>
                </a:lnTo>
                <a:cubicBezTo>
                  <a:pt x="5898" y="3094"/>
                  <a:pt x="6034" y="2998"/>
                  <a:pt x="6209" y="2989"/>
                </a:cubicBezTo>
                <a:cubicBezTo>
                  <a:pt x="6329" y="2989"/>
                  <a:pt x="6418" y="3029"/>
                  <a:pt x="6479" y="3111"/>
                </a:cubicBezTo>
                <a:cubicBezTo>
                  <a:pt x="6293" y="2947"/>
                  <a:pt x="6140" y="2755"/>
                  <a:pt x="6027" y="2529"/>
                </a:cubicBezTo>
                <a:cubicBezTo>
                  <a:pt x="5914" y="2303"/>
                  <a:pt x="5860" y="2052"/>
                  <a:pt x="5860" y="1770"/>
                </a:cubicBezTo>
                <a:cubicBezTo>
                  <a:pt x="5860" y="1329"/>
                  <a:pt x="6001" y="926"/>
                  <a:pt x="6289" y="556"/>
                </a:cubicBezTo>
                <a:cubicBezTo>
                  <a:pt x="6573" y="189"/>
                  <a:pt x="6898" y="0"/>
                  <a:pt x="7268" y="0"/>
                </a:cubicBezTo>
                <a:cubicBezTo>
                  <a:pt x="7515" y="0"/>
                  <a:pt x="7750" y="90"/>
                  <a:pt x="7964" y="259"/>
                </a:cubicBezTo>
                <a:lnTo>
                  <a:pt x="13757" y="4881"/>
                </a:lnTo>
                <a:cubicBezTo>
                  <a:pt x="13931" y="5025"/>
                  <a:pt x="14065" y="5205"/>
                  <a:pt x="14162" y="5426"/>
                </a:cubicBezTo>
                <a:cubicBezTo>
                  <a:pt x="14258" y="5646"/>
                  <a:pt x="14310" y="5889"/>
                  <a:pt x="14310" y="6151"/>
                </a:cubicBezTo>
                <a:cubicBezTo>
                  <a:pt x="14310" y="6374"/>
                  <a:pt x="14270" y="6594"/>
                  <a:pt x="14190" y="6806"/>
                </a:cubicBezTo>
                <a:cubicBezTo>
                  <a:pt x="14112" y="7021"/>
                  <a:pt x="14014" y="7204"/>
                  <a:pt x="13891" y="7368"/>
                </a:cubicBezTo>
                <a:cubicBezTo>
                  <a:pt x="13771" y="7529"/>
                  <a:pt x="13623" y="7662"/>
                  <a:pt x="13442" y="7763"/>
                </a:cubicBezTo>
                <a:cubicBezTo>
                  <a:pt x="13260" y="7871"/>
                  <a:pt x="13081" y="7921"/>
                  <a:pt x="12900" y="7921"/>
                </a:cubicBezTo>
                <a:cubicBezTo>
                  <a:pt x="12655" y="7921"/>
                  <a:pt x="12397" y="7820"/>
                  <a:pt x="12135" y="7611"/>
                </a:cubicBezTo>
                <a:cubicBezTo>
                  <a:pt x="12284" y="7738"/>
                  <a:pt x="12366" y="7902"/>
                  <a:pt x="12373" y="8111"/>
                </a:cubicBezTo>
                <a:cubicBezTo>
                  <a:pt x="12373" y="8238"/>
                  <a:pt x="12342" y="8348"/>
                  <a:pt x="12281" y="8449"/>
                </a:cubicBezTo>
                <a:lnTo>
                  <a:pt x="11100" y="10581"/>
                </a:lnTo>
                <a:lnTo>
                  <a:pt x="13656" y="12625"/>
                </a:lnTo>
                <a:cubicBezTo>
                  <a:pt x="13762" y="12588"/>
                  <a:pt x="13865" y="12563"/>
                  <a:pt x="13971" y="12546"/>
                </a:cubicBezTo>
                <a:cubicBezTo>
                  <a:pt x="14077" y="12526"/>
                  <a:pt x="14183" y="12517"/>
                  <a:pt x="14287" y="1251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lIns="19048" tIns="19048" rIns="19048" bIns="19048" anchor="ctr"/>
          <a:lstStyle/>
          <a:p>
            <a:pPr defTabSz="171230" fontAlgn="auto">
              <a:spcBef>
                <a:spcPts val="0"/>
              </a:spcBef>
              <a:spcAft>
                <a:spcPts val="0"/>
              </a:spcAft>
              <a:defRPr/>
            </a:pPr>
            <a:endParaRPr lang="es-ES" sz="105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73" name="Group 98"/>
          <p:cNvGrpSpPr>
            <a:grpSpLocks/>
          </p:cNvGrpSpPr>
          <p:nvPr/>
        </p:nvGrpSpPr>
        <p:grpSpPr bwMode="auto">
          <a:xfrm>
            <a:off x="1106424" y="5308055"/>
            <a:ext cx="2165537" cy="1125746"/>
            <a:chOff x="838200" y="3000256"/>
            <a:chExt cx="1624364" cy="844797"/>
          </a:xfrm>
        </p:grpSpPr>
        <p:sp>
          <p:nvSpPr>
            <p:cNvPr id="74" name="TextBox 99"/>
            <p:cNvSpPr txBox="1">
              <a:spLocks noChangeArrowheads="1"/>
            </p:cNvSpPr>
            <p:nvPr/>
          </p:nvSpPr>
          <p:spPr bwMode="auto">
            <a:xfrm>
              <a:off x="862364" y="3000256"/>
              <a:ext cx="1600200" cy="2540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75" name="TextBox 100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76" name="Group 101"/>
          <p:cNvGrpSpPr>
            <a:grpSpLocks/>
          </p:cNvGrpSpPr>
          <p:nvPr/>
        </p:nvGrpSpPr>
        <p:grpSpPr bwMode="auto">
          <a:xfrm>
            <a:off x="1823087" y="2679857"/>
            <a:ext cx="2624590" cy="326189"/>
            <a:chOff x="1848067" y="2697524"/>
            <a:chExt cx="2311184" cy="316190"/>
          </a:xfrm>
        </p:grpSpPr>
        <p:cxnSp>
          <p:nvCxnSpPr>
            <p:cNvPr id="77" name="Straight Connector 102"/>
            <p:cNvCxnSpPr/>
            <p:nvPr/>
          </p:nvCxnSpPr>
          <p:spPr>
            <a:xfrm flipH="1" flipV="1">
              <a:off x="3660952" y="2697524"/>
              <a:ext cx="49829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103"/>
            <p:cNvCxnSpPr/>
            <p:nvPr/>
          </p:nvCxnSpPr>
          <p:spPr>
            <a:xfrm flipH="1">
              <a:off x="1848067" y="2697524"/>
              <a:ext cx="181288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9" name="Group 104"/>
          <p:cNvGrpSpPr>
            <a:grpSpLocks/>
          </p:cNvGrpSpPr>
          <p:nvPr/>
        </p:nvGrpSpPr>
        <p:grpSpPr bwMode="auto">
          <a:xfrm>
            <a:off x="1898483" y="2302875"/>
            <a:ext cx="2134116" cy="1136502"/>
            <a:chOff x="838200" y="2992185"/>
            <a:chExt cx="1600200" cy="852868"/>
          </a:xfrm>
        </p:grpSpPr>
        <p:sp>
          <p:nvSpPr>
            <p:cNvPr id="80" name="TextBox 105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1" name="TextBox 106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2" name="Group 107"/>
          <p:cNvGrpSpPr>
            <a:grpSpLocks/>
          </p:cNvGrpSpPr>
          <p:nvPr/>
        </p:nvGrpSpPr>
        <p:grpSpPr bwMode="auto">
          <a:xfrm>
            <a:off x="7168297" y="2691762"/>
            <a:ext cx="2941255" cy="253967"/>
            <a:chOff x="7528087" y="2680840"/>
            <a:chExt cx="2061939" cy="316190"/>
          </a:xfrm>
        </p:grpSpPr>
        <p:cxnSp>
          <p:nvCxnSpPr>
            <p:cNvPr id="83" name="Straight Connector 108"/>
            <p:cNvCxnSpPr/>
            <p:nvPr/>
          </p:nvCxnSpPr>
          <p:spPr>
            <a:xfrm flipV="1">
              <a:off x="7528087" y="2680840"/>
              <a:ext cx="497959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09"/>
            <p:cNvCxnSpPr/>
            <p:nvPr/>
          </p:nvCxnSpPr>
          <p:spPr>
            <a:xfrm>
              <a:off x="8026046" y="2680840"/>
              <a:ext cx="156398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5" name="Group 110"/>
          <p:cNvGrpSpPr>
            <a:grpSpLocks/>
          </p:cNvGrpSpPr>
          <p:nvPr/>
        </p:nvGrpSpPr>
        <p:grpSpPr bwMode="auto">
          <a:xfrm>
            <a:off x="7984166" y="2278273"/>
            <a:ext cx="2133322" cy="1137295"/>
            <a:chOff x="838200" y="2992185"/>
            <a:chExt cx="1600200" cy="852868"/>
          </a:xfrm>
        </p:grpSpPr>
        <p:sp>
          <p:nvSpPr>
            <p:cNvPr id="86" name="TextBox 111"/>
            <p:cNvSpPr txBox="1">
              <a:spLocks noChangeArrowheads="1"/>
            </p:cNvSpPr>
            <p:nvPr/>
          </p:nvSpPr>
          <p:spPr bwMode="auto">
            <a:xfrm>
              <a:off x="838200" y="2992185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87" name="TextBox 112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8" name="Group 113"/>
          <p:cNvGrpSpPr>
            <a:grpSpLocks/>
          </p:cNvGrpSpPr>
          <p:nvPr/>
        </p:nvGrpSpPr>
        <p:grpSpPr bwMode="auto">
          <a:xfrm flipV="1">
            <a:off x="8196863" y="5058416"/>
            <a:ext cx="2673795" cy="432538"/>
            <a:chOff x="7495444" y="2680840"/>
            <a:chExt cx="2061939" cy="316190"/>
          </a:xfrm>
        </p:grpSpPr>
        <p:cxnSp>
          <p:nvCxnSpPr>
            <p:cNvPr id="89" name="Straight Connector 114"/>
            <p:cNvCxnSpPr/>
            <p:nvPr/>
          </p:nvCxnSpPr>
          <p:spPr>
            <a:xfrm flipV="1">
              <a:off x="7495444" y="2680840"/>
              <a:ext cx="498195" cy="3161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15"/>
            <p:cNvCxnSpPr/>
            <p:nvPr/>
          </p:nvCxnSpPr>
          <p:spPr>
            <a:xfrm>
              <a:off x="7993639" y="2680840"/>
              <a:ext cx="156374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116"/>
          <p:cNvGrpSpPr>
            <a:grpSpLocks/>
          </p:cNvGrpSpPr>
          <p:nvPr/>
        </p:nvGrpSpPr>
        <p:grpSpPr bwMode="auto">
          <a:xfrm>
            <a:off x="8751622" y="5130815"/>
            <a:ext cx="2307279" cy="1098230"/>
            <a:chOff x="838200" y="3021481"/>
            <a:chExt cx="1730041" cy="823572"/>
          </a:xfrm>
        </p:grpSpPr>
        <p:sp>
          <p:nvSpPr>
            <p:cNvPr id="92" name="TextBox 117"/>
            <p:cNvSpPr txBox="1">
              <a:spLocks noChangeArrowheads="1"/>
            </p:cNvSpPr>
            <p:nvPr/>
          </p:nvSpPr>
          <p:spPr bwMode="auto">
            <a:xfrm>
              <a:off x="968041" y="3021481"/>
              <a:ext cx="1600200" cy="253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6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93" name="TextBox 118"/>
            <p:cNvSpPr txBox="1">
              <a:spLocks noChangeArrowheads="1"/>
            </p:cNvSpPr>
            <p:nvPr/>
          </p:nvSpPr>
          <p:spPr bwMode="auto">
            <a:xfrm>
              <a:off x="838200" y="3326260"/>
              <a:ext cx="1600200" cy="5187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1087438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/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9853943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2936192" cy="477054"/>
            <a:chOff x="593838" y="646821"/>
            <a:chExt cx="2936190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2383" y="817254"/>
              <a:ext cx="1467645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sp>
        <p:nvSpPr>
          <p:cNvPr id="8" name="Rectangle 16"/>
          <p:cNvSpPr/>
          <p:nvPr/>
        </p:nvSpPr>
        <p:spPr>
          <a:xfrm>
            <a:off x="-30163" y="5033963"/>
            <a:ext cx="12222163" cy="1428750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9" name="Group 18"/>
          <p:cNvGrpSpPr>
            <a:grpSpLocks/>
          </p:cNvGrpSpPr>
          <p:nvPr/>
        </p:nvGrpSpPr>
        <p:grpSpPr bwMode="auto">
          <a:xfrm rot="-924553">
            <a:off x="-925286" y="2351379"/>
            <a:ext cx="6862763" cy="3384550"/>
            <a:chOff x="812493" y="1298947"/>
            <a:chExt cx="6862137" cy="3384233"/>
          </a:xfrm>
        </p:grpSpPr>
        <p:sp>
          <p:nvSpPr>
            <p:cNvPr id="10" name="Freeform 13"/>
            <p:cNvSpPr>
              <a:spLocks noEditPoints="1"/>
            </p:cNvSpPr>
            <p:nvPr/>
          </p:nvSpPr>
          <p:spPr bwMode="auto">
            <a:xfrm rot="1715850">
              <a:off x="811969" y="3762876"/>
              <a:ext cx="3665204" cy="919076"/>
            </a:xfrm>
            <a:custGeom>
              <a:avLst/>
              <a:gdLst>
                <a:gd name="T0" fmla="*/ 229 w 695"/>
                <a:gd name="T1" fmla="*/ 157 h 174"/>
                <a:gd name="T2" fmla="*/ 338 w 695"/>
                <a:gd name="T3" fmla="*/ 173 h 174"/>
                <a:gd name="T4" fmla="*/ 395 w 695"/>
                <a:gd name="T5" fmla="*/ 157 h 174"/>
                <a:gd name="T6" fmla="*/ 273 w 695"/>
                <a:gd name="T7" fmla="*/ 86 h 174"/>
                <a:gd name="T8" fmla="*/ 273 w 695"/>
                <a:gd name="T9" fmla="*/ 72 h 174"/>
                <a:gd name="T10" fmla="*/ 355 w 695"/>
                <a:gd name="T11" fmla="*/ 82 h 174"/>
                <a:gd name="T12" fmla="*/ 493 w 695"/>
                <a:gd name="T13" fmla="*/ 99 h 174"/>
                <a:gd name="T14" fmla="*/ 563 w 695"/>
                <a:gd name="T15" fmla="*/ 86 h 174"/>
                <a:gd name="T16" fmla="*/ 534 w 695"/>
                <a:gd name="T17" fmla="*/ 47 h 174"/>
                <a:gd name="T18" fmla="*/ 569 w 695"/>
                <a:gd name="T19" fmla="*/ 32 h 174"/>
                <a:gd name="T20" fmla="*/ 656 w 695"/>
                <a:gd name="T21" fmla="*/ 39 h 174"/>
                <a:gd name="T22" fmla="*/ 653 w 695"/>
                <a:gd name="T23" fmla="*/ 8 h 174"/>
                <a:gd name="T24" fmla="*/ 656 w 695"/>
                <a:gd name="T25" fmla="*/ 4 h 174"/>
                <a:gd name="T26" fmla="*/ 677 w 695"/>
                <a:gd name="T27" fmla="*/ 3 h 174"/>
                <a:gd name="T28" fmla="*/ 689 w 695"/>
                <a:gd name="T29" fmla="*/ 2 h 174"/>
                <a:gd name="T30" fmla="*/ 656 w 695"/>
                <a:gd name="T31" fmla="*/ 1 h 174"/>
                <a:gd name="T32" fmla="*/ 645 w 695"/>
                <a:gd name="T33" fmla="*/ 8 h 174"/>
                <a:gd name="T34" fmla="*/ 652 w 695"/>
                <a:gd name="T35" fmla="*/ 28 h 174"/>
                <a:gd name="T36" fmla="*/ 633 w 695"/>
                <a:gd name="T37" fmla="*/ 32 h 174"/>
                <a:gd name="T38" fmla="*/ 631 w 695"/>
                <a:gd name="T39" fmla="*/ 31 h 174"/>
                <a:gd name="T40" fmla="*/ 623 w 695"/>
                <a:gd name="T41" fmla="*/ 29 h 174"/>
                <a:gd name="T42" fmla="*/ 588 w 695"/>
                <a:gd name="T43" fmla="*/ 27 h 174"/>
                <a:gd name="T44" fmla="*/ 573 w 695"/>
                <a:gd name="T45" fmla="*/ 24 h 174"/>
                <a:gd name="T46" fmla="*/ 562 w 695"/>
                <a:gd name="T47" fmla="*/ 22 h 174"/>
                <a:gd name="T48" fmla="*/ 532 w 695"/>
                <a:gd name="T49" fmla="*/ 21 h 174"/>
                <a:gd name="T50" fmla="*/ 498 w 695"/>
                <a:gd name="T51" fmla="*/ 36 h 174"/>
                <a:gd name="T52" fmla="*/ 500 w 695"/>
                <a:gd name="T53" fmla="*/ 43 h 174"/>
                <a:gd name="T54" fmla="*/ 516 w 695"/>
                <a:gd name="T55" fmla="*/ 47 h 174"/>
                <a:gd name="T56" fmla="*/ 509 w 695"/>
                <a:gd name="T57" fmla="*/ 51 h 174"/>
                <a:gd name="T58" fmla="*/ 529 w 695"/>
                <a:gd name="T59" fmla="*/ 74 h 174"/>
                <a:gd name="T60" fmla="*/ 535 w 695"/>
                <a:gd name="T61" fmla="*/ 83 h 174"/>
                <a:gd name="T62" fmla="*/ 515 w 695"/>
                <a:gd name="T63" fmla="*/ 91 h 174"/>
                <a:gd name="T64" fmla="*/ 466 w 695"/>
                <a:gd name="T65" fmla="*/ 86 h 174"/>
                <a:gd name="T66" fmla="*/ 444 w 695"/>
                <a:gd name="T67" fmla="*/ 84 h 174"/>
                <a:gd name="T68" fmla="*/ 435 w 695"/>
                <a:gd name="T69" fmla="*/ 82 h 174"/>
                <a:gd name="T70" fmla="*/ 418 w 695"/>
                <a:gd name="T71" fmla="*/ 82 h 174"/>
                <a:gd name="T72" fmla="*/ 383 w 695"/>
                <a:gd name="T73" fmla="*/ 77 h 174"/>
                <a:gd name="T74" fmla="*/ 346 w 695"/>
                <a:gd name="T75" fmla="*/ 71 h 174"/>
                <a:gd name="T76" fmla="*/ 307 w 695"/>
                <a:gd name="T77" fmla="*/ 68 h 174"/>
                <a:gd name="T78" fmla="*/ 240 w 695"/>
                <a:gd name="T79" fmla="*/ 69 h 174"/>
                <a:gd name="T80" fmla="*/ 241 w 695"/>
                <a:gd name="T81" fmla="*/ 78 h 174"/>
                <a:gd name="T82" fmla="*/ 247 w 695"/>
                <a:gd name="T83" fmla="*/ 84 h 174"/>
                <a:gd name="T84" fmla="*/ 245 w 695"/>
                <a:gd name="T85" fmla="*/ 86 h 174"/>
                <a:gd name="T86" fmla="*/ 269 w 695"/>
                <a:gd name="T87" fmla="*/ 98 h 174"/>
                <a:gd name="T88" fmla="*/ 293 w 695"/>
                <a:gd name="T89" fmla="*/ 111 h 174"/>
                <a:gd name="T90" fmla="*/ 308 w 695"/>
                <a:gd name="T91" fmla="*/ 118 h 174"/>
                <a:gd name="T92" fmla="*/ 332 w 695"/>
                <a:gd name="T93" fmla="*/ 128 h 174"/>
                <a:gd name="T94" fmla="*/ 352 w 695"/>
                <a:gd name="T95" fmla="*/ 144 h 174"/>
                <a:gd name="T96" fmla="*/ 371 w 695"/>
                <a:gd name="T97" fmla="*/ 156 h 174"/>
                <a:gd name="T98" fmla="*/ 370 w 695"/>
                <a:gd name="T99" fmla="*/ 167 h 174"/>
                <a:gd name="T100" fmla="*/ 281 w 695"/>
                <a:gd name="T101" fmla="*/ 157 h 174"/>
                <a:gd name="T102" fmla="*/ 249 w 695"/>
                <a:gd name="T103" fmla="*/ 152 h 174"/>
                <a:gd name="T104" fmla="*/ 160 w 695"/>
                <a:gd name="T105" fmla="*/ 140 h 174"/>
                <a:gd name="T106" fmla="*/ 79 w 695"/>
                <a:gd name="T107" fmla="*/ 123 h 174"/>
                <a:gd name="T108" fmla="*/ 656 w 695"/>
                <a:gd name="T109" fmla="*/ 33 h 174"/>
                <a:gd name="T110" fmla="*/ 648 w 695"/>
                <a:gd name="T111" fmla="*/ 5 h 174"/>
                <a:gd name="T112" fmla="*/ 655 w 695"/>
                <a:gd name="T113" fmla="*/ 33 h 174"/>
                <a:gd name="T114" fmla="*/ 648 w 695"/>
                <a:gd name="T115" fmla="*/ 37 h 174"/>
                <a:gd name="T116" fmla="*/ 535 w 695"/>
                <a:gd name="T117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95" h="174">
                  <a:moveTo>
                    <a:pt x="78" y="130"/>
                  </a:moveTo>
                  <a:cubicBezTo>
                    <a:pt x="88" y="132"/>
                    <a:pt x="101" y="134"/>
                    <a:pt x="109" y="136"/>
                  </a:cubicBezTo>
                  <a:cubicBezTo>
                    <a:pt x="147" y="143"/>
                    <a:pt x="179" y="151"/>
                    <a:pt x="220" y="157"/>
                  </a:cubicBezTo>
                  <a:cubicBezTo>
                    <a:pt x="219" y="157"/>
                    <a:pt x="222" y="157"/>
                    <a:pt x="225" y="157"/>
                  </a:cubicBezTo>
                  <a:cubicBezTo>
                    <a:pt x="224" y="157"/>
                    <a:pt x="224" y="157"/>
                    <a:pt x="224" y="157"/>
                  </a:cubicBezTo>
                  <a:cubicBezTo>
                    <a:pt x="229" y="157"/>
                    <a:pt x="229" y="157"/>
                    <a:pt x="229" y="157"/>
                  </a:cubicBezTo>
                  <a:cubicBezTo>
                    <a:pt x="232" y="157"/>
                    <a:pt x="229" y="158"/>
                    <a:pt x="226" y="158"/>
                  </a:cubicBezTo>
                  <a:cubicBezTo>
                    <a:pt x="242" y="160"/>
                    <a:pt x="257" y="162"/>
                    <a:pt x="272" y="165"/>
                  </a:cubicBezTo>
                  <a:cubicBezTo>
                    <a:pt x="275" y="164"/>
                    <a:pt x="280" y="166"/>
                    <a:pt x="283" y="165"/>
                  </a:cubicBezTo>
                  <a:cubicBezTo>
                    <a:pt x="283" y="166"/>
                    <a:pt x="283" y="166"/>
                    <a:pt x="282" y="166"/>
                  </a:cubicBezTo>
                  <a:cubicBezTo>
                    <a:pt x="294" y="167"/>
                    <a:pt x="295" y="167"/>
                    <a:pt x="303" y="169"/>
                  </a:cubicBezTo>
                  <a:cubicBezTo>
                    <a:pt x="314" y="171"/>
                    <a:pt x="325" y="172"/>
                    <a:pt x="338" y="173"/>
                  </a:cubicBezTo>
                  <a:cubicBezTo>
                    <a:pt x="346" y="174"/>
                    <a:pt x="351" y="174"/>
                    <a:pt x="366" y="173"/>
                  </a:cubicBezTo>
                  <a:cubicBezTo>
                    <a:pt x="367" y="173"/>
                    <a:pt x="372" y="173"/>
                    <a:pt x="375" y="172"/>
                  </a:cubicBezTo>
                  <a:cubicBezTo>
                    <a:pt x="379" y="171"/>
                    <a:pt x="379" y="171"/>
                    <a:pt x="379" y="171"/>
                  </a:cubicBezTo>
                  <a:cubicBezTo>
                    <a:pt x="396" y="166"/>
                    <a:pt x="387" y="169"/>
                    <a:pt x="391" y="167"/>
                  </a:cubicBezTo>
                  <a:cubicBezTo>
                    <a:pt x="398" y="163"/>
                    <a:pt x="396" y="163"/>
                    <a:pt x="397" y="161"/>
                  </a:cubicBezTo>
                  <a:cubicBezTo>
                    <a:pt x="397" y="160"/>
                    <a:pt x="396" y="158"/>
                    <a:pt x="395" y="157"/>
                  </a:cubicBezTo>
                  <a:cubicBezTo>
                    <a:pt x="389" y="149"/>
                    <a:pt x="378" y="143"/>
                    <a:pt x="368" y="136"/>
                  </a:cubicBezTo>
                  <a:cubicBezTo>
                    <a:pt x="347" y="123"/>
                    <a:pt x="322" y="111"/>
                    <a:pt x="300" y="97"/>
                  </a:cubicBezTo>
                  <a:cubicBezTo>
                    <a:pt x="292" y="96"/>
                    <a:pt x="289" y="93"/>
                    <a:pt x="282" y="92"/>
                  </a:cubicBezTo>
                  <a:cubicBezTo>
                    <a:pt x="283" y="91"/>
                    <a:pt x="283" y="91"/>
                    <a:pt x="283" y="91"/>
                  </a:cubicBezTo>
                  <a:cubicBezTo>
                    <a:pt x="278" y="90"/>
                    <a:pt x="279" y="89"/>
                    <a:pt x="277" y="86"/>
                  </a:cubicBezTo>
                  <a:cubicBezTo>
                    <a:pt x="276" y="86"/>
                    <a:pt x="275" y="85"/>
                    <a:pt x="273" y="86"/>
                  </a:cubicBezTo>
                  <a:cubicBezTo>
                    <a:pt x="270" y="85"/>
                    <a:pt x="274" y="83"/>
                    <a:pt x="271" y="82"/>
                  </a:cubicBezTo>
                  <a:cubicBezTo>
                    <a:pt x="272" y="82"/>
                    <a:pt x="270" y="83"/>
                    <a:pt x="270" y="82"/>
                  </a:cubicBezTo>
                  <a:cubicBezTo>
                    <a:pt x="262" y="79"/>
                    <a:pt x="272" y="82"/>
                    <a:pt x="269" y="77"/>
                  </a:cubicBezTo>
                  <a:cubicBezTo>
                    <a:pt x="267" y="76"/>
                    <a:pt x="264" y="74"/>
                    <a:pt x="262" y="72"/>
                  </a:cubicBezTo>
                  <a:cubicBezTo>
                    <a:pt x="265" y="72"/>
                    <a:pt x="269" y="72"/>
                    <a:pt x="272" y="73"/>
                  </a:cubicBezTo>
                  <a:cubicBezTo>
                    <a:pt x="270" y="73"/>
                    <a:pt x="271" y="72"/>
                    <a:pt x="273" y="72"/>
                  </a:cubicBezTo>
                  <a:cubicBezTo>
                    <a:pt x="273" y="74"/>
                    <a:pt x="281" y="72"/>
                    <a:pt x="284" y="73"/>
                  </a:cubicBezTo>
                  <a:cubicBezTo>
                    <a:pt x="283" y="73"/>
                    <a:pt x="281" y="73"/>
                    <a:pt x="280" y="73"/>
                  </a:cubicBezTo>
                  <a:cubicBezTo>
                    <a:pt x="288" y="75"/>
                    <a:pt x="297" y="75"/>
                    <a:pt x="304" y="76"/>
                  </a:cubicBezTo>
                  <a:cubicBezTo>
                    <a:pt x="314" y="76"/>
                    <a:pt x="320" y="79"/>
                    <a:pt x="327" y="78"/>
                  </a:cubicBezTo>
                  <a:cubicBezTo>
                    <a:pt x="325" y="79"/>
                    <a:pt x="330" y="79"/>
                    <a:pt x="331" y="80"/>
                  </a:cubicBezTo>
                  <a:cubicBezTo>
                    <a:pt x="341" y="79"/>
                    <a:pt x="345" y="82"/>
                    <a:pt x="355" y="82"/>
                  </a:cubicBezTo>
                  <a:cubicBezTo>
                    <a:pt x="354" y="82"/>
                    <a:pt x="354" y="82"/>
                    <a:pt x="354" y="82"/>
                  </a:cubicBezTo>
                  <a:cubicBezTo>
                    <a:pt x="376" y="85"/>
                    <a:pt x="398" y="88"/>
                    <a:pt x="422" y="90"/>
                  </a:cubicBezTo>
                  <a:cubicBezTo>
                    <a:pt x="436" y="92"/>
                    <a:pt x="446" y="95"/>
                    <a:pt x="463" y="96"/>
                  </a:cubicBezTo>
                  <a:cubicBezTo>
                    <a:pt x="466" y="96"/>
                    <a:pt x="464" y="96"/>
                    <a:pt x="467" y="96"/>
                  </a:cubicBezTo>
                  <a:cubicBezTo>
                    <a:pt x="470" y="96"/>
                    <a:pt x="466" y="96"/>
                    <a:pt x="467" y="96"/>
                  </a:cubicBezTo>
                  <a:cubicBezTo>
                    <a:pt x="475" y="97"/>
                    <a:pt x="483" y="98"/>
                    <a:pt x="493" y="99"/>
                  </a:cubicBezTo>
                  <a:cubicBezTo>
                    <a:pt x="494" y="99"/>
                    <a:pt x="497" y="99"/>
                    <a:pt x="497" y="99"/>
                  </a:cubicBezTo>
                  <a:cubicBezTo>
                    <a:pt x="501" y="100"/>
                    <a:pt x="508" y="100"/>
                    <a:pt x="516" y="100"/>
                  </a:cubicBezTo>
                  <a:cubicBezTo>
                    <a:pt x="520" y="100"/>
                    <a:pt x="524" y="100"/>
                    <a:pt x="530" y="100"/>
                  </a:cubicBezTo>
                  <a:cubicBezTo>
                    <a:pt x="534" y="101"/>
                    <a:pt x="558" y="94"/>
                    <a:pt x="557" y="93"/>
                  </a:cubicBezTo>
                  <a:cubicBezTo>
                    <a:pt x="549" y="96"/>
                    <a:pt x="562" y="89"/>
                    <a:pt x="560" y="87"/>
                  </a:cubicBezTo>
                  <a:cubicBezTo>
                    <a:pt x="561" y="86"/>
                    <a:pt x="562" y="86"/>
                    <a:pt x="563" y="86"/>
                  </a:cubicBezTo>
                  <a:cubicBezTo>
                    <a:pt x="564" y="83"/>
                    <a:pt x="563" y="81"/>
                    <a:pt x="563" y="77"/>
                  </a:cubicBezTo>
                  <a:cubicBezTo>
                    <a:pt x="562" y="76"/>
                    <a:pt x="559" y="76"/>
                    <a:pt x="559" y="74"/>
                  </a:cubicBezTo>
                  <a:cubicBezTo>
                    <a:pt x="561" y="72"/>
                    <a:pt x="557" y="70"/>
                    <a:pt x="557" y="68"/>
                  </a:cubicBezTo>
                  <a:cubicBezTo>
                    <a:pt x="554" y="69"/>
                    <a:pt x="551" y="68"/>
                    <a:pt x="550" y="66"/>
                  </a:cubicBezTo>
                  <a:cubicBezTo>
                    <a:pt x="554" y="65"/>
                    <a:pt x="554" y="65"/>
                    <a:pt x="554" y="65"/>
                  </a:cubicBezTo>
                  <a:cubicBezTo>
                    <a:pt x="548" y="61"/>
                    <a:pt x="545" y="52"/>
                    <a:pt x="534" y="47"/>
                  </a:cubicBezTo>
                  <a:cubicBezTo>
                    <a:pt x="536" y="46"/>
                    <a:pt x="536" y="46"/>
                    <a:pt x="536" y="46"/>
                  </a:cubicBezTo>
                  <a:cubicBezTo>
                    <a:pt x="528" y="41"/>
                    <a:pt x="524" y="34"/>
                    <a:pt x="521" y="29"/>
                  </a:cubicBezTo>
                  <a:cubicBezTo>
                    <a:pt x="521" y="29"/>
                    <a:pt x="520" y="30"/>
                    <a:pt x="527" y="30"/>
                  </a:cubicBezTo>
                  <a:cubicBezTo>
                    <a:pt x="534" y="29"/>
                    <a:pt x="537" y="29"/>
                    <a:pt x="543" y="29"/>
                  </a:cubicBezTo>
                  <a:cubicBezTo>
                    <a:pt x="546" y="29"/>
                    <a:pt x="546" y="30"/>
                    <a:pt x="547" y="30"/>
                  </a:cubicBezTo>
                  <a:cubicBezTo>
                    <a:pt x="555" y="31"/>
                    <a:pt x="560" y="33"/>
                    <a:pt x="569" y="32"/>
                  </a:cubicBezTo>
                  <a:cubicBezTo>
                    <a:pt x="568" y="33"/>
                    <a:pt x="568" y="33"/>
                    <a:pt x="568" y="33"/>
                  </a:cubicBezTo>
                  <a:cubicBezTo>
                    <a:pt x="575" y="33"/>
                    <a:pt x="586" y="34"/>
                    <a:pt x="592" y="35"/>
                  </a:cubicBezTo>
                  <a:cubicBezTo>
                    <a:pt x="595" y="35"/>
                    <a:pt x="603" y="36"/>
                    <a:pt x="601" y="35"/>
                  </a:cubicBezTo>
                  <a:cubicBezTo>
                    <a:pt x="604" y="35"/>
                    <a:pt x="600" y="36"/>
                    <a:pt x="605" y="36"/>
                  </a:cubicBezTo>
                  <a:cubicBezTo>
                    <a:pt x="600" y="36"/>
                    <a:pt x="600" y="36"/>
                    <a:pt x="600" y="36"/>
                  </a:cubicBezTo>
                  <a:cubicBezTo>
                    <a:pt x="618" y="38"/>
                    <a:pt x="625" y="42"/>
                    <a:pt x="656" y="39"/>
                  </a:cubicBezTo>
                  <a:cubicBezTo>
                    <a:pt x="672" y="35"/>
                    <a:pt x="667" y="30"/>
                    <a:pt x="667" y="26"/>
                  </a:cubicBezTo>
                  <a:cubicBezTo>
                    <a:pt x="665" y="25"/>
                    <a:pt x="664" y="21"/>
                    <a:pt x="659" y="21"/>
                  </a:cubicBezTo>
                  <a:cubicBezTo>
                    <a:pt x="661" y="20"/>
                    <a:pt x="661" y="20"/>
                    <a:pt x="661" y="20"/>
                  </a:cubicBezTo>
                  <a:cubicBezTo>
                    <a:pt x="659" y="18"/>
                    <a:pt x="657" y="14"/>
                    <a:pt x="655" y="11"/>
                  </a:cubicBezTo>
                  <a:cubicBezTo>
                    <a:pt x="655" y="9"/>
                    <a:pt x="653" y="10"/>
                    <a:pt x="651" y="8"/>
                  </a:cubicBezTo>
                  <a:cubicBezTo>
                    <a:pt x="653" y="8"/>
                    <a:pt x="653" y="8"/>
                    <a:pt x="653" y="8"/>
                  </a:cubicBezTo>
                  <a:cubicBezTo>
                    <a:pt x="651" y="6"/>
                    <a:pt x="649" y="6"/>
                    <a:pt x="647" y="6"/>
                  </a:cubicBezTo>
                  <a:cubicBezTo>
                    <a:pt x="648" y="5"/>
                    <a:pt x="648" y="5"/>
                    <a:pt x="648" y="5"/>
                  </a:cubicBezTo>
                  <a:cubicBezTo>
                    <a:pt x="649" y="5"/>
                    <a:pt x="650" y="4"/>
                    <a:pt x="651" y="4"/>
                  </a:cubicBezTo>
                  <a:cubicBezTo>
                    <a:pt x="652" y="5"/>
                    <a:pt x="653" y="5"/>
                    <a:pt x="654" y="5"/>
                  </a:cubicBezTo>
                  <a:cubicBezTo>
                    <a:pt x="653" y="5"/>
                    <a:pt x="654" y="5"/>
                    <a:pt x="654" y="4"/>
                  </a:cubicBezTo>
                  <a:cubicBezTo>
                    <a:pt x="655" y="4"/>
                    <a:pt x="655" y="4"/>
                    <a:pt x="656" y="4"/>
                  </a:cubicBezTo>
                  <a:cubicBezTo>
                    <a:pt x="662" y="4"/>
                    <a:pt x="666" y="4"/>
                    <a:pt x="668" y="3"/>
                  </a:cubicBezTo>
                  <a:cubicBezTo>
                    <a:pt x="666" y="4"/>
                    <a:pt x="671" y="4"/>
                    <a:pt x="667" y="4"/>
                  </a:cubicBezTo>
                  <a:cubicBezTo>
                    <a:pt x="671" y="4"/>
                    <a:pt x="674" y="4"/>
                    <a:pt x="677" y="4"/>
                  </a:cubicBezTo>
                  <a:cubicBezTo>
                    <a:pt x="676" y="4"/>
                    <a:pt x="675" y="4"/>
                    <a:pt x="674" y="4"/>
                  </a:cubicBezTo>
                  <a:cubicBezTo>
                    <a:pt x="678" y="3"/>
                    <a:pt x="682" y="3"/>
                    <a:pt x="682" y="3"/>
                  </a:cubicBezTo>
                  <a:cubicBezTo>
                    <a:pt x="680" y="3"/>
                    <a:pt x="679" y="3"/>
                    <a:pt x="677" y="3"/>
                  </a:cubicBezTo>
                  <a:cubicBezTo>
                    <a:pt x="679" y="2"/>
                    <a:pt x="687" y="2"/>
                    <a:pt x="687" y="3"/>
                  </a:cubicBezTo>
                  <a:cubicBezTo>
                    <a:pt x="687" y="4"/>
                    <a:pt x="681" y="4"/>
                    <a:pt x="683" y="4"/>
                  </a:cubicBezTo>
                  <a:cubicBezTo>
                    <a:pt x="695" y="4"/>
                    <a:pt x="695" y="4"/>
                    <a:pt x="695" y="4"/>
                  </a:cubicBezTo>
                  <a:cubicBezTo>
                    <a:pt x="692" y="4"/>
                    <a:pt x="691" y="3"/>
                    <a:pt x="693" y="3"/>
                  </a:cubicBezTo>
                  <a:cubicBezTo>
                    <a:pt x="688" y="3"/>
                    <a:pt x="688" y="3"/>
                    <a:pt x="688" y="3"/>
                  </a:cubicBezTo>
                  <a:cubicBezTo>
                    <a:pt x="689" y="2"/>
                    <a:pt x="689" y="2"/>
                    <a:pt x="689" y="2"/>
                  </a:cubicBezTo>
                  <a:cubicBezTo>
                    <a:pt x="682" y="2"/>
                    <a:pt x="677" y="1"/>
                    <a:pt x="668" y="1"/>
                  </a:cubicBezTo>
                  <a:cubicBezTo>
                    <a:pt x="670" y="2"/>
                    <a:pt x="670" y="2"/>
                    <a:pt x="670" y="2"/>
                  </a:cubicBezTo>
                  <a:cubicBezTo>
                    <a:pt x="665" y="2"/>
                    <a:pt x="659" y="3"/>
                    <a:pt x="655" y="3"/>
                  </a:cubicBezTo>
                  <a:cubicBezTo>
                    <a:pt x="658" y="2"/>
                    <a:pt x="656" y="2"/>
                    <a:pt x="657" y="2"/>
                  </a:cubicBezTo>
                  <a:cubicBezTo>
                    <a:pt x="655" y="2"/>
                    <a:pt x="654" y="2"/>
                    <a:pt x="652" y="2"/>
                  </a:cubicBezTo>
                  <a:cubicBezTo>
                    <a:pt x="656" y="1"/>
                    <a:pt x="656" y="1"/>
                    <a:pt x="656" y="1"/>
                  </a:cubicBezTo>
                  <a:cubicBezTo>
                    <a:pt x="655" y="1"/>
                    <a:pt x="654" y="2"/>
                    <a:pt x="652" y="2"/>
                  </a:cubicBezTo>
                  <a:cubicBezTo>
                    <a:pt x="649" y="3"/>
                    <a:pt x="655" y="0"/>
                    <a:pt x="645" y="4"/>
                  </a:cubicBezTo>
                  <a:cubicBezTo>
                    <a:pt x="644" y="4"/>
                    <a:pt x="644" y="4"/>
                    <a:pt x="644" y="4"/>
                  </a:cubicBezTo>
                  <a:cubicBezTo>
                    <a:pt x="644" y="6"/>
                    <a:pt x="643" y="7"/>
                    <a:pt x="643" y="7"/>
                  </a:cubicBezTo>
                  <a:cubicBezTo>
                    <a:pt x="643" y="7"/>
                    <a:pt x="643" y="7"/>
                    <a:pt x="643" y="7"/>
                  </a:cubicBezTo>
                  <a:cubicBezTo>
                    <a:pt x="641" y="10"/>
                    <a:pt x="645" y="6"/>
                    <a:pt x="645" y="8"/>
                  </a:cubicBezTo>
                  <a:cubicBezTo>
                    <a:pt x="644" y="9"/>
                    <a:pt x="641" y="9"/>
                    <a:pt x="640" y="11"/>
                  </a:cubicBezTo>
                  <a:cubicBezTo>
                    <a:pt x="640" y="13"/>
                    <a:pt x="645" y="16"/>
                    <a:pt x="644" y="19"/>
                  </a:cubicBezTo>
                  <a:cubicBezTo>
                    <a:pt x="647" y="21"/>
                    <a:pt x="650" y="23"/>
                    <a:pt x="653" y="24"/>
                  </a:cubicBezTo>
                  <a:cubicBezTo>
                    <a:pt x="654" y="25"/>
                    <a:pt x="649" y="25"/>
                    <a:pt x="652" y="26"/>
                  </a:cubicBezTo>
                  <a:cubicBezTo>
                    <a:pt x="650" y="26"/>
                    <a:pt x="649" y="26"/>
                    <a:pt x="648" y="27"/>
                  </a:cubicBezTo>
                  <a:cubicBezTo>
                    <a:pt x="650" y="27"/>
                    <a:pt x="650" y="30"/>
                    <a:pt x="652" y="28"/>
                  </a:cubicBezTo>
                  <a:cubicBezTo>
                    <a:pt x="653" y="30"/>
                    <a:pt x="654" y="32"/>
                    <a:pt x="653" y="33"/>
                  </a:cubicBezTo>
                  <a:cubicBezTo>
                    <a:pt x="652" y="33"/>
                    <a:pt x="650" y="33"/>
                    <a:pt x="649" y="33"/>
                  </a:cubicBezTo>
                  <a:cubicBezTo>
                    <a:pt x="648" y="34"/>
                    <a:pt x="650" y="34"/>
                    <a:pt x="646" y="34"/>
                  </a:cubicBezTo>
                  <a:cubicBezTo>
                    <a:pt x="638" y="35"/>
                    <a:pt x="640" y="33"/>
                    <a:pt x="639" y="32"/>
                  </a:cubicBezTo>
                  <a:cubicBezTo>
                    <a:pt x="643" y="32"/>
                    <a:pt x="643" y="32"/>
                    <a:pt x="643" y="32"/>
                  </a:cubicBezTo>
                  <a:cubicBezTo>
                    <a:pt x="640" y="32"/>
                    <a:pt x="637" y="32"/>
                    <a:pt x="633" y="32"/>
                  </a:cubicBezTo>
                  <a:cubicBezTo>
                    <a:pt x="635" y="30"/>
                    <a:pt x="640" y="32"/>
                    <a:pt x="643" y="32"/>
                  </a:cubicBezTo>
                  <a:cubicBezTo>
                    <a:pt x="642" y="30"/>
                    <a:pt x="642" y="30"/>
                    <a:pt x="642" y="30"/>
                  </a:cubicBezTo>
                  <a:cubicBezTo>
                    <a:pt x="636" y="29"/>
                    <a:pt x="638" y="31"/>
                    <a:pt x="632" y="30"/>
                  </a:cubicBezTo>
                  <a:cubicBezTo>
                    <a:pt x="634" y="30"/>
                    <a:pt x="634" y="30"/>
                    <a:pt x="634" y="30"/>
                  </a:cubicBezTo>
                  <a:cubicBezTo>
                    <a:pt x="629" y="29"/>
                    <a:pt x="629" y="29"/>
                    <a:pt x="629" y="29"/>
                  </a:cubicBezTo>
                  <a:cubicBezTo>
                    <a:pt x="628" y="30"/>
                    <a:pt x="627" y="31"/>
                    <a:pt x="631" y="31"/>
                  </a:cubicBezTo>
                  <a:cubicBezTo>
                    <a:pt x="626" y="32"/>
                    <a:pt x="627" y="31"/>
                    <a:pt x="621" y="30"/>
                  </a:cubicBezTo>
                  <a:cubicBezTo>
                    <a:pt x="618" y="31"/>
                    <a:pt x="624" y="31"/>
                    <a:pt x="622" y="31"/>
                  </a:cubicBezTo>
                  <a:cubicBezTo>
                    <a:pt x="621" y="32"/>
                    <a:pt x="617" y="32"/>
                    <a:pt x="614" y="31"/>
                  </a:cubicBezTo>
                  <a:cubicBezTo>
                    <a:pt x="609" y="31"/>
                    <a:pt x="614" y="30"/>
                    <a:pt x="613" y="30"/>
                  </a:cubicBezTo>
                  <a:cubicBezTo>
                    <a:pt x="614" y="30"/>
                    <a:pt x="618" y="30"/>
                    <a:pt x="616" y="30"/>
                  </a:cubicBezTo>
                  <a:cubicBezTo>
                    <a:pt x="624" y="30"/>
                    <a:pt x="618" y="29"/>
                    <a:pt x="623" y="29"/>
                  </a:cubicBezTo>
                  <a:cubicBezTo>
                    <a:pt x="619" y="27"/>
                    <a:pt x="617" y="28"/>
                    <a:pt x="615" y="28"/>
                  </a:cubicBezTo>
                  <a:cubicBezTo>
                    <a:pt x="616" y="29"/>
                    <a:pt x="612" y="29"/>
                    <a:pt x="613" y="29"/>
                  </a:cubicBezTo>
                  <a:cubicBezTo>
                    <a:pt x="600" y="30"/>
                    <a:pt x="611" y="27"/>
                    <a:pt x="603" y="27"/>
                  </a:cubicBezTo>
                  <a:cubicBezTo>
                    <a:pt x="602" y="28"/>
                    <a:pt x="589" y="27"/>
                    <a:pt x="591" y="29"/>
                  </a:cubicBezTo>
                  <a:cubicBezTo>
                    <a:pt x="589" y="29"/>
                    <a:pt x="586" y="29"/>
                    <a:pt x="585" y="29"/>
                  </a:cubicBezTo>
                  <a:cubicBezTo>
                    <a:pt x="589" y="28"/>
                    <a:pt x="583" y="28"/>
                    <a:pt x="588" y="27"/>
                  </a:cubicBezTo>
                  <a:cubicBezTo>
                    <a:pt x="586" y="27"/>
                    <a:pt x="586" y="27"/>
                    <a:pt x="586" y="27"/>
                  </a:cubicBezTo>
                  <a:cubicBezTo>
                    <a:pt x="592" y="27"/>
                    <a:pt x="592" y="27"/>
                    <a:pt x="592" y="27"/>
                  </a:cubicBezTo>
                  <a:cubicBezTo>
                    <a:pt x="590" y="26"/>
                    <a:pt x="587" y="24"/>
                    <a:pt x="586" y="24"/>
                  </a:cubicBezTo>
                  <a:cubicBezTo>
                    <a:pt x="581" y="24"/>
                    <a:pt x="586" y="25"/>
                    <a:pt x="580" y="24"/>
                  </a:cubicBezTo>
                  <a:cubicBezTo>
                    <a:pt x="583" y="24"/>
                    <a:pt x="581" y="23"/>
                    <a:pt x="579" y="23"/>
                  </a:cubicBezTo>
                  <a:cubicBezTo>
                    <a:pt x="582" y="24"/>
                    <a:pt x="576" y="24"/>
                    <a:pt x="573" y="24"/>
                  </a:cubicBezTo>
                  <a:cubicBezTo>
                    <a:pt x="569" y="24"/>
                    <a:pt x="567" y="23"/>
                    <a:pt x="568" y="23"/>
                  </a:cubicBezTo>
                  <a:cubicBezTo>
                    <a:pt x="574" y="22"/>
                    <a:pt x="574" y="22"/>
                    <a:pt x="574" y="22"/>
                  </a:cubicBezTo>
                  <a:cubicBezTo>
                    <a:pt x="570" y="23"/>
                    <a:pt x="573" y="22"/>
                    <a:pt x="570" y="22"/>
                  </a:cubicBezTo>
                  <a:cubicBezTo>
                    <a:pt x="568" y="22"/>
                    <a:pt x="564" y="23"/>
                    <a:pt x="562" y="23"/>
                  </a:cubicBezTo>
                  <a:cubicBezTo>
                    <a:pt x="558" y="23"/>
                    <a:pt x="558" y="22"/>
                    <a:pt x="556" y="22"/>
                  </a:cubicBezTo>
                  <a:cubicBezTo>
                    <a:pt x="562" y="22"/>
                    <a:pt x="562" y="22"/>
                    <a:pt x="562" y="22"/>
                  </a:cubicBezTo>
                  <a:cubicBezTo>
                    <a:pt x="556" y="22"/>
                    <a:pt x="564" y="21"/>
                    <a:pt x="556" y="21"/>
                  </a:cubicBezTo>
                  <a:cubicBezTo>
                    <a:pt x="553" y="21"/>
                    <a:pt x="553" y="21"/>
                    <a:pt x="553" y="21"/>
                  </a:cubicBezTo>
                  <a:cubicBezTo>
                    <a:pt x="552" y="21"/>
                    <a:pt x="552" y="21"/>
                    <a:pt x="554" y="20"/>
                  </a:cubicBezTo>
                  <a:cubicBezTo>
                    <a:pt x="552" y="21"/>
                    <a:pt x="548" y="21"/>
                    <a:pt x="546" y="21"/>
                  </a:cubicBezTo>
                  <a:cubicBezTo>
                    <a:pt x="546" y="20"/>
                    <a:pt x="546" y="20"/>
                    <a:pt x="546" y="20"/>
                  </a:cubicBezTo>
                  <a:cubicBezTo>
                    <a:pt x="543" y="20"/>
                    <a:pt x="536" y="21"/>
                    <a:pt x="532" y="21"/>
                  </a:cubicBezTo>
                  <a:cubicBezTo>
                    <a:pt x="534" y="22"/>
                    <a:pt x="538" y="20"/>
                    <a:pt x="543" y="21"/>
                  </a:cubicBezTo>
                  <a:cubicBezTo>
                    <a:pt x="545" y="22"/>
                    <a:pt x="536" y="22"/>
                    <a:pt x="534" y="22"/>
                  </a:cubicBezTo>
                  <a:cubicBezTo>
                    <a:pt x="537" y="21"/>
                    <a:pt x="523" y="22"/>
                    <a:pt x="513" y="25"/>
                  </a:cubicBezTo>
                  <a:cubicBezTo>
                    <a:pt x="507" y="26"/>
                    <a:pt x="500" y="29"/>
                    <a:pt x="500" y="29"/>
                  </a:cubicBezTo>
                  <a:cubicBezTo>
                    <a:pt x="501" y="30"/>
                    <a:pt x="501" y="30"/>
                    <a:pt x="501" y="30"/>
                  </a:cubicBezTo>
                  <a:cubicBezTo>
                    <a:pt x="493" y="32"/>
                    <a:pt x="499" y="34"/>
                    <a:pt x="498" y="36"/>
                  </a:cubicBezTo>
                  <a:cubicBezTo>
                    <a:pt x="496" y="35"/>
                    <a:pt x="494" y="35"/>
                    <a:pt x="494" y="37"/>
                  </a:cubicBezTo>
                  <a:cubicBezTo>
                    <a:pt x="497" y="35"/>
                    <a:pt x="499" y="38"/>
                    <a:pt x="501" y="37"/>
                  </a:cubicBezTo>
                  <a:cubicBezTo>
                    <a:pt x="501" y="39"/>
                    <a:pt x="496" y="37"/>
                    <a:pt x="494" y="38"/>
                  </a:cubicBezTo>
                  <a:cubicBezTo>
                    <a:pt x="497" y="39"/>
                    <a:pt x="494" y="41"/>
                    <a:pt x="498" y="41"/>
                  </a:cubicBezTo>
                  <a:cubicBezTo>
                    <a:pt x="498" y="40"/>
                    <a:pt x="500" y="41"/>
                    <a:pt x="502" y="41"/>
                  </a:cubicBezTo>
                  <a:cubicBezTo>
                    <a:pt x="503" y="43"/>
                    <a:pt x="500" y="41"/>
                    <a:pt x="500" y="43"/>
                  </a:cubicBezTo>
                  <a:cubicBezTo>
                    <a:pt x="501" y="43"/>
                    <a:pt x="504" y="44"/>
                    <a:pt x="504" y="42"/>
                  </a:cubicBezTo>
                  <a:cubicBezTo>
                    <a:pt x="504" y="43"/>
                    <a:pt x="509" y="44"/>
                    <a:pt x="507" y="45"/>
                  </a:cubicBezTo>
                  <a:cubicBezTo>
                    <a:pt x="506" y="46"/>
                    <a:pt x="505" y="44"/>
                    <a:pt x="504" y="45"/>
                  </a:cubicBezTo>
                  <a:cubicBezTo>
                    <a:pt x="505" y="47"/>
                    <a:pt x="510" y="45"/>
                    <a:pt x="513" y="47"/>
                  </a:cubicBezTo>
                  <a:cubicBezTo>
                    <a:pt x="513" y="45"/>
                    <a:pt x="518" y="45"/>
                    <a:pt x="520" y="46"/>
                  </a:cubicBezTo>
                  <a:cubicBezTo>
                    <a:pt x="521" y="49"/>
                    <a:pt x="518" y="45"/>
                    <a:pt x="516" y="47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5" y="50"/>
                    <a:pt x="508" y="46"/>
                    <a:pt x="506" y="48"/>
                  </a:cubicBezTo>
                  <a:cubicBezTo>
                    <a:pt x="509" y="49"/>
                    <a:pt x="509" y="49"/>
                    <a:pt x="509" y="49"/>
                  </a:cubicBezTo>
                  <a:cubicBezTo>
                    <a:pt x="507" y="49"/>
                    <a:pt x="505" y="49"/>
                    <a:pt x="504" y="50"/>
                  </a:cubicBezTo>
                  <a:cubicBezTo>
                    <a:pt x="507" y="50"/>
                    <a:pt x="507" y="52"/>
                    <a:pt x="508" y="52"/>
                  </a:cubicBezTo>
                  <a:cubicBezTo>
                    <a:pt x="511" y="52"/>
                    <a:pt x="507" y="52"/>
                    <a:pt x="509" y="51"/>
                  </a:cubicBezTo>
                  <a:cubicBezTo>
                    <a:pt x="510" y="52"/>
                    <a:pt x="514" y="52"/>
                    <a:pt x="515" y="54"/>
                  </a:cubicBezTo>
                  <a:cubicBezTo>
                    <a:pt x="512" y="53"/>
                    <a:pt x="512" y="55"/>
                    <a:pt x="510" y="55"/>
                  </a:cubicBezTo>
                  <a:cubicBezTo>
                    <a:pt x="510" y="56"/>
                    <a:pt x="513" y="55"/>
                    <a:pt x="513" y="56"/>
                  </a:cubicBezTo>
                  <a:cubicBezTo>
                    <a:pt x="512" y="56"/>
                    <a:pt x="512" y="56"/>
                    <a:pt x="512" y="56"/>
                  </a:cubicBezTo>
                  <a:cubicBezTo>
                    <a:pt x="516" y="61"/>
                    <a:pt x="521" y="66"/>
                    <a:pt x="530" y="69"/>
                  </a:cubicBezTo>
                  <a:cubicBezTo>
                    <a:pt x="528" y="70"/>
                    <a:pt x="529" y="72"/>
                    <a:pt x="529" y="74"/>
                  </a:cubicBezTo>
                  <a:cubicBezTo>
                    <a:pt x="529" y="73"/>
                    <a:pt x="531" y="74"/>
                    <a:pt x="532" y="74"/>
                  </a:cubicBezTo>
                  <a:cubicBezTo>
                    <a:pt x="530" y="76"/>
                    <a:pt x="530" y="76"/>
                    <a:pt x="530" y="76"/>
                  </a:cubicBezTo>
                  <a:cubicBezTo>
                    <a:pt x="530" y="78"/>
                    <a:pt x="533" y="79"/>
                    <a:pt x="535" y="80"/>
                  </a:cubicBezTo>
                  <a:cubicBezTo>
                    <a:pt x="535" y="80"/>
                    <a:pt x="534" y="80"/>
                    <a:pt x="534" y="80"/>
                  </a:cubicBezTo>
                  <a:cubicBezTo>
                    <a:pt x="533" y="82"/>
                    <a:pt x="536" y="81"/>
                    <a:pt x="537" y="82"/>
                  </a:cubicBezTo>
                  <a:cubicBezTo>
                    <a:pt x="535" y="83"/>
                    <a:pt x="535" y="83"/>
                    <a:pt x="535" y="83"/>
                  </a:cubicBezTo>
                  <a:cubicBezTo>
                    <a:pt x="537" y="83"/>
                    <a:pt x="537" y="83"/>
                    <a:pt x="537" y="83"/>
                  </a:cubicBezTo>
                  <a:cubicBezTo>
                    <a:pt x="538" y="84"/>
                    <a:pt x="538" y="86"/>
                    <a:pt x="535" y="86"/>
                  </a:cubicBezTo>
                  <a:cubicBezTo>
                    <a:pt x="536" y="86"/>
                    <a:pt x="536" y="87"/>
                    <a:pt x="537" y="86"/>
                  </a:cubicBezTo>
                  <a:cubicBezTo>
                    <a:pt x="536" y="87"/>
                    <a:pt x="535" y="90"/>
                    <a:pt x="535" y="91"/>
                  </a:cubicBezTo>
                  <a:cubicBezTo>
                    <a:pt x="530" y="91"/>
                    <a:pt x="523" y="91"/>
                    <a:pt x="518" y="91"/>
                  </a:cubicBezTo>
                  <a:cubicBezTo>
                    <a:pt x="516" y="91"/>
                    <a:pt x="516" y="91"/>
                    <a:pt x="515" y="91"/>
                  </a:cubicBezTo>
                  <a:cubicBezTo>
                    <a:pt x="510" y="89"/>
                    <a:pt x="499" y="90"/>
                    <a:pt x="493" y="88"/>
                  </a:cubicBezTo>
                  <a:cubicBezTo>
                    <a:pt x="494" y="89"/>
                    <a:pt x="489" y="90"/>
                    <a:pt x="485" y="90"/>
                  </a:cubicBezTo>
                  <a:cubicBezTo>
                    <a:pt x="479" y="90"/>
                    <a:pt x="486" y="88"/>
                    <a:pt x="483" y="87"/>
                  </a:cubicBezTo>
                  <a:cubicBezTo>
                    <a:pt x="480" y="87"/>
                    <a:pt x="476" y="87"/>
                    <a:pt x="475" y="87"/>
                  </a:cubicBezTo>
                  <a:cubicBezTo>
                    <a:pt x="475" y="87"/>
                    <a:pt x="475" y="87"/>
                    <a:pt x="475" y="87"/>
                  </a:cubicBezTo>
                  <a:cubicBezTo>
                    <a:pt x="472" y="87"/>
                    <a:pt x="468" y="87"/>
                    <a:pt x="466" y="86"/>
                  </a:cubicBezTo>
                  <a:cubicBezTo>
                    <a:pt x="466" y="86"/>
                    <a:pt x="466" y="86"/>
                    <a:pt x="466" y="86"/>
                  </a:cubicBezTo>
                  <a:cubicBezTo>
                    <a:pt x="464" y="86"/>
                    <a:pt x="463" y="85"/>
                    <a:pt x="460" y="85"/>
                  </a:cubicBezTo>
                  <a:cubicBezTo>
                    <a:pt x="457" y="85"/>
                    <a:pt x="453" y="84"/>
                    <a:pt x="450" y="85"/>
                  </a:cubicBezTo>
                  <a:cubicBezTo>
                    <a:pt x="450" y="84"/>
                    <a:pt x="450" y="84"/>
                    <a:pt x="450" y="84"/>
                  </a:cubicBezTo>
                  <a:cubicBezTo>
                    <a:pt x="448" y="85"/>
                    <a:pt x="448" y="85"/>
                    <a:pt x="448" y="85"/>
                  </a:cubicBezTo>
                  <a:cubicBezTo>
                    <a:pt x="444" y="84"/>
                    <a:pt x="444" y="84"/>
                    <a:pt x="444" y="84"/>
                  </a:cubicBezTo>
                  <a:cubicBezTo>
                    <a:pt x="446" y="84"/>
                    <a:pt x="447" y="83"/>
                    <a:pt x="448" y="83"/>
                  </a:cubicBezTo>
                  <a:cubicBezTo>
                    <a:pt x="444" y="82"/>
                    <a:pt x="445" y="84"/>
                    <a:pt x="442" y="84"/>
                  </a:cubicBezTo>
                  <a:cubicBezTo>
                    <a:pt x="437" y="84"/>
                    <a:pt x="439" y="83"/>
                    <a:pt x="438" y="83"/>
                  </a:cubicBezTo>
                  <a:cubicBezTo>
                    <a:pt x="440" y="83"/>
                    <a:pt x="440" y="83"/>
                    <a:pt x="441" y="83"/>
                  </a:cubicBezTo>
                  <a:cubicBezTo>
                    <a:pt x="445" y="83"/>
                    <a:pt x="440" y="83"/>
                    <a:pt x="440" y="82"/>
                  </a:cubicBezTo>
                  <a:cubicBezTo>
                    <a:pt x="440" y="82"/>
                    <a:pt x="438" y="83"/>
                    <a:pt x="435" y="82"/>
                  </a:cubicBezTo>
                  <a:cubicBezTo>
                    <a:pt x="433" y="82"/>
                    <a:pt x="428" y="82"/>
                    <a:pt x="430" y="81"/>
                  </a:cubicBezTo>
                  <a:cubicBezTo>
                    <a:pt x="427" y="81"/>
                    <a:pt x="425" y="81"/>
                    <a:pt x="423" y="81"/>
                  </a:cubicBezTo>
                  <a:cubicBezTo>
                    <a:pt x="424" y="81"/>
                    <a:pt x="427" y="82"/>
                    <a:pt x="427" y="82"/>
                  </a:cubicBezTo>
                  <a:cubicBezTo>
                    <a:pt x="425" y="82"/>
                    <a:pt x="421" y="82"/>
                    <a:pt x="421" y="82"/>
                  </a:cubicBezTo>
                  <a:cubicBezTo>
                    <a:pt x="423" y="82"/>
                    <a:pt x="423" y="82"/>
                    <a:pt x="423" y="82"/>
                  </a:cubicBezTo>
                  <a:cubicBezTo>
                    <a:pt x="421" y="82"/>
                    <a:pt x="417" y="81"/>
                    <a:pt x="418" y="82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81"/>
                    <a:pt x="411" y="80"/>
                    <a:pt x="408" y="80"/>
                  </a:cubicBezTo>
                  <a:cubicBezTo>
                    <a:pt x="409" y="79"/>
                    <a:pt x="413" y="79"/>
                    <a:pt x="408" y="78"/>
                  </a:cubicBezTo>
                  <a:cubicBezTo>
                    <a:pt x="402" y="78"/>
                    <a:pt x="402" y="78"/>
                    <a:pt x="402" y="78"/>
                  </a:cubicBezTo>
                  <a:cubicBezTo>
                    <a:pt x="400" y="78"/>
                    <a:pt x="399" y="78"/>
                    <a:pt x="401" y="77"/>
                  </a:cubicBezTo>
                  <a:cubicBezTo>
                    <a:pt x="393" y="76"/>
                    <a:pt x="388" y="78"/>
                    <a:pt x="383" y="77"/>
                  </a:cubicBezTo>
                  <a:cubicBezTo>
                    <a:pt x="387" y="76"/>
                    <a:pt x="385" y="76"/>
                    <a:pt x="383" y="75"/>
                  </a:cubicBezTo>
                  <a:cubicBezTo>
                    <a:pt x="383" y="75"/>
                    <a:pt x="382" y="76"/>
                    <a:pt x="380" y="76"/>
                  </a:cubicBezTo>
                  <a:cubicBezTo>
                    <a:pt x="380" y="76"/>
                    <a:pt x="383" y="75"/>
                    <a:pt x="384" y="76"/>
                  </a:cubicBezTo>
                  <a:cubicBezTo>
                    <a:pt x="384" y="77"/>
                    <a:pt x="381" y="76"/>
                    <a:pt x="379" y="76"/>
                  </a:cubicBezTo>
                  <a:cubicBezTo>
                    <a:pt x="378" y="73"/>
                    <a:pt x="361" y="73"/>
                    <a:pt x="354" y="71"/>
                  </a:cubicBezTo>
                  <a:cubicBezTo>
                    <a:pt x="352" y="72"/>
                    <a:pt x="349" y="71"/>
                    <a:pt x="346" y="71"/>
                  </a:cubicBezTo>
                  <a:cubicBezTo>
                    <a:pt x="349" y="70"/>
                    <a:pt x="340" y="71"/>
                    <a:pt x="339" y="70"/>
                  </a:cubicBezTo>
                  <a:cubicBezTo>
                    <a:pt x="338" y="71"/>
                    <a:pt x="338" y="71"/>
                    <a:pt x="338" y="71"/>
                  </a:cubicBezTo>
                  <a:cubicBezTo>
                    <a:pt x="333" y="70"/>
                    <a:pt x="325" y="71"/>
                    <a:pt x="324" y="70"/>
                  </a:cubicBezTo>
                  <a:cubicBezTo>
                    <a:pt x="321" y="69"/>
                    <a:pt x="327" y="69"/>
                    <a:pt x="329" y="69"/>
                  </a:cubicBezTo>
                  <a:cubicBezTo>
                    <a:pt x="327" y="67"/>
                    <a:pt x="314" y="69"/>
                    <a:pt x="313" y="67"/>
                  </a:cubicBezTo>
                  <a:cubicBezTo>
                    <a:pt x="312" y="67"/>
                    <a:pt x="312" y="68"/>
                    <a:pt x="307" y="68"/>
                  </a:cubicBezTo>
                  <a:cubicBezTo>
                    <a:pt x="305" y="68"/>
                    <a:pt x="299" y="66"/>
                    <a:pt x="300" y="66"/>
                  </a:cubicBezTo>
                  <a:cubicBezTo>
                    <a:pt x="297" y="66"/>
                    <a:pt x="295" y="67"/>
                    <a:pt x="293" y="66"/>
                  </a:cubicBezTo>
                  <a:cubicBezTo>
                    <a:pt x="294" y="66"/>
                    <a:pt x="295" y="66"/>
                    <a:pt x="297" y="66"/>
                  </a:cubicBezTo>
                  <a:cubicBezTo>
                    <a:pt x="292" y="65"/>
                    <a:pt x="287" y="65"/>
                    <a:pt x="282" y="65"/>
                  </a:cubicBezTo>
                  <a:cubicBezTo>
                    <a:pt x="281" y="64"/>
                    <a:pt x="271" y="64"/>
                    <a:pt x="263" y="64"/>
                  </a:cubicBezTo>
                  <a:cubicBezTo>
                    <a:pt x="259" y="65"/>
                    <a:pt x="244" y="65"/>
                    <a:pt x="240" y="69"/>
                  </a:cubicBezTo>
                  <a:cubicBezTo>
                    <a:pt x="240" y="68"/>
                    <a:pt x="238" y="69"/>
                    <a:pt x="237" y="70"/>
                  </a:cubicBezTo>
                  <a:cubicBezTo>
                    <a:pt x="235" y="72"/>
                    <a:pt x="239" y="72"/>
                    <a:pt x="239" y="73"/>
                  </a:cubicBezTo>
                  <a:cubicBezTo>
                    <a:pt x="236" y="73"/>
                    <a:pt x="236" y="73"/>
                    <a:pt x="236" y="73"/>
                  </a:cubicBezTo>
                  <a:cubicBezTo>
                    <a:pt x="233" y="74"/>
                    <a:pt x="237" y="76"/>
                    <a:pt x="236" y="77"/>
                  </a:cubicBezTo>
                  <a:cubicBezTo>
                    <a:pt x="238" y="76"/>
                    <a:pt x="237" y="78"/>
                    <a:pt x="239" y="77"/>
                  </a:cubicBezTo>
                  <a:cubicBezTo>
                    <a:pt x="241" y="78"/>
                    <a:pt x="241" y="78"/>
                    <a:pt x="241" y="78"/>
                  </a:cubicBezTo>
                  <a:cubicBezTo>
                    <a:pt x="243" y="80"/>
                    <a:pt x="242" y="78"/>
                    <a:pt x="245" y="80"/>
                  </a:cubicBezTo>
                  <a:cubicBezTo>
                    <a:pt x="246" y="81"/>
                    <a:pt x="242" y="81"/>
                    <a:pt x="242" y="81"/>
                  </a:cubicBezTo>
                  <a:cubicBezTo>
                    <a:pt x="241" y="82"/>
                    <a:pt x="243" y="82"/>
                    <a:pt x="245" y="83"/>
                  </a:cubicBezTo>
                  <a:cubicBezTo>
                    <a:pt x="245" y="83"/>
                    <a:pt x="245" y="83"/>
                    <a:pt x="246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6" y="84"/>
                    <a:pt x="246" y="84"/>
                    <a:pt x="247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6" y="84"/>
                    <a:pt x="246" y="84"/>
                    <a:pt x="245" y="83"/>
                  </a:cubicBezTo>
                  <a:cubicBezTo>
                    <a:pt x="245" y="84"/>
                    <a:pt x="246" y="84"/>
                    <a:pt x="246" y="84"/>
                  </a:cubicBezTo>
                  <a:cubicBezTo>
                    <a:pt x="246" y="85"/>
                    <a:pt x="246" y="85"/>
                    <a:pt x="246" y="85"/>
                  </a:cubicBezTo>
                  <a:cubicBezTo>
                    <a:pt x="247" y="85"/>
                    <a:pt x="247" y="85"/>
                    <a:pt x="247" y="85"/>
                  </a:cubicBezTo>
                  <a:cubicBezTo>
                    <a:pt x="245" y="86"/>
                    <a:pt x="245" y="86"/>
                    <a:pt x="245" y="86"/>
                  </a:cubicBezTo>
                  <a:cubicBezTo>
                    <a:pt x="245" y="86"/>
                    <a:pt x="250" y="87"/>
                    <a:pt x="251" y="87"/>
                  </a:cubicBezTo>
                  <a:cubicBezTo>
                    <a:pt x="252" y="90"/>
                    <a:pt x="260" y="94"/>
                    <a:pt x="263" y="95"/>
                  </a:cubicBezTo>
                  <a:cubicBezTo>
                    <a:pt x="262" y="95"/>
                    <a:pt x="262" y="95"/>
                    <a:pt x="263" y="95"/>
                  </a:cubicBezTo>
                  <a:cubicBezTo>
                    <a:pt x="265" y="96"/>
                    <a:pt x="268" y="96"/>
                    <a:pt x="267" y="96"/>
                  </a:cubicBezTo>
                  <a:cubicBezTo>
                    <a:pt x="269" y="97"/>
                    <a:pt x="266" y="97"/>
                    <a:pt x="268" y="99"/>
                  </a:cubicBezTo>
                  <a:cubicBezTo>
                    <a:pt x="268" y="99"/>
                    <a:pt x="270" y="98"/>
                    <a:pt x="269" y="98"/>
                  </a:cubicBezTo>
                  <a:cubicBezTo>
                    <a:pt x="270" y="101"/>
                    <a:pt x="279" y="102"/>
                    <a:pt x="281" y="105"/>
                  </a:cubicBezTo>
                  <a:cubicBezTo>
                    <a:pt x="280" y="105"/>
                    <a:pt x="279" y="105"/>
                    <a:pt x="278" y="105"/>
                  </a:cubicBezTo>
                  <a:cubicBezTo>
                    <a:pt x="282" y="106"/>
                    <a:pt x="285" y="108"/>
                    <a:pt x="291" y="109"/>
                  </a:cubicBezTo>
                  <a:cubicBezTo>
                    <a:pt x="289" y="109"/>
                    <a:pt x="289" y="109"/>
                    <a:pt x="287" y="109"/>
                  </a:cubicBezTo>
                  <a:cubicBezTo>
                    <a:pt x="289" y="110"/>
                    <a:pt x="292" y="112"/>
                    <a:pt x="295" y="112"/>
                  </a:cubicBezTo>
                  <a:cubicBezTo>
                    <a:pt x="295" y="111"/>
                    <a:pt x="294" y="112"/>
                    <a:pt x="293" y="111"/>
                  </a:cubicBezTo>
                  <a:cubicBezTo>
                    <a:pt x="293" y="110"/>
                    <a:pt x="298" y="111"/>
                    <a:pt x="299" y="112"/>
                  </a:cubicBezTo>
                  <a:cubicBezTo>
                    <a:pt x="299" y="112"/>
                    <a:pt x="299" y="112"/>
                    <a:pt x="299" y="112"/>
                  </a:cubicBezTo>
                  <a:cubicBezTo>
                    <a:pt x="301" y="113"/>
                    <a:pt x="302" y="113"/>
                    <a:pt x="304" y="114"/>
                  </a:cubicBezTo>
                  <a:cubicBezTo>
                    <a:pt x="304" y="115"/>
                    <a:pt x="302" y="114"/>
                    <a:pt x="302" y="115"/>
                  </a:cubicBezTo>
                  <a:cubicBezTo>
                    <a:pt x="299" y="116"/>
                    <a:pt x="304" y="118"/>
                    <a:pt x="304" y="118"/>
                  </a:cubicBezTo>
                  <a:cubicBezTo>
                    <a:pt x="306" y="118"/>
                    <a:pt x="307" y="119"/>
                    <a:pt x="308" y="118"/>
                  </a:cubicBezTo>
                  <a:cubicBezTo>
                    <a:pt x="310" y="119"/>
                    <a:pt x="307" y="119"/>
                    <a:pt x="308" y="120"/>
                  </a:cubicBezTo>
                  <a:cubicBezTo>
                    <a:pt x="318" y="121"/>
                    <a:pt x="318" y="121"/>
                    <a:pt x="318" y="121"/>
                  </a:cubicBezTo>
                  <a:cubicBezTo>
                    <a:pt x="317" y="121"/>
                    <a:pt x="317" y="123"/>
                    <a:pt x="314" y="122"/>
                  </a:cubicBezTo>
                  <a:cubicBezTo>
                    <a:pt x="318" y="124"/>
                    <a:pt x="324" y="124"/>
                    <a:pt x="328" y="125"/>
                  </a:cubicBezTo>
                  <a:cubicBezTo>
                    <a:pt x="329" y="126"/>
                    <a:pt x="333" y="127"/>
                    <a:pt x="334" y="128"/>
                  </a:cubicBezTo>
                  <a:cubicBezTo>
                    <a:pt x="333" y="129"/>
                    <a:pt x="334" y="127"/>
                    <a:pt x="332" y="128"/>
                  </a:cubicBezTo>
                  <a:cubicBezTo>
                    <a:pt x="332" y="129"/>
                    <a:pt x="332" y="129"/>
                    <a:pt x="332" y="129"/>
                  </a:cubicBezTo>
                  <a:cubicBezTo>
                    <a:pt x="329" y="128"/>
                    <a:pt x="329" y="130"/>
                    <a:pt x="326" y="130"/>
                  </a:cubicBezTo>
                  <a:cubicBezTo>
                    <a:pt x="329" y="131"/>
                    <a:pt x="332" y="133"/>
                    <a:pt x="335" y="135"/>
                  </a:cubicBezTo>
                  <a:cubicBezTo>
                    <a:pt x="336" y="133"/>
                    <a:pt x="340" y="137"/>
                    <a:pt x="343" y="136"/>
                  </a:cubicBezTo>
                  <a:cubicBezTo>
                    <a:pt x="347" y="138"/>
                    <a:pt x="342" y="138"/>
                    <a:pt x="342" y="139"/>
                  </a:cubicBezTo>
                  <a:cubicBezTo>
                    <a:pt x="347" y="140"/>
                    <a:pt x="349" y="143"/>
                    <a:pt x="352" y="144"/>
                  </a:cubicBezTo>
                  <a:cubicBezTo>
                    <a:pt x="352" y="144"/>
                    <a:pt x="352" y="144"/>
                    <a:pt x="351" y="144"/>
                  </a:cubicBezTo>
                  <a:cubicBezTo>
                    <a:pt x="355" y="146"/>
                    <a:pt x="358" y="149"/>
                    <a:pt x="363" y="150"/>
                  </a:cubicBezTo>
                  <a:cubicBezTo>
                    <a:pt x="363" y="150"/>
                    <a:pt x="362" y="150"/>
                    <a:pt x="361" y="150"/>
                  </a:cubicBezTo>
                  <a:cubicBezTo>
                    <a:pt x="362" y="152"/>
                    <a:pt x="366" y="149"/>
                    <a:pt x="367" y="152"/>
                  </a:cubicBezTo>
                  <a:cubicBezTo>
                    <a:pt x="364" y="152"/>
                    <a:pt x="364" y="152"/>
                    <a:pt x="364" y="152"/>
                  </a:cubicBezTo>
                  <a:cubicBezTo>
                    <a:pt x="368" y="153"/>
                    <a:pt x="366" y="155"/>
                    <a:pt x="371" y="156"/>
                  </a:cubicBezTo>
                  <a:cubicBezTo>
                    <a:pt x="370" y="156"/>
                    <a:pt x="369" y="156"/>
                    <a:pt x="368" y="156"/>
                  </a:cubicBezTo>
                  <a:cubicBezTo>
                    <a:pt x="371" y="157"/>
                    <a:pt x="372" y="159"/>
                    <a:pt x="376" y="160"/>
                  </a:cubicBezTo>
                  <a:cubicBezTo>
                    <a:pt x="375" y="160"/>
                    <a:pt x="374" y="160"/>
                    <a:pt x="372" y="160"/>
                  </a:cubicBezTo>
                  <a:cubicBezTo>
                    <a:pt x="372" y="161"/>
                    <a:pt x="377" y="161"/>
                    <a:pt x="376" y="162"/>
                  </a:cubicBezTo>
                  <a:cubicBezTo>
                    <a:pt x="376" y="163"/>
                    <a:pt x="375" y="164"/>
                    <a:pt x="375" y="164"/>
                  </a:cubicBezTo>
                  <a:cubicBezTo>
                    <a:pt x="378" y="164"/>
                    <a:pt x="376" y="167"/>
                    <a:pt x="370" y="167"/>
                  </a:cubicBezTo>
                  <a:cubicBezTo>
                    <a:pt x="370" y="167"/>
                    <a:pt x="368" y="167"/>
                    <a:pt x="365" y="167"/>
                  </a:cubicBezTo>
                  <a:cubicBezTo>
                    <a:pt x="339" y="166"/>
                    <a:pt x="317" y="163"/>
                    <a:pt x="293" y="161"/>
                  </a:cubicBezTo>
                  <a:cubicBezTo>
                    <a:pt x="292" y="159"/>
                    <a:pt x="300" y="161"/>
                    <a:pt x="299" y="160"/>
                  </a:cubicBezTo>
                  <a:cubicBezTo>
                    <a:pt x="297" y="161"/>
                    <a:pt x="295" y="159"/>
                    <a:pt x="288" y="159"/>
                  </a:cubicBezTo>
                  <a:cubicBezTo>
                    <a:pt x="288" y="159"/>
                    <a:pt x="288" y="159"/>
                    <a:pt x="288" y="159"/>
                  </a:cubicBezTo>
                  <a:cubicBezTo>
                    <a:pt x="285" y="158"/>
                    <a:pt x="285" y="157"/>
                    <a:pt x="281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76" y="158"/>
                    <a:pt x="276" y="155"/>
                    <a:pt x="272" y="156"/>
                  </a:cubicBezTo>
                  <a:cubicBezTo>
                    <a:pt x="271" y="155"/>
                    <a:pt x="271" y="155"/>
                    <a:pt x="271" y="155"/>
                  </a:cubicBezTo>
                  <a:cubicBezTo>
                    <a:pt x="265" y="156"/>
                    <a:pt x="267" y="154"/>
                    <a:pt x="261" y="154"/>
                  </a:cubicBezTo>
                  <a:cubicBezTo>
                    <a:pt x="262" y="154"/>
                    <a:pt x="262" y="154"/>
                    <a:pt x="262" y="154"/>
                  </a:cubicBezTo>
                  <a:cubicBezTo>
                    <a:pt x="258" y="153"/>
                    <a:pt x="249" y="154"/>
                    <a:pt x="249" y="152"/>
                  </a:cubicBezTo>
                  <a:cubicBezTo>
                    <a:pt x="244" y="152"/>
                    <a:pt x="239" y="151"/>
                    <a:pt x="236" y="152"/>
                  </a:cubicBezTo>
                  <a:cubicBezTo>
                    <a:pt x="236" y="151"/>
                    <a:pt x="238" y="151"/>
                    <a:pt x="239" y="151"/>
                  </a:cubicBezTo>
                  <a:cubicBezTo>
                    <a:pt x="222" y="149"/>
                    <a:pt x="205" y="145"/>
                    <a:pt x="188" y="144"/>
                  </a:cubicBezTo>
                  <a:cubicBezTo>
                    <a:pt x="188" y="143"/>
                    <a:pt x="189" y="144"/>
                    <a:pt x="190" y="143"/>
                  </a:cubicBezTo>
                  <a:cubicBezTo>
                    <a:pt x="179" y="143"/>
                    <a:pt x="175" y="139"/>
                    <a:pt x="164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60" y="139"/>
                    <a:pt x="159" y="138"/>
                  </a:cubicBezTo>
                  <a:cubicBezTo>
                    <a:pt x="156" y="139"/>
                    <a:pt x="151" y="137"/>
                    <a:pt x="148" y="138"/>
                  </a:cubicBezTo>
                  <a:cubicBezTo>
                    <a:pt x="148" y="137"/>
                    <a:pt x="150" y="137"/>
                    <a:pt x="150" y="137"/>
                  </a:cubicBezTo>
                  <a:cubicBezTo>
                    <a:pt x="147" y="136"/>
                    <a:pt x="139" y="136"/>
                    <a:pt x="136" y="135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22" y="130"/>
                    <a:pt x="100" y="124"/>
                    <a:pt x="79" y="123"/>
                  </a:cubicBezTo>
                  <a:cubicBezTo>
                    <a:pt x="74" y="122"/>
                    <a:pt x="80" y="122"/>
                    <a:pt x="78" y="121"/>
                  </a:cubicBezTo>
                  <a:cubicBezTo>
                    <a:pt x="58" y="120"/>
                    <a:pt x="44" y="114"/>
                    <a:pt x="23" y="113"/>
                  </a:cubicBezTo>
                  <a:cubicBezTo>
                    <a:pt x="10" y="111"/>
                    <a:pt x="0" y="113"/>
                    <a:pt x="0" y="113"/>
                  </a:cubicBezTo>
                  <a:cubicBezTo>
                    <a:pt x="31" y="117"/>
                    <a:pt x="53" y="123"/>
                    <a:pt x="78" y="130"/>
                  </a:cubicBezTo>
                  <a:close/>
                  <a:moveTo>
                    <a:pt x="656" y="33"/>
                  </a:moveTo>
                  <a:cubicBezTo>
                    <a:pt x="656" y="33"/>
                    <a:pt x="656" y="33"/>
                    <a:pt x="656" y="33"/>
                  </a:cubicBezTo>
                  <a:moveTo>
                    <a:pt x="655" y="33"/>
                  </a:moveTo>
                  <a:cubicBezTo>
                    <a:pt x="655" y="33"/>
                    <a:pt x="655" y="33"/>
                    <a:pt x="655" y="33"/>
                  </a:cubicBezTo>
                  <a:cubicBezTo>
                    <a:pt x="656" y="33"/>
                    <a:pt x="656" y="33"/>
                    <a:pt x="655" y="33"/>
                  </a:cubicBezTo>
                  <a:close/>
                  <a:moveTo>
                    <a:pt x="650" y="3"/>
                  </a:moveTo>
                  <a:cubicBezTo>
                    <a:pt x="650" y="3"/>
                    <a:pt x="650" y="4"/>
                    <a:pt x="650" y="4"/>
                  </a:cubicBezTo>
                  <a:cubicBezTo>
                    <a:pt x="650" y="4"/>
                    <a:pt x="649" y="4"/>
                    <a:pt x="648" y="5"/>
                  </a:cubicBezTo>
                  <a:cubicBezTo>
                    <a:pt x="648" y="4"/>
                    <a:pt x="648" y="3"/>
                    <a:pt x="650" y="3"/>
                  </a:cubicBezTo>
                  <a:close/>
                  <a:moveTo>
                    <a:pt x="649" y="34"/>
                  </a:moveTo>
                  <a:cubicBezTo>
                    <a:pt x="650" y="34"/>
                    <a:pt x="651" y="34"/>
                    <a:pt x="653" y="34"/>
                  </a:cubicBezTo>
                  <a:cubicBezTo>
                    <a:pt x="653" y="33"/>
                    <a:pt x="653" y="33"/>
                    <a:pt x="653" y="33"/>
                  </a:cubicBezTo>
                  <a:cubicBezTo>
                    <a:pt x="653" y="34"/>
                    <a:pt x="653" y="34"/>
                    <a:pt x="653" y="34"/>
                  </a:cubicBezTo>
                  <a:cubicBezTo>
                    <a:pt x="654" y="34"/>
                    <a:pt x="655" y="33"/>
                    <a:pt x="655" y="33"/>
                  </a:cubicBezTo>
                  <a:cubicBezTo>
                    <a:pt x="654" y="34"/>
                    <a:pt x="654" y="34"/>
                    <a:pt x="653" y="34"/>
                  </a:cubicBezTo>
                  <a:cubicBezTo>
                    <a:pt x="653" y="34"/>
                    <a:pt x="653" y="35"/>
                    <a:pt x="652" y="35"/>
                  </a:cubicBezTo>
                  <a:cubicBezTo>
                    <a:pt x="652" y="35"/>
                    <a:pt x="652" y="35"/>
                    <a:pt x="652" y="35"/>
                  </a:cubicBezTo>
                  <a:cubicBezTo>
                    <a:pt x="652" y="35"/>
                    <a:pt x="651" y="35"/>
                    <a:pt x="650" y="35"/>
                  </a:cubicBezTo>
                  <a:cubicBezTo>
                    <a:pt x="649" y="35"/>
                    <a:pt x="649" y="35"/>
                    <a:pt x="649" y="35"/>
                  </a:cubicBezTo>
                  <a:cubicBezTo>
                    <a:pt x="647" y="36"/>
                    <a:pt x="650" y="36"/>
                    <a:pt x="648" y="37"/>
                  </a:cubicBezTo>
                  <a:cubicBezTo>
                    <a:pt x="646" y="37"/>
                    <a:pt x="644" y="37"/>
                    <a:pt x="643" y="37"/>
                  </a:cubicBezTo>
                  <a:cubicBezTo>
                    <a:pt x="643" y="36"/>
                    <a:pt x="646" y="35"/>
                    <a:pt x="640" y="34"/>
                  </a:cubicBezTo>
                  <a:cubicBezTo>
                    <a:pt x="644" y="33"/>
                    <a:pt x="649" y="35"/>
                    <a:pt x="649" y="34"/>
                  </a:cubicBezTo>
                  <a:close/>
                  <a:moveTo>
                    <a:pt x="539" y="91"/>
                  </a:moveTo>
                  <a:cubicBezTo>
                    <a:pt x="541" y="91"/>
                    <a:pt x="537" y="92"/>
                    <a:pt x="538" y="92"/>
                  </a:cubicBezTo>
                  <a:cubicBezTo>
                    <a:pt x="537" y="92"/>
                    <a:pt x="535" y="93"/>
                    <a:pt x="535" y="92"/>
                  </a:cubicBezTo>
                  <a:cubicBezTo>
                    <a:pt x="538" y="92"/>
                    <a:pt x="539" y="91"/>
                    <a:pt x="539" y="91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350">
                <a:latin typeface="+mn-lt"/>
              </a:endParaRPr>
            </a:p>
          </p:txBody>
        </p:sp>
        <p:grpSp>
          <p:nvGrpSpPr>
            <p:cNvPr id="11" name="Group 20"/>
            <p:cNvGrpSpPr>
              <a:grpSpLocks/>
            </p:cNvGrpSpPr>
            <p:nvPr/>
          </p:nvGrpSpPr>
          <p:grpSpPr bwMode="auto">
            <a:xfrm>
              <a:off x="4378607" y="1298947"/>
              <a:ext cx="3296023" cy="3382760"/>
              <a:chOff x="4516324" y="1568450"/>
              <a:chExt cx="3559176" cy="3652838"/>
            </a:xfrm>
          </p:grpSpPr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7670229" y="1567336"/>
                <a:ext cx="404525" cy="365101"/>
              </a:xfrm>
              <a:custGeom>
                <a:avLst/>
                <a:gdLst>
                  <a:gd name="T0" fmla="*/ 0 w 71"/>
                  <a:gd name="T1" fmla="*/ 18 h 64"/>
                  <a:gd name="T2" fmla="*/ 26 w 71"/>
                  <a:gd name="T3" fmla="*/ 2 h 64"/>
                  <a:gd name="T4" fmla="*/ 55 w 71"/>
                  <a:gd name="T5" fmla="*/ 11 h 64"/>
                  <a:gd name="T6" fmla="*/ 65 w 71"/>
                  <a:gd name="T7" fmla="*/ 40 h 64"/>
                  <a:gd name="T8" fmla="*/ 52 w 71"/>
                  <a:gd name="T9" fmla="*/ 64 h 64"/>
                  <a:gd name="T10" fmla="*/ 0 w 71"/>
                  <a:gd name="T11" fmla="*/ 18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1" h="64">
                    <a:moveTo>
                      <a:pt x="0" y="18"/>
                    </a:moveTo>
                    <a:cubicBezTo>
                      <a:pt x="0" y="18"/>
                      <a:pt x="17" y="3"/>
                      <a:pt x="26" y="2"/>
                    </a:cubicBezTo>
                    <a:cubicBezTo>
                      <a:pt x="36" y="0"/>
                      <a:pt x="47" y="3"/>
                      <a:pt x="55" y="11"/>
                    </a:cubicBezTo>
                    <a:cubicBezTo>
                      <a:pt x="62" y="18"/>
                      <a:pt x="71" y="29"/>
                      <a:pt x="65" y="40"/>
                    </a:cubicBezTo>
                    <a:cubicBezTo>
                      <a:pt x="60" y="52"/>
                      <a:pt x="52" y="64"/>
                      <a:pt x="52" y="64"/>
                    </a:cubicBezTo>
                    <a:lnTo>
                      <a:pt x="0" y="18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3" name="Freeform 19"/>
              <p:cNvSpPr>
                <a:spLocks/>
              </p:cNvSpPr>
              <p:nvPr/>
            </p:nvSpPr>
            <p:spPr bwMode="auto">
              <a:xfrm>
                <a:off x="7897011" y="1634427"/>
                <a:ext cx="154268" cy="267397"/>
              </a:xfrm>
              <a:custGeom>
                <a:avLst/>
                <a:gdLst>
                  <a:gd name="T0" fmla="*/ 0 w 27"/>
                  <a:gd name="T1" fmla="*/ 19 h 47"/>
                  <a:gd name="T2" fmla="*/ 14 w 27"/>
                  <a:gd name="T3" fmla="*/ 0 h 47"/>
                  <a:gd name="T4" fmla="*/ 25 w 27"/>
                  <a:gd name="T5" fmla="*/ 22 h 47"/>
                  <a:gd name="T6" fmla="*/ 13 w 27"/>
                  <a:gd name="T7" fmla="*/ 46 h 47"/>
                  <a:gd name="T8" fmla="*/ 0 w 27"/>
                  <a:gd name="T9" fmla="*/ 1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7">
                    <a:moveTo>
                      <a:pt x="0" y="19"/>
                    </a:moveTo>
                    <a:cubicBezTo>
                      <a:pt x="0" y="19"/>
                      <a:pt x="15" y="7"/>
                      <a:pt x="14" y="0"/>
                    </a:cubicBezTo>
                    <a:cubicBezTo>
                      <a:pt x="14" y="0"/>
                      <a:pt x="27" y="12"/>
                      <a:pt x="25" y="22"/>
                    </a:cubicBezTo>
                    <a:cubicBezTo>
                      <a:pt x="23" y="32"/>
                      <a:pt x="14" y="45"/>
                      <a:pt x="13" y="46"/>
                    </a:cubicBezTo>
                    <a:cubicBezTo>
                      <a:pt x="11" y="47"/>
                      <a:pt x="0" y="19"/>
                      <a:pt x="0" y="1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auto">
              <a:xfrm>
                <a:off x="7595639" y="1662490"/>
                <a:ext cx="399382" cy="315392"/>
              </a:xfrm>
              <a:custGeom>
                <a:avLst/>
                <a:gdLst>
                  <a:gd name="T0" fmla="*/ 64 w 70"/>
                  <a:gd name="T1" fmla="*/ 35 h 55"/>
                  <a:gd name="T2" fmla="*/ 18 w 70"/>
                  <a:gd name="T3" fmla="*/ 1 h 55"/>
                  <a:gd name="T4" fmla="*/ 0 w 70"/>
                  <a:gd name="T5" fmla="*/ 10 h 55"/>
                  <a:gd name="T6" fmla="*/ 60 w 70"/>
                  <a:gd name="T7" fmla="*/ 55 h 55"/>
                  <a:gd name="T8" fmla="*/ 64 w 70"/>
                  <a:gd name="T9" fmla="*/ 3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55">
                    <a:moveTo>
                      <a:pt x="64" y="35"/>
                    </a:moveTo>
                    <a:cubicBezTo>
                      <a:pt x="52" y="1"/>
                      <a:pt x="28" y="2"/>
                      <a:pt x="18" y="1"/>
                    </a:cubicBezTo>
                    <a:cubicBezTo>
                      <a:pt x="8" y="0"/>
                      <a:pt x="0" y="10"/>
                      <a:pt x="0" y="10"/>
                    </a:cubicBezTo>
                    <a:cubicBezTo>
                      <a:pt x="60" y="55"/>
                      <a:pt x="60" y="55"/>
                      <a:pt x="60" y="55"/>
                    </a:cubicBezTo>
                    <a:cubicBezTo>
                      <a:pt x="70" y="47"/>
                      <a:pt x="64" y="35"/>
                      <a:pt x="64" y="35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5" name="Freeform 21"/>
              <p:cNvSpPr>
                <a:spLocks/>
              </p:cNvSpPr>
              <p:nvPr/>
            </p:nvSpPr>
            <p:spPr bwMode="auto">
              <a:xfrm>
                <a:off x="7858645" y="1794292"/>
                <a:ext cx="125129" cy="183408"/>
              </a:xfrm>
              <a:custGeom>
                <a:avLst/>
                <a:gdLst>
                  <a:gd name="T0" fmla="*/ 11 w 22"/>
                  <a:gd name="T1" fmla="*/ 0 h 32"/>
                  <a:gd name="T2" fmla="*/ 6 w 22"/>
                  <a:gd name="T3" fmla="*/ 7 h 32"/>
                  <a:gd name="T4" fmla="*/ 0 w 22"/>
                  <a:gd name="T5" fmla="*/ 22 h 32"/>
                  <a:gd name="T6" fmla="*/ 14 w 22"/>
                  <a:gd name="T7" fmla="*/ 32 h 32"/>
                  <a:gd name="T8" fmla="*/ 18 w 22"/>
                  <a:gd name="T9" fmla="*/ 27 h 32"/>
                  <a:gd name="T10" fmla="*/ 11 w 22"/>
                  <a:gd name="T1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2">
                    <a:moveTo>
                      <a:pt x="11" y="0"/>
                    </a:moveTo>
                    <a:cubicBezTo>
                      <a:pt x="12" y="7"/>
                      <a:pt x="6" y="7"/>
                      <a:pt x="6" y="7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16" y="30"/>
                      <a:pt x="17" y="28"/>
                      <a:pt x="18" y="27"/>
                    </a:cubicBezTo>
                    <a:cubicBezTo>
                      <a:pt x="22" y="17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6" name="Freeform 22"/>
              <p:cNvSpPr>
                <a:spLocks/>
              </p:cNvSpPr>
              <p:nvPr/>
            </p:nvSpPr>
            <p:spPr bwMode="auto">
              <a:xfrm>
                <a:off x="5089886" y="1642040"/>
                <a:ext cx="2847102" cy="2910516"/>
              </a:xfrm>
              <a:custGeom>
                <a:avLst/>
                <a:gdLst>
                  <a:gd name="T0" fmla="*/ 0 w 500"/>
                  <a:gd name="T1" fmla="*/ 338 h 511"/>
                  <a:gd name="T2" fmla="*/ 440 w 500"/>
                  <a:gd name="T3" fmla="*/ 14 h 511"/>
                  <a:gd name="T4" fmla="*/ 500 w 500"/>
                  <a:gd name="T5" fmla="*/ 59 h 511"/>
                  <a:gd name="T6" fmla="*/ 227 w 500"/>
                  <a:gd name="T7" fmla="*/ 511 h 511"/>
                  <a:gd name="T8" fmla="*/ 0 w 500"/>
                  <a:gd name="T9" fmla="*/ 338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11">
                    <a:moveTo>
                      <a:pt x="0" y="338"/>
                    </a:moveTo>
                    <a:cubicBezTo>
                      <a:pt x="440" y="14"/>
                      <a:pt x="440" y="14"/>
                      <a:pt x="440" y="14"/>
                    </a:cubicBezTo>
                    <a:cubicBezTo>
                      <a:pt x="440" y="14"/>
                      <a:pt x="491" y="0"/>
                      <a:pt x="500" y="59"/>
                    </a:cubicBezTo>
                    <a:cubicBezTo>
                      <a:pt x="227" y="511"/>
                      <a:pt x="227" y="511"/>
                      <a:pt x="227" y="511"/>
                    </a:cubicBezTo>
                    <a:lnTo>
                      <a:pt x="0" y="338"/>
                    </a:lnTo>
                    <a:close/>
                  </a:path>
                </a:pathLst>
              </a:custGeom>
              <a:solidFill>
                <a:srgbClr val="7AB005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7" name="Freeform 23"/>
              <p:cNvSpPr>
                <a:spLocks/>
              </p:cNvSpPr>
              <p:nvPr/>
            </p:nvSpPr>
            <p:spPr bwMode="auto">
              <a:xfrm>
                <a:off x="6196559" y="1835539"/>
                <a:ext cx="1741514" cy="2716824"/>
              </a:xfrm>
              <a:custGeom>
                <a:avLst/>
                <a:gdLst>
                  <a:gd name="T0" fmla="*/ 0 w 306"/>
                  <a:gd name="T1" fmla="*/ 414 h 477"/>
                  <a:gd name="T2" fmla="*/ 12 w 306"/>
                  <a:gd name="T3" fmla="*/ 461 h 477"/>
                  <a:gd name="T4" fmla="*/ 33 w 306"/>
                  <a:gd name="T5" fmla="*/ 477 h 477"/>
                  <a:gd name="T6" fmla="*/ 306 w 306"/>
                  <a:gd name="T7" fmla="*/ 25 h 477"/>
                  <a:gd name="T8" fmla="*/ 298 w 306"/>
                  <a:gd name="T9" fmla="*/ 0 h 477"/>
                  <a:gd name="T10" fmla="*/ 0 w 306"/>
                  <a:gd name="T11" fmla="*/ 414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6" h="477">
                    <a:moveTo>
                      <a:pt x="0" y="414"/>
                    </a:moveTo>
                    <a:cubicBezTo>
                      <a:pt x="12" y="461"/>
                      <a:pt x="12" y="461"/>
                      <a:pt x="12" y="461"/>
                    </a:cubicBezTo>
                    <a:cubicBezTo>
                      <a:pt x="33" y="477"/>
                      <a:pt x="33" y="477"/>
                      <a:pt x="33" y="477"/>
                    </a:cubicBezTo>
                    <a:cubicBezTo>
                      <a:pt x="306" y="25"/>
                      <a:pt x="306" y="25"/>
                      <a:pt x="306" y="25"/>
                    </a:cubicBezTo>
                    <a:cubicBezTo>
                      <a:pt x="304" y="14"/>
                      <a:pt x="302" y="7"/>
                      <a:pt x="298" y="0"/>
                    </a:cubicBezTo>
                    <a:lnTo>
                      <a:pt x="0" y="414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8" name="Freeform 24"/>
              <p:cNvSpPr>
                <a:spLocks/>
              </p:cNvSpPr>
              <p:nvPr/>
            </p:nvSpPr>
            <p:spPr bwMode="auto">
              <a:xfrm>
                <a:off x="5090159" y="1691192"/>
                <a:ext cx="2694548" cy="2092898"/>
              </a:xfrm>
              <a:custGeom>
                <a:avLst/>
                <a:gdLst>
                  <a:gd name="T0" fmla="*/ 473 w 473"/>
                  <a:gd name="T1" fmla="*/ 8 h 367"/>
                  <a:gd name="T2" fmla="*/ 440 w 473"/>
                  <a:gd name="T3" fmla="*/ 5 h 367"/>
                  <a:gd name="T4" fmla="*/ 0 w 473"/>
                  <a:gd name="T5" fmla="*/ 329 h 367"/>
                  <a:gd name="T6" fmla="*/ 51 w 473"/>
                  <a:gd name="T7" fmla="*/ 367 h 367"/>
                  <a:gd name="T8" fmla="*/ 114 w 473"/>
                  <a:gd name="T9" fmla="*/ 355 h 367"/>
                  <a:gd name="T10" fmla="*/ 473 w 473"/>
                  <a:gd name="T11" fmla="*/ 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3" h="367">
                    <a:moveTo>
                      <a:pt x="473" y="8"/>
                    </a:moveTo>
                    <a:cubicBezTo>
                      <a:pt x="457" y="0"/>
                      <a:pt x="440" y="5"/>
                      <a:pt x="440" y="5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51" y="367"/>
                      <a:pt x="51" y="367"/>
                      <a:pt x="51" y="367"/>
                    </a:cubicBezTo>
                    <a:cubicBezTo>
                      <a:pt x="114" y="355"/>
                      <a:pt x="114" y="355"/>
                      <a:pt x="114" y="355"/>
                    </a:cubicBezTo>
                    <a:cubicBezTo>
                      <a:pt x="473" y="8"/>
                      <a:pt x="473" y="8"/>
                      <a:pt x="473" y="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19" name="Freeform 25"/>
              <p:cNvSpPr>
                <a:spLocks/>
              </p:cNvSpPr>
              <p:nvPr/>
            </p:nvSpPr>
            <p:spPr bwMode="auto">
              <a:xfrm>
                <a:off x="4822702" y="3333871"/>
                <a:ext cx="1559821" cy="1549533"/>
              </a:xfrm>
              <a:custGeom>
                <a:avLst/>
                <a:gdLst>
                  <a:gd name="T0" fmla="*/ 0 w 274"/>
                  <a:gd name="T1" fmla="*/ 156 h 272"/>
                  <a:gd name="T2" fmla="*/ 47 w 274"/>
                  <a:gd name="T3" fmla="*/ 41 h 272"/>
                  <a:gd name="T4" fmla="*/ 161 w 274"/>
                  <a:gd name="T5" fmla="*/ 67 h 272"/>
                  <a:gd name="T6" fmla="*/ 241 w 274"/>
                  <a:gd name="T7" fmla="*/ 151 h 272"/>
                  <a:gd name="T8" fmla="*/ 274 w 274"/>
                  <a:gd name="T9" fmla="*/ 214 h 272"/>
                  <a:gd name="T10" fmla="*/ 146 w 274"/>
                  <a:gd name="T11" fmla="*/ 272 h 272"/>
                  <a:gd name="T12" fmla="*/ 0 w 274"/>
                  <a:gd name="T13" fmla="*/ 15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" h="272">
                    <a:moveTo>
                      <a:pt x="0" y="156"/>
                    </a:moveTo>
                    <a:cubicBezTo>
                      <a:pt x="0" y="156"/>
                      <a:pt x="41" y="65"/>
                      <a:pt x="47" y="41"/>
                    </a:cubicBezTo>
                    <a:cubicBezTo>
                      <a:pt x="47" y="41"/>
                      <a:pt x="116" y="0"/>
                      <a:pt x="161" y="67"/>
                    </a:cubicBezTo>
                    <a:cubicBezTo>
                      <a:pt x="161" y="67"/>
                      <a:pt x="255" y="55"/>
                      <a:pt x="241" y="151"/>
                    </a:cubicBezTo>
                    <a:cubicBezTo>
                      <a:pt x="241" y="151"/>
                      <a:pt x="274" y="164"/>
                      <a:pt x="274" y="214"/>
                    </a:cubicBezTo>
                    <a:cubicBezTo>
                      <a:pt x="274" y="214"/>
                      <a:pt x="203" y="249"/>
                      <a:pt x="146" y="272"/>
                    </a:cubicBezTo>
                    <a:lnTo>
                      <a:pt x="0" y="156"/>
                    </a:lnTo>
                    <a:close/>
                  </a:path>
                </a:pathLst>
              </a:custGeom>
              <a:solidFill>
                <a:srgbClr val="F7DD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4861388" y="3411817"/>
                <a:ext cx="838190" cy="860470"/>
              </a:xfrm>
              <a:custGeom>
                <a:avLst/>
                <a:gdLst>
                  <a:gd name="T0" fmla="*/ 47 w 147"/>
                  <a:gd name="T1" fmla="*/ 31 h 151"/>
                  <a:gd name="T2" fmla="*/ 147 w 147"/>
                  <a:gd name="T3" fmla="*/ 57 h 151"/>
                  <a:gd name="T4" fmla="*/ 63 w 147"/>
                  <a:gd name="T5" fmla="*/ 151 h 151"/>
                  <a:gd name="T6" fmla="*/ 0 w 147"/>
                  <a:gd name="T7" fmla="*/ 141 h 151"/>
                  <a:gd name="T8" fmla="*/ 47 w 147"/>
                  <a:gd name="T9" fmla="*/ 3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151">
                    <a:moveTo>
                      <a:pt x="47" y="31"/>
                    </a:moveTo>
                    <a:cubicBezTo>
                      <a:pt x="47" y="31"/>
                      <a:pt x="104" y="0"/>
                      <a:pt x="147" y="57"/>
                    </a:cubicBezTo>
                    <a:cubicBezTo>
                      <a:pt x="63" y="151"/>
                      <a:pt x="63" y="151"/>
                      <a:pt x="63" y="151"/>
                    </a:cubicBezTo>
                    <a:cubicBezTo>
                      <a:pt x="0" y="141"/>
                      <a:pt x="0" y="141"/>
                      <a:pt x="0" y="141"/>
                    </a:cubicBezTo>
                    <a:lnTo>
                      <a:pt x="47" y="31"/>
                    </a:lnTo>
                    <a:close/>
                  </a:path>
                </a:pathLst>
              </a:custGeom>
              <a:solidFill>
                <a:srgbClr val="FFF3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1" name="Freeform 27"/>
              <p:cNvSpPr>
                <a:spLocks/>
              </p:cNvSpPr>
              <p:nvPr/>
            </p:nvSpPr>
            <p:spPr bwMode="auto">
              <a:xfrm>
                <a:off x="5511086" y="4216326"/>
                <a:ext cx="848473" cy="666778"/>
              </a:xfrm>
              <a:custGeom>
                <a:avLst/>
                <a:gdLst>
                  <a:gd name="T0" fmla="*/ 116 w 149"/>
                  <a:gd name="T1" fmla="*/ 0 h 117"/>
                  <a:gd name="T2" fmla="*/ 145 w 149"/>
                  <a:gd name="T3" fmla="*/ 63 h 117"/>
                  <a:gd name="T4" fmla="*/ 25 w 149"/>
                  <a:gd name="T5" fmla="*/ 117 h 117"/>
                  <a:gd name="T6" fmla="*/ 0 w 149"/>
                  <a:gd name="T7" fmla="*/ 54 h 117"/>
                  <a:gd name="T8" fmla="*/ 116 w 14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117">
                    <a:moveTo>
                      <a:pt x="116" y="0"/>
                    </a:moveTo>
                    <a:cubicBezTo>
                      <a:pt x="116" y="0"/>
                      <a:pt x="149" y="19"/>
                      <a:pt x="145" y="63"/>
                    </a:cubicBezTo>
                    <a:cubicBezTo>
                      <a:pt x="25" y="117"/>
                      <a:pt x="25" y="117"/>
                      <a:pt x="25" y="117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116" y="0"/>
                    </a:lnTo>
                    <a:close/>
                  </a:path>
                </a:pathLst>
              </a:custGeom>
              <a:solidFill>
                <a:srgbClr val="ECC48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>
                <a:off x="4516351" y="4079800"/>
                <a:ext cx="1138155" cy="1139866"/>
              </a:xfrm>
              <a:custGeom>
                <a:avLst/>
                <a:gdLst>
                  <a:gd name="T0" fmla="*/ 0 w 200"/>
                  <a:gd name="T1" fmla="*/ 200 h 200"/>
                  <a:gd name="T2" fmla="*/ 200 w 200"/>
                  <a:gd name="T3" fmla="*/ 141 h 200"/>
                  <a:gd name="T4" fmla="*/ 54 w 200"/>
                  <a:gd name="T5" fmla="*/ 25 h 200"/>
                  <a:gd name="T6" fmla="*/ 0 w 200"/>
                  <a:gd name="T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200">
                    <a:moveTo>
                      <a:pt x="0" y="200"/>
                    </a:moveTo>
                    <a:cubicBezTo>
                      <a:pt x="200" y="141"/>
                      <a:pt x="200" y="141"/>
                      <a:pt x="200" y="141"/>
                    </a:cubicBezTo>
                    <a:cubicBezTo>
                      <a:pt x="169" y="0"/>
                      <a:pt x="54" y="25"/>
                      <a:pt x="54" y="25"/>
                    </a:cubicBezTo>
                    <a:lnTo>
                      <a:pt x="0" y="20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3" name="Freeform 29"/>
              <p:cNvSpPr>
                <a:spLocks/>
              </p:cNvSpPr>
              <p:nvPr/>
            </p:nvSpPr>
            <p:spPr bwMode="auto">
              <a:xfrm>
                <a:off x="4570210" y="4203626"/>
                <a:ext cx="656495" cy="913608"/>
              </a:xfrm>
              <a:custGeom>
                <a:avLst/>
                <a:gdLst>
                  <a:gd name="T0" fmla="*/ 115 w 115"/>
                  <a:gd name="T1" fmla="*/ 12 h 160"/>
                  <a:gd name="T2" fmla="*/ 115 w 115"/>
                  <a:gd name="T3" fmla="*/ 12 h 160"/>
                  <a:gd name="T4" fmla="*/ 51 w 115"/>
                  <a:gd name="T5" fmla="*/ 2 h 160"/>
                  <a:gd name="T6" fmla="*/ 0 w 115"/>
                  <a:gd name="T7" fmla="*/ 160 h 160"/>
                  <a:gd name="T8" fmla="*/ 115 w 115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60">
                    <a:moveTo>
                      <a:pt x="115" y="12"/>
                    </a:moveTo>
                    <a:cubicBezTo>
                      <a:pt x="115" y="12"/>
                      <a:pt x="115" y="12"/>
                      <a:pt x="115" y="12"/>
                    </a:cubicBezTo>
                    <a:cubicBezTo>
                      <a:pt x="88" y="0"/>
                      <a:pt x="63" y="1"/>
                      <a:pt x="51" y="2"/>
                    </a:cubicBezTo>
                    <a:cubicBezTo>
                      <a:pt x="0" y="160"/>
                      <a:pt x="0" y="160"/>
                      <a:pt x="0" y="160"/>
                    </a:cubicBezTo>
                    <a:lnTo>
                      <a:pt x="115" y="12"/>
                    </a:lnTo>
                    <a:close/>
                  </a:path>
                </a:pathLst>
              </a:custGeom>
              <a:solidFill>
                <a:srgbClr val="4239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5711336" y="1737379"/>
                <a:ext cx="2074047" cy="1976339"/>
              </a:xfrm>
              <a:custGeom>
                <a:avLst/>
                <a:gdLst>
                  <a:gd name="T0" fmla="*/ 1306 w 1306"/>
                  <a:gd name="T1" fmla="*/ 0 h 1245"/>
                  <a:gd name="T2" fmla="*/ 18 w 1306"/>
                  <a:gd name="T3" fmla="*/ 1245 h 1245"/>
                  <a:gd name="T4" fmla="*/ 0 w 1306"/>
                  <a:gd name="T5" fmla="*/ 1220 h 1245"/>
                  <a:gd name="T6" fmla="*/ 1306 w 1306"/>
                  <a:gd name="T7" fmla="*/ 0 h 1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06" h="1245">
                    <a:moveTo>
                      <a:pt x="1306" y="0"/>
                    </a:moveTo>
                    <a:lnTo>
                      <a:pt x="18" y="1245"/>
                    </a:lnTo>
                    <a:lnTo>
                      <a:pt x="0" y="1220"/>
                    </a:lnTo>
                    <a:lnTo>
                      <a:pt x="1306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5" name="Freeform 31"/>
              <p:cNvSpPr>
                <a:spLocks/>
              </p:cNvSpPr>
              <p:nvPr/>
            </p:nvSpPr>
            <p:spPr bwMode="auto">
              <a:xfrm>
                <a:off x="6195498" y="1834871"/>
                <a:ext cx="1696948" cy="2358580"/>
              </a:xfrm>
              <a:custGeom>
                <a:avLst/>
                <a:gdLst>
                  <a:gd name="T0" fmla="*/ 1069 w 1069"/>
                  <a:gd name="T1" fmla="*/ 0 h 1486"/>
                  <a:gd name="T2" fmla="*/ 0 w 1069"/>
                  <a:gd name="T3" fmla="*/ 1486 h 1486"/>
                  <a:gd name="T4" fmla="*/ 4 w 1069"/>
                  <a:gd name="T5" fmla="*/ 1450 h 1486"/>
                  <a:gd name="T6" fmla="*/ 1069 w 1069"/>
                  <a:gd name="T7" fmla="*/ 0 h 1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69" h="1486">
                    <a:moveTo>
                      <a:pt x="1069" y="0"/>
                    </a:moveTo>
                    <a:lnTo>
                      <a:pt x="0" y="1486"/>
                    </a:lnTo>
                    <a:lnTo>
                      <a:pt x="4" y="1450"/>
                    </a:lnTo>
                    <a:lnTo>
                      <a:pt x="106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5089373" y="1720842"/>
                <a:ext cx="2505998" cy="1846070"/>
              </a:xfrm>
              <a:custGeom>
                <a:avLst/>
                <a:gdLst>
                  <a:gd name="T0" fmla="*/ 1579 w 1579"/>
                  <a:gd name="T1" fmla="*/ 0 h 1163"/>
                  <a:gd name="T2" fmla="*/ 0 w 1579"/>
                  <a:gd name="T3" fmla="*/ 1163 h 1163"/>
                  <a:gd name="T4" fmla="*/ 57 w 1579"/>
                  <a:gd name="T5" fmla="*/ 1138 h 1163"/>
                  <a:gd name="T6" fmla="*/ 1579 w 1579"/>
                  <a:gd name="T7" fmla="*/ 0 h 1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79" h="1163">
                    <a:moveTo>
                      <a:pt x="1579" y="0"/>
                    </a:moveTo>
                    <a:lnTo>
                      <a:pt x="0" y="1163"/>
                    </a:lnTo>
                    <a:lnTo>
                      <a:pt x="57" y="1138"/>
                    </a:lnTo>
                    <a:lnTo>
                      <a:pt x="1579" y="0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1350">
                  <a:latin typeface="+mn-lt"/>
                </a:endParaRPr>
              </a:p>
            </p:txBody>
          </p:sp>
        </p:grpSp>
      </p:grpSp>
      <p:grpSp>
        <p:nvGrpSpPr>
          <p:cNvPr id="43" name="Group 61"/>
          <p:cNvGrpSpPr>
            <a:grpSpLocks/>
          </p:cNvGrpSpPr>
          <p:nvPr/>
        </p:nvGrpSpPr>
        <p:grpSpPr bwMode="auto">
          <a:xfrm>
            <a:off x="5264149" y="5449888"/>
            <a:ext cx="6480175" cy="728662"/>
            <a:chOff x="2624530" y="3957697"/>
            <a:chExt cx="4867077" cy="728046"/>
          </a:xfrm>
        </p:grpSpPr>
        <p:sp>
          <p:nvSpPr>
            <p:cNvPr id="44" name="Content Placeholder 2"/>
            <p:cNvSpPr txBox="1">
              <a:spLocks/>
            </p:cNvSpPr>
            <p:nvPr/>
          </p:nvSpPr>
          <p:spPr>
            <a:xfrm>
              <a:off x="2624530" y="4194034"/>
              <a:ext cx="4867077" cy="491709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100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点击输入简要文字内容，文字内容需概括精炼，不用多余的文字修饰，言简意赅的说明分项内容。</a:t>
              </a:r>
              <a:endParaRPr lang="en-US" altLang="zh-CN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Content Placeholder 2"/>
            <p:cNvSpPr txBox="1">
              <a:spLocks/>
            </p:cNvSpPr>
            <p:nvPr/>
          </p:nvSpPr>
          <p:spPr>
            <a:xfrm>
              <a:off x="2624530" y="3957697"/>
              <a:ext cx="4745459" cy="312473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16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794560" y="2137476"/>
            <a:ext cx="5877247" cy="2335543"/>
            <a:chOff x="5794560" y="2137476"/>
            <a:chExt cx="5877247" cy="2335543"/>
          </a:xfrm>
        </p:grpSpPr>
        <p:sp>
          <p:nvSpPr>
            <p:cNvPr id="47" name="TextBox 172"/>
            <p:cNvSpPr txBox="1"/>
            <p:nvPr/>
          </p:nvSpPr>
          <p:spPr>
            <a:xfrm>
              <a:off x="5794560" y="2137476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48" name="TextBox 173"/>
            <p:cNvSpPr txBox="1"/>
            <p:nvPr/>
          </p:nvSpPr>
          <p:spPr>
            <a:xfrm>
              <a:off x="5794562" y="2652939"/>
              <a:ext cx="2873357" cy="42936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r>
                <a:rPr lang="zh-CN" altLang="en-US" sz="900" kern="0" spc="3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kern="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172"/>
            <p:cNvSpPr txBox="1"/>
            <p:nvPr/>
          </p:nvSpPr>
          <p:spPr>
            <a:xfrm>
              <a:off x="8798448" y="2137476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50" name="TextBox 173"/>
            <p:cNvSpPr txBox="1"/>
            <p:nvPr/>
          </p:nvSpPr>
          <p:spPr>
            <a:xfrm>
              <a:off x="8798450" y="2652939"/>
              <a:ext cx="2873357" cy="42936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r>
                <a:rPr lang="zh-CN" altLang="en-US" sz="900" kern="0" spc="3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kern="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TextBox 172"/>
            <p:cNvSpPr txBox="1"/>
            <p:nvPr/>
          </p:nvSpPr>
          <p:spPr>
            <a:xfrm>
              <a:off x="5794560" y="3528190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52" name="TextBox 173"/>
            <p:cNvSpPr txBox="1"/>
            <p:nvPr/>
          </p:nvSpPr>
          <p:spPr>
            <a:xfrm>
              <a:off x="5794562" y="4043653"/>
              <a:ext cx="2873357" cy="42936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r>
                <a:rPr lang="zh-CN" altLang="en-US" sz="900" kern="0" spc="3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kern="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172"/>
            <p:cNvSpPr txBox="1"/>
            <p:nvPr/>
          </p:nvSpPr>
          <p:spPr>
            <a:xfrm>
              <a:off x="8798448" y="3528190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54" name="TextBox 173"/>
            <p:cNvSpPr txBox="1"/>
            <p:nvPr/>
          </p:nvSpPr>
          <p:spPr>
            <a:xfrm>
              <a:off x="8798450" y="4043653"/>
              <a:ext cx="2873357" cy="42936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</a:t>
              </a:r>
              <a:r>
                <a:rPr lang="zh-CN" altLang="en-US" sz="900" kern="0" spc="3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</a:t>
              </a:r>
              <a:endParaRPr lang="zh-CN" altLang="en-US" sz="900" kern="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9138664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61" y="0"/>
            <a:ext cx="12234261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32742" y="2837789"/>
            <a:ext cx="2697264" cy="940020"/>
            <a:chOff x="5832742" y="2837789"/>
            <a:chExt cx="2697264" cy="940020"/>
          </a:xfrm>
        </p:grpSpPr>
        <p:sp>
          <p:nvSpPr>
            <p:cNvPr id="34" name="Rectangle 54"/>
            <p:cNvSpPr/>
            <p:nvPr/>
          </p:nvSpPr>
          <p:spPr>
            <a:xfrm>
              <a:off x="5843253" y="3482664"/>
              <a:ext cx="2686753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REPARATION </a:t>
              </a:r>
              <a:endPara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35" name="Rectangle 55"/>
            <p:cNvSpPr/>
            <p:nvPr/>
          </p:nvSpPr>
          <p:spPr>
            <a:xfrm>
              <a:off x="5832742" y="2837789"/>
              <a:ext cx="268675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教学准备</a:t>
              </a:r>
              <a:endPara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328" y="1789396"/>
            <a:ext cx="2345410" cy="240795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830553" y="3777809"/>
            <a:ext cx="3192797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520338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623686" cy="477054"/>
            <a:chOff x="593838" y="646821"/>
            <a:chExt cx="3623684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6146" y="818376"/>
              <a:ext cx="2221376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1310427" y="2631135"/>
            <a:ext cx="0" cy="23285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标题 4"/>
          <p:cNvSpPr txBox="1">
            <a:spLocks/>
          </p:cNvSpPr>
          <p:nvPr/>
        </p:nvSpPr>
        <p:spPr>
          <a:xfrm>
            <a:off x="1451554" y="2490009"/>
            <a:ext cx="1834648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75%</a:t>
            </a:r>
          </a:p>
        </p:txBody>
      </p:sp>
      <p:sp>
        <p:nvSpPr>
          <p:cNvPr id="38" name="标题 4"/>
          <p:cNvSpPr txBox="1">
            <a:spLocks/>
          </p:cNvSpPr>
          <p:nvPr/>
        </p:nvSpPr>
        <p:spPr>
          <a:xfrm>
            <a:off x="1451554" y="3422102"/>
            <a:ext cx="2116901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78033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在此录入图表的描述说明，在此录入图表的描述说明。</a:t>
            </a:r>
          </a:p>
        </p:txBody>
      </p:sp>
      <p:sp>
        <p:nvSpPr>
          <p:cNvPr id="39" name="矩形 38"/>
          <p:cNvSpPr/>
          <p:nvPr/>
        </p:nvSpPr>
        <p:spPr>
          <a:xfrm>
            <a:off x="1239865" y="4748037"/>
            <a:ext cx="2258028" cy="423380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40" name="Freeform 34"/>
          <p:cNvSpPr>
            <a:spLocks noEditPoints="1"/>
          </p:cNvSpPr>
          <p:nvPr/>
        </p:nvSpPr>
        <p:spPr bwMode="auto">
          <a:xfrm>
            <a:off x="1380992" y="4818941"/>
            <a:ext cx="280017" cy="281573"/>
          </a:xfrm>
          <a:custGeom>
            <a:avLst/>
            <a:gdLst>
              <a:gd name="T0" fmla="*/ 180 w 199"/>
              <a:gd name="T1" fmla="*/ 80 h 199"/>
              <a:gd name="T2" fmla="*/ 118 w 199"/>
              <a:gd name="T3" fmla="*/ 19 h 199"/>
              <a:gd name="T4" fmla="*/ 137 w 199"/>
              <a:gd name="T5" fmla="*/ 0 h 199"/>
              <a:gd name="T6" fmla="*/ 199 w 199"/>
              <a:gd name="T7" fmla="*/ 62 h 199"/>
              <a:gd name="T8" fmla="*/ 180 w 199"/>
              <a:gd name="T9" fmla="*/ 80 h 199"/>
              <a:gd name="T10" fmla="*/ 162 w 199"/>
              <a:gd name="T11" fmla="*/ 98 h 199"/>
              <a:gd name="T12" fmla="*/ 160 w 199"/>
              <a:gd name="T13" fmla="*/ 99 h 199"/>
              <a:gd name="T14" fmla="*/ 149 w 199"/>
              <a:gd name="T15" fmla="*/ 99 h 199"/>
              <a:gd name="T16" fmla="*/ 137 w 199"/>
              <a:gd name="T17" fmla="*/ 99 h 199"/>
              <a:gd name="T18" fmla="*/ 124 w 199"/>
              <a:gd name="T19" fmla="*/ 149 h 199"/>
              <a:gd name="T20" fmla="*/ 25 w 199"/>
              <a:gd name="T21" fmla="*/ 199 h 199"/>
              <a:gd name="T22" fmla="*/ 13 w 199"/>
              <a:gd name="T23" fmla="*/ 199 h 199"/>
              <a:gd name="T24" fmla="*/ 52 w 199"/>
              <a:gd name="T25" fmla="*/ 159 h 199"/>
              <a:gd name="T26" fmla="*/ 62 w 199"/>
              <a:gd name="T27" fmla="*/ 161 h 199"/>
              <a:gd name="T28" fmla="*/ 87 w 199"/>
              <a:gd name="T29" fmla="*/ 137 h 199"/>
              <a:gd name="T30" fmla="*/ 62 w 199"/>
              <a:gd name="T31" fmla="*/ 112 h 199"/>
              <a:gd name="T32" fmla="*/ 37 w 199"/>
              <a:gd name="T33" fmla="*/ 137 h 199"/>
              <a:gd name="T34" fmla="*/ 40 w 199"/>
              <a:gd name="T35" fmla="*/ 147 h 199"/>
              <a:gd name="T36" fmla="*/ 0 w 199"/>
              <a:gd name="T37" fmla="*/ 186 h 199"/>
              <a:gd name="T38" fmla="*/ 0 w 199"/>
              <a:gd name="T39" fmla="*/ 174 h 199"/>
              <a:gd name="T40" fmla="*/ 50 w 199"/>
              <a:gd name="T41" fmla="*/ 75 h 199"/>
              <a:gd name="T42" fmla="*/ 100 w 199"/>
              <a:gd name="T43" fmla="*/ 62 h 199"/>
              <a:gd name="T44" fmla="*/ 100 w 199"/>
              <a:gd name="T45" fmla="*/ 50 h 199"/>
              <a:gd name="T46" fmla="*/ 100 w 199"/>
              <a:gd name="T47" fmla="*/ 38 h 199"/>
              <a:gd name="T48" fmla="*/ 100 w 199"/>
              <a:gd name="T49" fmla="*/ 37 h 199"/>
              <a:gd name="T50" fmla="*/ 106 w 199"/>
              <a:gd name="T51" fmla="*/ 31 h 199"/>
              <a:gd name="T52" fmla="*/ 167 w 199"/>
              <a:gd name="T53" fmla="*/ 93 h 199"/>
              <a:gd name="T54" fmla="*/ 162 w 199"/>
              <a:gd name="T55" fmla="*/ 98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99" h="199">
                <a:moveTo>
                  <a:pt x="180" y="80"/>
                </a:moveTo>
                <a:cubicBezTo>
                  <a:pt x="118" y="19"/>
                  <a:pt x="118" y="19"/>
                  <a:pt x="118" y="19"/>
                </a:cubicBezTo>
                <a:cubicBezTo>
                  <a:pt x="137" y="0"/>
                  <a:pt x="137" y="0"/>
                  <a:pt x="137" y="0"/>
                </a:cubicBezTo>
                <a:cubicBezTo>
                  <a:pt x="199" y="62"/>
                  <a:pt x="199" y="62"/>
                  <a:pt x="199" y="62"/>
                </a:cubicBezTo>
                <a:lnTo>
                  <a:pt x="180" y="80"/>
                </a:lnTo>
                <a:close/>
                <a:moveTo>
                  <a:pt x="162" y="98"/>
                </a:moveTo>
                <a:cubicBezTo>
                  <a:pt x="161" y="99"/>
                  <a:pt x="161" y="99"/>
                  <a:pt x="160" y="99"/>
                </a:cubicBezTo>
                <a:cubicBezTo>
                  <a:pt x="149" y="99"/>
                  <a:pt x="149" y="99"/>
                  <a:pt x="149" y="99"/>
                </a:cubicBezTo>
                <a:cubicBezTo>
                  <a:pt x="137" y="99"/>
                  <a:pt x="137" y="99"/>
                  <a:pt x="137" y="99"/>
                </a:cubicBezTo>
                <a:cubicBezTo>
                  <a:pt x="124" y="149"/>
                  <a:pt x="124" y="149"/>
                  <a:pt x="124" y="149"/>
                </a:cubicBezTo>
                <a:cubicBezTo>
                  <a:pt x="25" y="199"/>
                  <a:pt x="25" y="199"/>
                  <a:pt x="25" y="199"/>
                </a:cubicBezTo>
                <a:cubicBezTo>
                  <a:pt x="13" y="199"/>
                  <a:pt x="13" y="199"/>
                  <a:pt x="13" y="199"/>
                </a:cubicBezTo>
                <a:cubicBezTo>
                  <a:pt x="52" y="159"/>
                  <a:pt x="52" y="159"/>
                  <a:pt x="52" y="159"/>
                </a:cubicBezTo>
                <a:cubicBezTo>
                  <a:pt x="55" y="161"/>
                  <a:pt x="59" y="161"/>
                  <a:pt x="62" y="161"/>
                </a:cubicBezTo>
                <a:cubicBezTo>
                  <a:pt x="76" y="161"/>
                  <a:pt x="87" y="150"/>
                  <a:pt x="87" y="137"/>
                </a:cubicBezTo>
                <a:cubicBezTo>
                  <a:pt x="87" y="123"/>
                  <a:pt x="76" y="112"/>
                  <a:pt x="62" y="112"/>
                </a:cubicBezTo>
                <a:cubicBezTo>
                  <a:pt x="49" y="112"/>
                  <a:pt x="37" y="123"/>
                  <a:pt x="37" y="137"/>
                </a:cubicBezTo>
                <a:cubicBezTo>
                  <a:pt x="37" y="140"/>
                  <a:pt x="38" y="144"/>
                  <a:pt x="40" y="147"/>
                </a:cubicBezTo>
                <a:cubicBezTo>
                  <a:pt x="0" y="186"/>
                  <a:pt x="0" y="186"/>
                  <a:pt x="0" y="186"/>
                </a:cubicBezTo>
                <a:cubicBezTo>
                  <a:pt x="0" y="174"/>
                  <a:pt x="0" y="174"/>
                  <a:pt x="0" y="174"/>
                </a:cubicBezTo>
                <a:cubicBezTo>
                  <a:pt x="50" y="75"/>
                  <a:pt x="50" y="75"/>
                  <a:pt x="50" y="75"/>
                </a:cubicBezTo>
                <a:cubicBezTo>
                  <a:pt x="100" y="62"/>
                  <a:pt x="100" y="62"/>
                  <a:pt x="100" y="62"/>
                </a:cubicBezTo>
                <a:cubicBezTo>
                  <a:pt x="100" y="50"/>
                  <a:pt x="100" y="50"/>
                  <a:pt x="100" y="5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6" y="31"/>
                  <a:pt x="106" y="31"/>
                  <a:pt x="106" y="31"/>
                </a:cubicBezTo>
                <a:cubicBezTo>
                  <a:pt x="167" y="93"/>
                  <a:pt x="167" y="93"/>
                  <a:pt x="167" y="93"/>
                </a:cubicBezTo>
                <a:lnTo>
                  <a:pt x="162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89605" tIns="44803" rIns="89605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41" name="标题 4"/>
          <p:cNvSpPr txBox="1">
            <a:spLocks/>
          </p:cNvSpPr>
          <p:nvPr/>
        </p:nvSpPr>
        <p:spPr>
          <a:xfrm>
            <a:off x="1804372" y="4748037"/>
            <a:ext cx="1693521" cy="423380"/>
          </a:xfrm>
          <a:prstGeom prst="rect">
            <a:avLst/>
          </a:prstGeom>
          <a:effectLst/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764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计划完成情况</a:t>
            </a:r>
            <a:endParaRPr lang="en-US" altLang="zh-CN" sz="1764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780146" y="2631135"/>
            <a:ext cx="0" cy="23285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标题 4"/>
          <p:cNvSpPr txBox="1">
            <a:spLocks/>
          </p:cNvSpPr>
          <p:nvPr/>
        </p:nvSpPr>
        <p:spPr>
          <a:xfrm>
            <a:off x="3921273" y="2490009"/>
            <a:ext cx="1834648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件</a:t>
            </a:r>
            <a:endParaRPr lang="en-US" altLang="zh-CN" sz="2744" b="1" dirty="0">
              <a:solidFill>
                <a:srgbClr val="2C3637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标题 4"/>
          <p:cNvSpPr txBox="1">
            <a:spLocks/>
          </p:cNvSpPr>
          <p:nvPr/>
        </p:nvSpPr>
        <p:spPr>
          <a:xfrm>
            <a:off x="3921273" y="3422102"/>
            <a:ext cx="2116901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78033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3709584" y="4748037"/>
            <a:ext cx="2258028" cy="423380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57" name="标题 4"/>
          <p:cNvSpPr txBox="1">
            <a:spLocks/>
          </p:cNvSpPr>
          <p:nvPr/>
        </p:nvSpPr>
        <p:spPr>
          <a:xfrm>
            <a:off x="4274091" y="4748037"/>
            <a:ext cx="1693521" cy="423380"/>
          </a:xfrm>
          <a:prstGeom prst="rect">
            <a:avLst/>
          </a:prstGeom>
          <a:effectLst/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764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本年度大事件</a:t>
            </a:r>
            <a:endParaRPr lang="en-US" altLang="zh-CN" sz="1764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6249865" y="2631135"/>
            <a:ext cx="0" cy="23285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标题 4"/>
          <p:cNvSpPr txBox="1">
            <a:spLocks/>
          </p:cNvSpPr>
          <p:nvPr/>
        </p:nvSpPr>
        <p:spPr>
          <a:xfrm>
            <a:off x="6390991" y="2490009"/>
            <a:ext cx="1834648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项</a:t>
            </a:r>
            <a:endParaRPr lang="en-US" altLang="zh-CN" sz="2744" b="1" dirty="0">
              <a:solidFill>
                <a:srgbClr val="2C3637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0" name="标题 4"/>
          <p:cNvSpPr txBox="1">
            <a:spLocks/>
          </p:cNvSpPr>
          <p:nvPr/>
        </p:nvSpPr>
        <p:spPr>
          <a:xfrm>
            <a:off x="6390992" y="3422102"/>
            <a:ext cx="2116901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78033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179303" y="4748037"/>
            <a:ext cx="2258028" cy="423380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62" name="标题 4"/>
          <p:cNvSpPr txBox="1">
            <a:spLocks/>
          </p:cNvSpPr>
          <p:nvPr/>
        </p:nvSpPr>
        <p:spPr>
          <a:xfrm>
            <a:off x="6743810" y="4748037"/>
            <a:ext cx="1693521" cy="423380"/>
          </a:xfrm>
          <a:prstGeom prst="rect">
            <a:avLst/>
          </a:prstGeom>
          <a:effectLst/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764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获得各类奖项</a:t>
            </a:r>
            <a:endParaRPr lang="en-US" altLang="zh-CN" sz="1764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8719583" y="2631135"/>
            <a:ext cx="0" cy="232859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标题 4"/>
          <p:cNvSpPr txBox="1">
            <a:spLocks/>
          </p:cNvSpPr>
          <p:nvPr/>
        </p:nvSpPr>
        <p:spPr>
          <a:xfrm>
            <a:off x="8860711" y="2490009"/>
            <a:ext cx="1834648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5000</a:t>
            </a:r>
            <a:r>
              <a:rPr lang="zh-CN" altLang="en-US" sz="2744" b="1" dirty="0">
                <a:solidFill>
                  <a:srgbClr val="2C3637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2744" b="1" dirty="0">
              <a:solidFill>
                <a:srgbClr val="2C3637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5" name="标题 4"/>
          <p:cNvSpPr txBox="1">
            <a:spLocks/>
          </p:cNvSpPr>
          <p:nvPr/>
        </p:nvSpPr>
        <p:spPr>
          <a:xfrm>
            <a:off x="8860712" y="3422102"/>
            <a:ext cx="2116901" cy="635071"/>
          </a:xfrm>
          <a:prstGeom prst="rect">
            <a:avLst/>
          </a:prstGeom>
        </p:spPr>
        <p:txBody>
          <a:bodyPr vert="horz" lIns="89605" tIns="44803" rIns="89605" bIns="44803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878033">
              <a:lnSpc>
                <a:spcPct val="120000"/>
              </a:lnSpc>
              <a:defRPr/>
            </a:pPr>
            <a:r>
              <a:rPr lang="zh-CN" altLang="en-US" sz="11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在此录入图表的描述说明，在此录入图表的描述说明。</a:t>
            </a:r>
          </a:p>
        </p:txBody>
      </p:sp>
      <p:sp>
        <p:nvSpPr>
          <p:cNvPr id="66" name="矩形 65"/>
          <p:cNvSpPr/>
          <p:nvPr/>
        </p:nvSpPr>
        <p:spPr>
          <a:xfrm>
            <a:off x="8649021" y="4748037"/>
            <a:ext cx="2258028" cy="423380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67" name="标题 4"/>
          <p:cNvSpPr txBox="1">
            <a:spLocks/>
          </p:cNvSpPr>
          <p:nvPr/>
        </p:nvSpPr>
        <p:spPr>
          <a:xfrm>
            <a:off x="9213528" y="4748037"/>
            <a:ext cx="1693521" cy="423380"/>
          </a:xfrm>
          <a:prstGeom prst="rect">
            <a:avLst/>
          </a:prstGeom>
          <a:effectLst/>
        </p:spPr>
        <p:txBody>
          <a:bodyPr vert="horz" lIns="89605" tIns="44803" rIns="89605" bIns="44803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764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年度销售额</a:t>
            </a:r>
            <a:endParaRPr lang="en-US" altLang="zh-CN" sz="1764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8" name="Freeform 63"/>
          <p:cNvSpPr>
            <a:spLocks noEditPoints="1"/>
          </p:cNvSpPr>
          <p:nvPr/>
        </p:nvSpPr>
        <p:spPr bwMode="auto">
          <a:xfrm>
            <a:off x="3850711" y="4850365"/>
            <a:ext cx="275351" cy="287796"/>
          </a:xfrm>
          <a:custGeom>
            <a:avLst/>
            <a:gdLst>
              <a:gd name="T0" fmla="*/ 17 w 195"/>
              <a:gd name="T1" fmla="*/ 103 h 203"/>
              <a:gd name="T2" fmla="*/ 17 w 195"/>
              <a:gd name="T3" fmla="*/ 45 h 203"/>
              <a:gd name="T4" fmla="*/ 0 w 195"/>
              <a:gd name="T5" fmla="*/ 74 h 203"/>
              <a:gd name="T6" fmla="*/ 17 w 195"/>
              <a:gd name="T7" fmla="*/ 103 h 203"/>
              <a:gd name="T8" fmla="*/ 29 w 195"/>
              <a:gd name="T9" fmla="*/ 112 h 203"/>
              <a:gd name="T10" fmla="*/ 77 w 195"/>
              <a:gd name="T11" fmla="*/ 112 h 203"/>
              <a:gd name="T12" fmla="*/ 77 w 195"/>
              <a:gd name="T13" fmla="*/ 40 h 203"/>
              <a:gd name="T14" fmla="*/ 29 w 195"/>
              <a:gd name="T15" fmla="*/ 40 h 203"/>
              <a:gd name="T16" fmla="*/ 21 w 195"/>
              <a:gd name="T17" fmla="*/ 48 h 203"/>
              <a:gd name="T18" fmla="*/ 21 w 195"/>
              <a:gd name="T19" fmla="*/ 104 h 203"/>
              <a:gd name="T20" fmla="*/ 29 w 195"/>
              <a:gd name="T21" fmla="*/ 112 h 203"/>
              <a:gd name="T22" fmla="*/ 161 w 195"/>
              <a:gd name="T23" fmla="*/ 13 h 203"/>
              <a:gd name="T24" fmla="*/ 81 w 195"/>
              <a:gd name="T25" fmla="*/ 40 h 203"/>
              <a:gd name="T26" fmla="*/ 81 w 195"/>
              <a:gd name="T27" fmla="*/ 113 h 203"/>
              <a:gd name="T28" fmla="*/ 161 w 195"/>
              <a:gd name="T29" fmla="*/ 140 h 203"/>
              <a:gd name="T30" fmla="*/ 161 w 195"/>
              <a:gd name="T31" fmla="*/ 13 h 203"/>
              <a:gd name="T32" fmla="*/ 89 w 195"/>
              <a:gd name="T33" fmla="*/ 68 h 203"/>
              <a:gd name="T34" fmla="*/ 89 w 195"/>
              <a:gd name="T35" fmla="*/ 52 h 203"/>
              <a:gd name="T36" fmla="*/ 154 w 195"/>
              <a:gd name="T37" fmla="*/ 29 h 203"/>
              <a:gd name="T38" fmla="*/ 89 w 195"/>
              <a:gd name="T39" fmla="*/ 68 h 203"/>
              <a:gd name="T40" fmla="*/ 177 w 195"/>
              <a:gd name="T41" fmla="*/ 0 h 203"/>
              <a:gd name="T42" fmla="*/ 165 w 195"/>
              <a:gd name="T43" fmla="*/ 0 h 203"/>
              <a:gd name="T44" fmla="*/ 165 w 195"/>
              <a:gd name="T45" fmla="*/ 152 h 203"/>
              <a:gd name="T46" fmla="*/ 177 w 195"/>
              <a:gd name="T47" fmla="*/ 152 h 203"/>
              <a:gd name="T48" fmla="*/ 177 w 195"/>
              <a:gd name="T49" fmla="*/ 0 h 203"/>
              <a:gd name="T50" fmla="*/ 195 w 195"/>
              <a:gd name="T51" fmla="*/ 75 h 203"/>
              <a:gd name="T52" fmla="*/ 181 w 195"/>
              <a:gd name="T53" fmla="*/ 54 h 203"/>
              <a:gd name="T54" fmla="*/ 181 w 195"/>
              <a:gd name="T55" fmla="*/ 96 h 203"/>
              <a:gd name="T56" fmla="*/ 195 w 195"/>
              <a:gd name="T57" fmla="*/ 75 h 203"/>
              <a:gd name="T58" fmla="*/ 65 w 195"/>
              <a:gd name="T59" fmla="*/ 116 h 203"/>
              <a:gd name="T60" fmla="*/ 29 w 195"/>
              <a:gd name="T61" fmla="*/ 116 h 203"/>
              <a:gd name="T62" fmla="*/ 41 w 195"/>
              <a:gd name="T63" fmla="*/ 186 h 203"/>
              <a:gd name="T64" fmla="*/ 65 w 195"/>
              <a:gd name="T65" fmla="*/ 180 h 203"/>
              <a:gd name="T66" fmla="*/ 65 w 195"/>
              <a:gd name="T67" fmla="*/ 116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95" h="203">
                <a:moveTo>
                  <a:pt x="17" y="103"/>
                </a:moveTo>
                <a:cubicBezTo>
                  <a:pt x="17" y="45"/>
                  <a:pt x="17" y="45"/>
                  <a:pt x="17" y="45"/>
                </a:cubicBezTo>
                <a:cubicBezTo>
                  <a:pt x="7" y="48"/>
                  <a:pt x="0" y="60"/>
                  <a:pt x="0" y="74"/>
                </a:cubicBezTo>
                <a:cubicBezTo>
                  <a:pt x="0" y="88"/>
                  <a:pt x="7" y="100"/>
                  <a:pt x="17" y="103"/>
                </a:cubicBezTo>
                <a:close/>
                <a:moveTo>
                  <a:pt x="29" y="112"/>
                </a:moveTo>
                <a:cubicBezTo>
                  <a:pt x="77" y="112"/>
                  <a:pt x="77" y="112"/>
                  <a:pt x="77" y="112"/>
                </a:cubicBezTo>
                <a:cubicBezTo>
                  <a:pt x="77" y="40"/>
                  <a:pt x="77" y="40"/>
                  <a:pt x="77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4" y="40"/>
                  <a:pt x="21" y="44"/>
                  <a:pt x="21" y="48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9"/>
                  <a:pt x="24" y="112"/>
                  <a:pt x="29" y="112"/>
                </a:cubicBezTo>
                <a:close/>
                <a:moveTo>
                  <a:pt x="161" y="13"/>
                </a:moveTo>
                <a:cubicBezTo>
                  <a:pt x="161" y="13"/>
                  <a:pt x="122" y="40"/>
                  <a:pt x="81" y="40"/>
                </a:cubicBezTo>
                <a:cubicBezTo>
                  <a:pt x="81" y="57"/>
                  <a:pt x="81" y="107"/>
                  <a:pt x="81" y="113"/>
                </a:cubicBezTo>
                <a:cubicBezTo>
                  <a:pt x="122" y="113"/>
                  <a:pt x="161" y="140"/>
                  <a:pt x="161" y="140"/>
                </a:cubicBezTo>
                <a:lnTo>
                  <a:pt x="161" y="13"/>
                </a:lnTo>
                <a:close/>
                <a:moveTo>
                  <a:pt x="89" y="68"/>
                </a:move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124" y="54"/>
                  <a:pt x="154" y="29"/>
                </a:cubicBezTo>
                <a:cubicBezTo>
                  <a:pt x="154" y="53"/>
                  <a:pt x="89" y="68"/>
                  <a:pt x="89" y="68"/>
                </a:cubicBezTo>
                <a:close/>
                <a:moveTo>
                  <a:pt x="177" y="0"/>
                </a:moveTo>
                <a:cubicBezTo>
                  <a:pt x="165" y="0"/>
                  <a:pt x="165" y="0"/>
                  <a:pt x="165" y="0"/>
                </a:cubicBezTo>
                <a:cubicBezTo>
                  <a:pt x="165" y="152"/>
                  <a:pt x="165" y="152"/>
                  <a:pt x="165" y="152"/>
                </a:cubicBezTo>
                <a:cubicBezTo>
                  <a:pt x="177" y="152"/>
                  <a:pt x="177" y="152"/>
                  <a:pt x="177" y="152"/>
                </a:cubicBezTo>
                <a:lnTo>
                  <a:pt x="177" y="0"/>
                </a:lnTo>
                <a:close/>
                <a:moveTo>
                  <a:pt x="195" y="75"/>
                </a:moveTo>
                <a:cubicBezTo>
                  <a:pt x="195" y="66"/>
                  <a:pt x="189" y="58"/>
                  <a:pt x="181" y="54"/>
                </a:cubicBezTo>
                <a:cubicBezTo>
                  <a:pt x="181" y="96"/>
                  <a:pt x="181" y="96"/>
                  <a:pt x="181" y="96"/>
                </a:cubicBezTo>
                <a:cubicBezTo>
                  <a:pt x="189" y="92"/>
                  <a:pt x="195" y="84"/>
                  <a:pt x="195" y="75"/>
                </a:cubicBezTo>
                <a:close/>
                <a:moveTo>
                  <a:pt x="65" y="116"/>
                </a:moveTo>
                <a:cubicBezTo>
                  <a:pt x="62" y="116"/>
                  <a:pt x="29" y="116"/>
                  <a:pt x="29" y="116"/>
                </a:cubicBezTo>
                <a:cubicBezTo>
                  <a:pt x="29" y="116"/>
                  <a:pt x="27" y="161"/>
                  <a:pt x="41" y="186"/>
                </a:cubicBezTo>
                <a:cubicBezTo>
                  <a:pt x="59" y="203"/>
                  <a:pt x="67" y="185"/>
                  <a:pt x="65" y="180"/>
                </a:cubicBezTo>
                <a:cubicBezTo>
                  <a:pt x="63" y="175"/>
                  <a:pt x="51" y="135"/>
                  <a:pt x="65" y="1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89605" tIns="44803" rIns="89605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69" name="流程图: 联系 20"/>
          <p:cNvSpPr/>
          <p:nvPr/>
        </p:nvSpPr>
        <p:spPr>
          <a:xfrm>
            <a:off x="6390991" y="4813998"/>
            <a:ext cx="211691" cy="312208"/>
          </a:xfrm>
          <a:custGeom>
            <a:avLst/>
            <a:gdLst/>
            <a:ahLst/>
            <a:cxnLst/>
            <a:rect l="l" t="t" r="r" b="b"/>
            <a:pathLst>
              <a:path w="977900" h="1447800">
                <a:moveTo>
                  <a:pt x="485775" y="203200"/>
                </a:moveTo>
                <a:lnTo>
                  <a:pt x="546485" y="399665"/>
                </a:lnTo>
                <a:lnTo>
                  <a:pt x="742949" y="399664"/>
                </a:lnTo>
                <a:lnTo>
                  <a:pt x="584005" y="521084"/>
                </a:lnTo>
                <a:lnTo>
                  <a:pt x="644718" y="717549"/>
                </a:lnTo>
                <a:lnTo>
                  <a:pt x="485775" y="596126"/>
                </a:lnTo>
                <a:lnTo>
                  <a:pt x="326832" y="717549"/>
                </a:lnTo>
                <a:lnTo>
                  <a:pt x="387545" y="521084"/>
                </a:lnTo>
                <a:lnTo>
                  <a:pt x="228601" y="399664"/>
                </a:lnTo>
                <a:lnTo>
                  <a:pt x="425065" y="399665"/>
                </a:lnTo>
                <a:close/>
                <a:moveTo>
                  <a:pt x="486229" y="136980"/>
                </a:moveTo>
                <a:cubicBezTo>
                  <a:pt x="290839" y="136980"/>
                  <a:pt x="132444" y="295375"/>
                  <a:pt x="132444" y="490765"/>
                </a:cubicBezTo>
                <a:cubicBezTo>
                  <a:pt x="132444" y="686155"/>
                  <a:pt x="290839" y="844550"/>
                  <a:pt x="486229" y="844550"/>
                </a:cubicBezTo>
                <a:cubicBezTo>
                  <a:pt x="681619" y="844550"/>
                  <a:pt x="840014" y="686155"/>
                  <a:pt x="840014" y="490765"/>
                </a:cubicBezTo>
                <a:cubicBezTo>
                  <a:pt x="840014" y="295375"/>
                  <a:pt x="681619" y="136980"/>
                  <a:pt x="486229" y="136980"/>
                </a:cubicBezTo>
                <a:close/>
                <a:moveTo>
                  <a:pt x="488950" y="0"/>
                </a:moveTo>
                <a:cubicBezTo>
                  <a:pt x="758990" y="0"/>
                  <a:pt x="977900" y="218910"/>
                  <a:pt x="977900" y="488950"/>
                </a:cubicBezTo>
                <a:cubicBezTo>
                  <a:pt x="977900" y="682898"/>
                  <a:pt x="864979" y="850470"/>
                  <a:pt x="700535" y="927935"/>
                </a:cubicBezTo>
                <a:lnTo>
                  <a:pt x="809625" y="1447800"/>
                </a:lnTo>
                <a:lnTo>
                  <a:pt x="506413" y="1206950"/>
                </a:lnTo>
                <a:lnTo>
                  <a:pt x="203200" y="1447800"/>
                </a:lnTo>
                <a:lnTo>
                  <a:pt x="309181" y="942752"/>
                </a:lnTo>
                <a:cubicBezTo>
                  <a:pt x="127925" y="871931"/>
                  <a:pt x="0" y="695380"/>
                  <a:pt x="0" y="488950"/>
                </a:cubicBezTo>
                <a:cubicBezTo>
                  <a:pt x="0" y="218910"/>
                  <a:pt x="218910" y="0"/>
                  <a:pt x="4889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02900">
              <a:defRPr/>
            </a:pPr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70" name="Freeform 174"/>
          <p:cNvSpPr>
            <a:spLocks noEditPoints="1"/>
          </p:cNvSpPr>
          <p:nvPr/>
        </p:nvSpPr>
        <p:spPr bwMode="auto">
          <a:xfrm>
            <a:off x="8842138" y="4821274"/>
            <a:ext cx="276907" cy="276907"/>
          </a:xfrm>
          <a:custGeom>
            <a:avLst/>
            <a:gdLst>
              <a:gd name="T0" fmla="*/ 99 w 197"/>
              <a:gd name="T1" fmla="*/ 0 h 197"/>
              <a:gd name="T2" fmla="*/ 158 w 197"/>
              <a:gd name="T3" fmla="*/ 159 h 197"/>
              <a:gd name="T4" fmla="*/ 159 w 197"/>
              <a:gd name="T5" fmla="*/ 122 h 197"/>
              <a:gd name="T6" fmla="*/ 154 w 197"/>
              <a:gd name="T7" fmla="*/ 131 h 197"/>
              <a:gd name="T8" fmla="*/ 150 w 197"/>
              <a:gd name="T9" fmla="*/ 137 h 197"/>
              <a:gd name="T10" fmla="*/ 99 w 197"/>
              <a:gd name="T11" fmla="*/ 183 h 197"/>
              <a:gd name="T12" fmla="*/ 104 w 197"/>
              <a:gd name="T13" fmla="*/ 162 h 197"/>
              <a:gd name="T14" fmla="*/ 86 w 197"/>
              <a:gd name="T15" fmla="*/ 161 h 197"/>
              <a:gd name="T16" fmla="*/ 99 w 197"/>
              <a:gd name="T17" fmla="*/ 183 h 197"/>
              <a:gd name="T18" fmla="*/ 48 w 197"/>
              <a:gd name="T19" fmla="*/ 139 h 197"/>
              <a:gd name="T20" fmla="*/ 39 w 197"/>
              <a:gd name="T21" fmla="*/ 122 h 197"/>
              <a:gd name="T22" fmla="*/ 38 w 197"/>
              <a:gd name="T23" fmla="*/ 39 h 197"/>
              <a:gd name="T24" fmla="*/ 41 w 197"/>
              <a:gd name="T25" fmla="*/ 71 h 197"/>
              <a:gd name="T26" fmla="*/ 44 w 197"/>
              <a:gd name="T27" fmla="*/ 65 h 197"/>
              <a:gd name="T28" fmla="*/ 38 w 197"/>
              <a:gd name="T29" fmla="*/ 39 h 197"/>
              <a:gd name="T30" fmla="*/ 86 w 197"/>
              <a:gd name="T31" fmla="*/ 35 h 197"/>
              <a:gd name="T32" fmla="*/ 99 w 197"/>
              <a:gd name="T33" fmla="*/ 34 h 197"/>
              <a:gd name="T34" fmla="*/ 109 w 197"/>
              <a:gd name="T35" fmla="*/ 35 h 197"/>
              <a:gd name="T36" fmla="*/ 130 w 197"/>
              <a:gd name="T37" fmla="*/ 52 h 197"/>
              <a:gd name="T38" fmla="*/ 99 w 197"/>
              <a:gd name="T39" fmla="*/ 43 h 197"/>
              <a:gd name="T40" fmla="*/ 68 w 197"/>
              <a:gd name="T41" fmla="*/ 52 h 197"/>
              <a:gd name="T42" fmla="*/ 45 w 197"/>
              <a:gd name="T43" fmla="*/ 109 h 197"/>
              <a:gd name="T44" fmla="*/ 82 w 197"/>
              <a:gd name="T45" fmla="*/ 151 h 197"/>
              <a:gd name="T46" fmla="*/ 125 w 197"/>
              <a:gd name="T47" fmla="*/ 147 h 197"/>
              <a:gd name="T48" fmla="*/ 154 w 197"/>
              <a:gd name="T49" fmla="*/ 98 h 197"/>
              <a:gd name="T50" fmla="*/ 158 w 197"/>
              <a:gd name="T51" fmla="*/ 38 h 197"/>
              <a:gd name="T52" fmla="*/ 151 w 197"/>
              <a:gd name="T53" fmla="*/ 60 h 197"/>
              <a:gd name="T54" fmla="*/ 154 w 197"/>
              <a:gd name="T55" fmla="*/ 65 h 197"/>
              <a:gd name="T56" fmla="*/ 159 w 197"/>
              <a:gd name="T57" fmla="*/ 75 h 197"/>
              <a:gd name="T58" fmla="*/ 158 w 197"/>
              <a:gd name="T59" fmla="*/ 38 h 197"/>
              <a:gd name="T60" fmla="*/ 123 w 197"/>
              <a:gd name="T61" fmla="*/ 96 h 197"/>
              <a:gd name="T62" fmla="*/ 104 w 197"/>
              <a:gd name="T63" fmla="*/ 131 h 197"/>
              <a:gd name="T64" fmla="*/ 99 w 197"/>
              <a:gd name="T65" fmla="*/ 131 h 197"/>
              <a:gd name="T66" fmla="*/ 75 w 197"/>
              <a:gd name="T67" fmla="*/ 109 h 197"/>
              <a:gd name="T68" fmla="*/ 90 w 197"/>
              <a:gd name="T69" fmla="*/ 114 h 197"/>
              <a:gd name="T70" fmla="*/ 92 w 197"/>
              <a:gd name="T71" fmla="*/ 125 h 197"/>
              <a:gd name="T72" fmla="*/ 97 w 197"/>
              <a:gd name="T73" fmla="*/ 103 h 197"/>
              <a:gd name="T74" fmla="*/ 75 w 197"/>
              <a:gd name="T75" fmla="*/ 84 h 197"/>
              <a:gd name="T76" fmla="*/ 87 w 197"/>
              <a:gd name="T77" fmla="*/ 66 h 197"/>
              <a:gd name="T78" fmla="*/ 104 w 197"/>
              <a:gd name="T79" fmla="*/ 52 h 197"/>
              <a:gd name="T80" fmla="*/ 127 w 197"/>
              <a:gd name="T81" fmla="*/ 77 h 197"/>
              <a:gd name="T82" fmla="*/ 113 w 197"/>
              <a:gd name="T83" fmla="*/ 84 h 197"/>
              <a:gd name="T84" fmla="*/ 113 w 197"/>
              <a:gd name="T85" fmla="*/ 69 h 197"/>
              <a:gd name="T86" fmla="*/ 104 w 197"/>
              <a:gd name="T87" fmla="*/ 88 h 197"/>
              <a:gd name="T88" fmla="*/ 114 w 197"/>
              <a:gd name="T89" fmla="*/ 122 h 197"/>
              <a:gd name="T90" fmla="*/ 106 w 197"/>
              <a:gd name="T91" fmla="*/ 104 h 197"/>
              <a:gd name="T92" fmla="*/ 104 w 197"/>
              <a:gd name="T93" fmla="*/ 126 h 197"/>
              <a:gd name="T94" fmla="*/ 87 w 197"/>
              <a:gd name="T95" fmla="*/ 78 h 197"/>
              <a:gd name="T96" fmla="*/ 98 w 197"/>
              <a:gd name="T97" fmla="*/ 88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97" h="197">
                <a:moveTo>
                  <a:pt x="99" y="197"/>
                </a:moveTo>
                <a:cubicBezTo>
                  <a:pt x="44" y="197"/>
                  <a:pt x="0" y="153"/>
                  <a:pt x="0" y="98"/>
                </a:cubicBezTo>
                <a:cubicBezTo>
                  <a:pt x="0" y="44"/>
                  <a:pt x="44" y="0"/>
                  <a:pt x="99" y="0"/>
                </a:cubicBezTo>
                <a:cubicBezTo>
                  <a:pt x="153" y="0"/>
                  <a:pt x="197" y="44"/>
                  <a:pt x="197" y="98"/>
                </a:cubicBezTo>
                <a:cubicBezTo>
                  <a:pt x="197" y="153"/>
                  <a:pt x="153" y="197"/>
                  <a:pt x="99" y="197"/>
                </a:cubicBezTo>
                <a:close/>
                <a:moveTo>
                  <a:pt x="158" y="159"/>
                </a:moveTo>
                <a:cubicBezTo>
                  <a:pt x="168" y="149"/>
                  <a:pt x="176" y="136"/>
                  <a:pt x="180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9" y="122"/>
                  <a:pt x="159" y="122"/>
                  <a:pt x="159" y="122"/>
                </a:cubicBezTo>
                <a:cubicBezTo>
                  <a:pt x="158" y="124"/>
                  <a:pt x="157" y="125"/>
                  <a:pt x="157" y="127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56" y="129"/>
                  <a:pt x="155" y="130"/>
                  <a:pt x="154" y="131"/>
                </a:cubicBezTo>
                <a:cubicBezTo>
                  <a:pt x="154" y="132"/>
                  <a:pt x="154" y="132"/>
                  <a:pt x="153" y="132"/>
                </a:cubicBezTo>
                <a:cubicBezTo>
                  <a:pt x="153" y="134"/>
                  <a:pt x="152" y="135"/>
                  <a:pt x="151" y="136"/>
                </a:cubicBezTo>
                <a:cubicBezTo>
                  <a:pt x="151" y="136"/>
                  <a:pt x="151" y="137"/>
                  <a:pt x="150" y="137"/>
                </a:cubicBezTo>
                <a:cubicBezTo>
                  <a:pt x="149" y="138"/>
                  <a:pt x="148" y="139"/>
                  <a:pt x="147" y="141"/>
                </a:cubicBezTo>
                <a:lnTo>
                  <a:pt x="158" y="159"/>
                </a:lnTo>
                <a:close/>
                <a:moveTo>
                  <a:pt x="99" y="183"/>
                </a:moveTo>
                <a:cubicBezTo>
                  <a:pt x="106" y="183"/>
                  <a:pt x="113" y="182"/>
                  <a:pt x="119" y="180"/>
                </a:cubicBezTo>
                <a:cubicBezTo>
                  <a:pt x="109" y="162"/>
                  <a:pt x="109" y="162"/>
                  <a:pt x="109" y="162"/>
                </a:cubicBezTo>
                <a:cubicBezTo>
                  <a:pt x="107" y="162"/>
                  <a:pt x="106" y="162"/>
                  <a:pt x="104" y="162"/>
                </a:cubicBezTo>
                <a:cubicBezTo>
                  <a:pt x="102" y="163"/>
                  <a:pt x="101" y="163"/>
                  <a:pt x="99" y="163"/>
                </a:cubicBezTo>
                <a:cubicBezTo>
                  <a:pt x="97" y="163"/>
                  <a:pt x="94" y="163"/>
                  <a:pt x="92" y="162"/>
                </a:cubicBezTo>
                <a:cubicBezTo>
                  <a:pt x="90" y="162"/>
                  <a:pt x="88" y="162"/>
                  <a:pt x="86" y="161"/>
                </a:cubicBezTo>
                <a:cubicBezTo>
                  <a:pt x="86" y="161"/>
                  <a:pt x="86" y="161"/>
                  <a:pt x="86" y="161"/>
                </a:cubicBezTo>
                <a:cubicBezTo>
                  <a:pt x="76" y="179"/>
                  <a:pt x="76" y="179"/>
                  <a:pt x="76" y="179"/>
                </a:cubicBezTo>
                <a:cubicBezTo>
                  <a:pt x="83" y="182"/>
                  <a:pt x="91" y="183"/>
                  <a:pt x="99" y="183"/>
                </a:cubicBezTo>
                <a:close/>
                <a:moveTo>
                  <a:pt x="38" y="157"/>
                </a:moveTo>
                <a:cubicBezTo>
                  <a:pt x="48" y="139"/>
                  <a:pt x="48" y="139"/>
                  <a:pt x="48" y="139"/>
                </a:cubicBezTo>
                <a:cubicBezTo>
                  <a:pt x="48" y="139"/>
                  <a:pt x="48" y="139"/>
                  <a:pt x="48" y="139"/>
                </a:cubicBezTo>
                <a:cubicBezTo>
                  <a:pt x="47" y="136"/>
                  <a:pt x="45" y="134"/>
                  <a:pt x="43" y="131"/>
                </a:cubicBezTo>
                <a:cubicBezTo>
                  <a:pt x="43" y="131"/>
                  <a:pt x="43" y="131"/>
                  <a:pt x="43" y="131"/>
                </a:cubicBezTo>
                <a:cubicBezTo>
                  <a:pt x="41" y="128"/>
                  <a:pt x="40" y="125"/>
                  <a:pt x="39" y="122"/>
                </a:cubicBezTo>
                <a:cubicBezTo>
                  <a:pt x="18" y="122"/>
                  <a:pt x="18" y="122"/>
                  <a:pt x="18" y="122"/>
                </a:cubicBezTo>
                <a:cubicBezTo>
                  <a:pt x="22" y="135"/>
                  <a:pt x="29" y="147"/>
                  <a:pt x="38" y="157"/>
                </a:cubicBezTo>
                <a:close/>
                <a:moveTo>
                  <a:pt x="38" y="39"/>
                </a:moveTo>
                <a:cubicBezTo>
                  <a:pt x="29" y="49"/>
                  <a:pt x="21" y="61"/>
                  <a:pt x="18" y="75"/>
                </a:cubicBezTo>
                <a:cubicBezTo>
                  <a:pt x="39" y="75"/>
                  <a:pt x="39" y="75"/>
                  <a:pt x="39" y="75"/>
                </a:cubicBezTo>
                <a:cubicBezTo>
                  <a:pt x="39" y="73"/>
                  <a:pt x="40" y="72"/>
                  <a:pt x="41" y="71"/>
                </a:cubicBezTo>
                <a:cubicBezTo>
                  <a:pt x="41" y="70"/>
                  <a:pt x="41" y="70"/>
                  <a:pt x="41" y="70"/>
                </a:cubicBezTo>
                <a:cubicBezTo>
                  <a:pt x="42" y="69"/>
                  <a:pt x="42" y="67"/>
                  <a:pt x="43" y="66"/>
                </a:cubicBezTo>
                <a:cubicBezTo>
                  <a:pt x="43" y="66"/>
                  <a:pt x="43" y="65"/>
                  <a:pt x="44" y="65"/>
                </a:cubicBezTo>
                <a:cubicBezTo>
                  <a:pt x="45" y="62"/>
                  <a:pt x="47" y="60"/>
                  <a:pt x="49" y="58"/>
                </a:cubicBezTo>
                <a:cubicBezTo>
                  <a:pt x="49" y="58"/>
                  <a:pt x="49" y="58"/>
                  <a:pt x="49" y="58"/>
                </a:cubicBezTo>
                <a:lnTo>
                  <a:pt x="38" y="39"/>
                </a:lnTo>
                <a:close/>
                <a:moveTo>
                  <a:pt x="99" y="14"/>
                </a:moveTo>
                <a:cubicBezTo>
                  <a:pt x="91" y="14"/>
                  <a:pt x="83" y="15"/>
                  <a:pt x="76" y="17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8" y="35"/>
                  <a:pt x="90" y="34"/>
                  <a:pt x="92" y="34"/>
                </a:cubicBezTo>
                <a:cubicBezTo>
                  <a:pt x="95" y="34"/>
                  <a:pt x="97" y="34"/>
                  <a:pt x="99" y="34"/>
                </a:cubicBezTo>
                <a:cubicBezTo>
                  <a:pt x="101" y="34"/>
                  <a:pt x="102" y="34"/>
                  <a:pt x="104" y="34"/>
                </a:cubicBezTo>
                <a:cubicBezTo>
                  <a:pt x="106" y="34"/>
                  <a:pt x="107" y="34"/>
                  <a:pt x="109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3" y="15"/>
                  <a:pt x="106" y="14"/>
                  <a:pt x="99" y="14"/>
                </a:cubicBezTo>
                <a:close/>
                <a:moveTo>
                  <a:pt x="130" y="52"/>
                </a:moveTo>
                <a:cubicBezTo>
                  <a:pt x="128" y="51"/>
                  <a:pt x="127" y="50"/>
                  <a:pt x="125" y="50"/>
                </a:cubicBezTo>
                <a:cubicBezTo>
                  <a:pt x="122" y="48"/>
                  <a:pt x="119" y="46"/>
                  <a:pt x="115" y="45"/>
                </a:cubicBezTo>
                <a:cubicBezTo>
                  <a:pt x="110" y="44"/>
                  <a:pt x="105" y="43"/>
                  <a:pt x="99" y="43"/>
                </a:cubicBezTo>
                <a:cubicBezTo>
                  <a:pt x="93" y="43"/>
                  <a:pt x="88" y="44"/>
                  <a:pt x="82" y="45"/>
                </a:cubicBezTo>
                <a:cubicBezTo>
                  <a:pt x="79" y="46"/>
                  <a:pt x="76" y="48"/>
                  <a:pt x="72" y="50"/>
                </a:cubicBezTo>
                <a:cubicBezTo>
                  <a:pt x="71" y="50"/>
                  <a:pt x="69" y="51"/>
                  <a:pt x="68" y="52"/>
                </a:cubicBezTo>
                <a:cubicBezTo>
                  <a:pt x="56" y="60"/>
                  <a:pt x="47" y="73"/>
                  <a:pt x="45" y="87"/>
                </a:cubicBezTo>
                <a:cubicBezTo>
                  <a:pt x="44" y="91"/>
                  <a:pt x="43" y="94"/>
                  <a:pt x="43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47" y="124"/>
                  <a:pt x="56" y="136"/>
                  <a:pt x="68" y="144"/>
                </a:cubicBezTo>
                <a:cubicBezTo>
                  <a:pt x="69" y="145"/>
                  <a:pt x="71" y="146"/>
                  <a:pt x="72" y="147"/>
                </a:cubicBezTo>
                <a:cubicBezTo>
                  <a:pt x="76" y="149"/>
                  <a:pt x="79" y="150"/>
                  <a:pt x="82" y="151"/>
                </a:cubicBezTo>
                <a:cubicBezTo>
                  <a:pt x="88" y="153"/>
                  <a:pt x="93" y="154"/>
                  <a:pt x="99" y="154"/>
                </a:cubicBezTo>
                <a:cubicBezTo>
                  <a:pt x="105" y="154"/>
                  <a:pt x="110" y="153"/>
                  <a:pt x="115" y="151"/>
                </a:cubicBezTo>
                <a:cubicBezTo>
                  <a:pt x="119" y="150"/>
                  <a:pt x="122" y="149"/>
                  <a:pt x="125" y="147"/>
                </a:cubicBezTo>
                <a:cubicBezTo>
                  <a:pt x="127" y="146"/>
                  <a:pt x="128" y="145"/>
                  <a:pt x="130" y="144"/>
                </a:cubicBezTo>
                <a:cubicBezTo>
                  <a:pt x="142" y="136"/>
                  <a:pt x="150" y="124"/>
                  <a:pt x="153" y="109"/>
                </a:cubicBezTo>
                <a:cubicBezTo>
                  <a:pt x="154" y="106"/>
                  <a:pt x="154" y="102"/>
                  <a:pt x="154" y="98"/>
                </a:cubicBezTo>
                <a:cubicBezTo>
                  <a:pt x="154" y="94"/>
                  <a:pt x="154" y="91"/>
                  <a:pt x="153" y="87"/>
                </a:cubicBezTo>
                <a:cubicBezTo>
                  <a:pt x="150" y="73"/>
                  <a:pt x="142" y="60"/>
                  <a:pt x="130" y="52"/>
                </a:cubicBezTo>
                <a:close/>
                <a:moveTo>
                  <a:pt x="158" y="38"/>
                </a:moveTo>
                <a:cubicBezTo>
                  <a:pt x="147" y="56"/>
                  <a:pt x="147" y="56"/>
                  <a:pt x="147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8" y="57"/>
                  <a:pt x="149" y="58"/>
                  <a:pt x="151" y="60"/>
                </a:cubicBezTo>
                <a:cubicBezTo>
                  <a:pt x="151" y="60"/>
                  <a:pt x="151" y="60"/>
                  <a:pt x="151" y="60"/>
                </a:cubicBezTo>
                <a:cubicBezTo>
                  <a:pt x="152" y="62"/>
                  <a:pt x="153" y="63"/>
                  <a:pt x="154" y="65"/>
                </a:cubicBezTo>
                <a:cubicBezTo>
                  <a:pt x="154" y="65"/>
                  <a:pt x="154" y="65"/>
                  <a:pt x="154" y="65"/>
                </a:cubicBezTo>
                <a:cubicBezTo>
                  <a:pt x="155" y="66"/>
                  <a:pt x="156" y="68"/>
                  <a:pt x="156" y="70"/>
                </a:cubicBezTo>
                <a:cubicBezTo>
                  <a:pt x="157" y="70"/>
                  <a:pt x="157" y="70"/>
                  <a:pt x="157" y="70"/>
                </a:cubicBezTo>
                <a:cubicBezTo>
                  <a:pt x="157" y="71"/>
                  <a:pt x="158" y="73"/>
                  <a:pt x="159" y="75"/>
                </a:cubicBezTo>
                <a:cubicBezTo>
                  <a:pt x="159" y="75"/>
                  <a:pt x="159" y="75"/>
                  <a:pt x="159" y="75"/>
                </a:cubicBezTo>
                <a:cubicBezTo>
                  <a:pt x="180" y="75"/>
                  <a:pt x="180" y="75"/>
                  <a:pt x="180" y="75"/>
                </a:cubicBezTo>
                <a:cubicBezTo>
                  <a:pt x="176" y="60"/>
                  <a:pt x="168" y="48"/>
                  <a:pt x="158" y="38"/>
                </a:cubicBezTo>
                <a:close/>
                <a:moveTo>
                  <a:pt x="105" y="89"/>
                </a:moveTo>
                <a:cubicBezTo>
                  <a:pt x="106" y="89"/>
                  <a:pt x="107" y="89"/>
                  <a:pt x="107" y="89"/>
                </a:cubicBezTo>
                <a:cubicBezTo>
                  <a:pt x="114" y="90"/>
                  <a:pt x="120" y="92"/>
                  <a:pt x="123" y="96"/>
                </a:cubicBezTo>
                <a:cubicBezTo>
                  <a:pt x="127" y="99"/>
                  <a:pt x="129" y="103"/>
                  <a:pt x="129" y="109"/>
                </a:cubicBezTo>
                <a:cubicBezTo>
                  <a:pt x="129" y="115"/>
                  <a:pt x="126" y="120"/>
                  <a:pt x="121" y="124"/>
                </a:cubicBezTo>
                <a:cubicBezTo>
                  <a:pt x="117" y="128"/>
                  <a:pt x="111" y="130"/>
                  <a:pt x="104" y="131"/>
                </a:cubicBezTo>
                <a:cubicBezTo>
                  <a:pt x="104" y="145"/>
                  <a:pt x="104" y="145"/>
                  <a:pt x="104" y="145"/>
                </a:cubicBezTo>
                <a:cubicBezTo>
                  <a:pt x="99" y="145"/>
                  <a:pt x="99" y="145"/>
                  <a:pt x="99" y="145"/>
                </a:cubicBezTo>
                <a:cubicBezTo>
                  <a:pt x="99" y="131"/>
                  <a:pt x="99" y="131"/>
                  <a:pt x="99" y="131"/>
                </a:cubicBezTo>
                <a:cubicBezTo>
                  <a:pt x="91" y="130"/>
                  <a:pt x="85" y="129"/>
                  <a:pt x="80" y="126"/>
                </a:cubicBezTo>
                <a:cubicBezTo>
                  <a:pt x="75" y="123"/>
                  <a:pt x="73" y="119"/>
                  <a:pt x="73" y="115"/>
                </a:cubicBezTo>
                <a:cubicBezTo>
                  <a:pt x="73" y="112"/>
                  <a:pt x="73" y="110"/>
                  <a:pt x="75" y="109"/>
                </a:cubicBezTo>
                <a:cubicBezTo>
                  <a:pt x="76" y="107"/>
                  <a:pt x="78" y="106"/>
                  <a:pt x="81" y="106"/>
                </a:cubicBezTo>
                <a:cubicBezTo>
                  <a:pt x="84" y="106"/>
                  <a:pt x="86" y="107"/>
                  <a:pt x="87" y="108"/>
                </a:cubicBezTo>
                <a:cubicBezTo>
                  <a:pt x="89" y="110"/>
                  <a:pt x="90" y="112"/>
                  <a:pt x="90" y="114"/>
                </a:cubicBezTo>
                <a:cubicBezTo>
                  <a:pt x="90" y="116"/>
                  <a:pt x="89" y="118"/>
                  <a:pt x="89" y="119"/>
                </a:cubicBezTo>
                <a:cubicBezTo>
                  <a:pt x="88" y="121"/>
                  <a:pt x="88" y="122"/>
                  <a:pt x="87" y="123"/>
                </a:cubicBezTo>
                <a:cubicBezTo>
                  <a:pt x="88" y="124"/>
                  <a:pt x="90" y="124"/>
                  <a:pt x="92" y="125"/>
                </a:cubicBezTo>
                <a:cubicBezTo>
                  <a:pt x="94" y="126"/>
                  <a:pt x="96" y="126"/>
                  <a:pt x="99" y="126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8" y="103"/>
                  <a:pt x="98" y="103"/>
                  <a:pt x="97" y="103"/>
                </a:cubicBezTo>
                <a:cubicBezTo>
                  <a:pt x="97" y="103"/>
                  <a:pt x="96" y="103"/>
                  <a:pt x="96" y="103"/>
                </a:cubicBezTo>
                <a:cubicBezTo>
                  <a:pt x="89" y="103"/>
                  <a:pt x="84" y="101"/>
                  <a:pt x="80" y="97"/>
                </a:cubicBezTo>
                <a:cubicBezTo>
                  <a:pt x="76" y="94"/>
                  <a:pt x="75" y="90"/>
                  <a:pt x="75" y="84"/>
                </a:cubicBezTo>
                <a:cubicBezTo>
                  <a:pt x="75" y="82"/>
                  <a:pt x="75" y="80"/>
                  <a:pt x="76" y="77"/>
                </a:cubicBezTo>
                <a:cubicBezTo>
                  <a:pt x="77" y="75"/>
                  <a:pt x="78" y="73"/>
                  <a:pt x="80" y="71"/>
                </a:cubicBezTo>
                <a:cubicBezTo>
                  <a:pt x="82" y="69"/>
                  <a:pt x="84" y="67"/>
                  <a:pt x="87" y="66"/>
                </a:cubicBezTo>
                <a:cubicBezTo>
                  <a:pt x="90" y="64"/>
                  <a:pt x="94" y="64"/>
                  <a:pt x="99" y="63"/>
                </a:cubicBezTo>
                <a:cubicBezTo>
                  <a:pt x="99" y="52"/>
                  <a:pt x="99" y="52"/>
                  <a:pt x="99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4" y="63"/>
                  <a:pt x="104" y="63"/>
                  <a:pt x="104" y="63"/>
                </a:cubicBezTo>
                <a:cubicBezTo>
                  <a:pt x="110" y="64"/>
                  <a:pt x="116" y="65"/>
                  <a:pt x="120" y="68"/>
                </a:cubicBezTo>
                <a:cubicBezTo>
                  <a:pt x="125" y="70"/>
                  <a:pt x="127" y="74"/>
                  <a:pt x="127" y="77"/>
                </a:cubicBezTo>
                <a:cubicBezTo>
                  <a:pt x="127" y="80"/>
                  <a:pt x="126" y="82"/>
                  <a:pt x="125" y="83"/>
                </a:cubicBezTo>
                <a:cubicBezTo>
                  <a:pt x="123" y="85"/>
                  <a:pt x="121" y="86"/>
                  <a:pt x="119" y="86"/>
                </a:cubicBezTo>
                <a:cubicBezTo>
                  <a:pt x="116" y="86"/>
                  <a:pt x="114" y="85"/>
                  <a:pt x="113" y="84"/>
                </a:cubicBezTo>
                <a:cubicBezTo>
                  <a:pt x="111" y="82"/>
                  <a:pt x="111" y="81"/>
                  <a:pt x="111" y="78"/>
                </a:cubicBezTo>
                <a:cubicBezTo>
                  <a:pt x="111" y="77"/>
                  <a:pt x="111" y="75"/>
                  <a:pt x="111" y="74"/>
                </a:cubicBezTo>
                <a:cubicBezTo>
                  <a:pt x="112" y="72"/>
                  <a:pt x="112" y="71"/>
                  <a:pt x="113" y="69"/>
                </a:cubicBezTo>
                <a:cubicBezTo>
                  <a:pt x="112" y="69"/>
                  <a:pt x="111" y="69"/>
                  <a:pt x="109" y="68"/>
                </a:cubicBezTo>
                <a:cubicBezTo>
                  <a:pt x="107" y="68"/>
                  <a:pt x="105" y="68"/>
                  <a:pt x="104" y="6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4" y="88"/>
                  <a:pt x="105" y="89"/>
                  <a:pt x="105" y="89"/>
                </a:cubicBezTo>
                <a:close/>
                <a:moveTo>
                  <a:pt x="104" y="126"/>
                </a:moveTo>
                <a:cubicBezTo>
                  <a:pt x="108" y="126"/>
                  <a:pt x="111" y="125"/>
                  <a:pt x="114" y="122"/>
                </a:cubicBezTo>
                <a:cubicBezTo>
                  <a:pt x="116" y="120"/>
                  <a:pt x="117" y="118"/>
                  <a:pt x="117" y="115"/>
                </a:cubicBezTo>
                <a:cubicBezTo>
                  <a:pt x="117" y="112"/>
                  <a:pt x="116" y="110"/>
                  <a:pt x="114" y="108"/>
                </a:cubicBezTo>
                <a:cubicBezTo>
                  <a:pt x="113" y="106"/>
                  <a:pt x="110" y="105"/>
                  <a:pt x="106" y="104"/>
                </a:cubicBezTo>
                <a:cubicBezTo>
                  <a:pt x="106" y="104"/>
                  <a:pt x="106" y="104"/>
                  <a:pt x="105" y="104"/>
                </a:cubicBezTo>
                <a:cubicBezTo>
                  <a:pt x="104" y="104"/>
                  <a:pt x="104" y="104"/>
                  <a:pt x="104" y="104"/>
                </a:cubicBezTo>
                <a:lnTo>
                  <a:pt x="104" y="126"/>
                </a:lnTo>
                <a:close/>
                <a:moveTo>
                  <a:pt x="99" y="68"/>
                </a:moveTo>
                <a:cubicBezTo>
                  <a:pt x="95" y="68"/>
                  <a:pt x="92" y="69"/>
                  <a:pt x="90" y="71"/>
                </a:cubicBezTo>
                <a:cubicBezTo>
                  <a:pt x="88" y="73"/>
                  <a:pt x="87" y="75"/>
                  <a:pt x="87" y="78"/>
                </a:cubicBezTo>
                <a:cubicBezTo>
                  <a:pt x="87" y="81"/>
                  <a:pt x="87" y="83"/>
                  <a:pt x="89" y="85"/>
                </a:cubicBezTo>
                <a:cubicBezTo>
                  <a:pt x="91" y="86"/>
                  <a:pt x="93" y="87"/>
                  <a:pt x="96" y="88"/>
                </a:cubicBezTo>
                <a:cubicBezTo>
                  <a:pt x="97" y="88"/>
                  <a:pt x="97" y="88"/>
                  <a:pt x="98" y="88"/>
                </a:cubicBezTo>
                <a:cubicBezTo>
                  <a:pt x="98" y="88"/>
                  <a:pt x="98" y="88"/>
                  <a:pt x="99" y="88"/>
                </a:cubicBezTo>
                <a:lnTo>
                  <a:pt x="99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89605" tIns="44803" rIns="89605" bIns="44803" numCol="1" anchor="t" anchorCtr="0" compatLnSpc="1">
            <a:prstTxWarp prst="textNoShape">
              <a:avLst/>
            </a:prstTxWarp>
          </a:bodyPr>
          <a:lstStyle/>
          <a:p>
            <a:endParaRPr lang="zh-CN" altLang="en-US" sz="1300">
              <a:latin typeface="Impact MT Std" pitchFamily="34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0" y="6482536"/>
            <a:ext cx="12192000" cy="114839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539616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25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75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25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75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25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25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3750"/>
                            </p:stCondLst>
                            <p:childTnLst>
                              <p:par>
                                <p:cTn id="1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450"/>
                            </p:stCondLst>
                            <p:childTnLst>
                              <p:par>
                                <p:cTn id="1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4950"/>
                            </p:stCondLst>
                            <p:childTnLst>
                              <p:par>
                                <p:cTn id="1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450"/>
                            </p:stCondLst>
                            <p:childTnLst>
                              <p:par>
                                <p:cTn id="1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595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 animBg="1"/>
      <p:bldP spid="40" grpId="0" animBg="1"/>
      <p:bldP spid="41" grpId="0"/>
      <p:bldP spid="46" grpId="0"/>
      <p:bldP spid="55" grpId="0"/>
      <p:bldP spid="56" grpId="0" animBg="1"/>
      <p:bldP spid="57" grpId="0"/>
      <p:bldP spid="59" grpId="0"/>
      <p:bldP spid="60" grpId="0"/>
      <p:bldP spid="61" grpId="0" animBg="1"/>
      <p:bldP spid="62" grpId="0"/>
      <p:bldP spid="64" grpId="0"/>
      <p:bldP spid="65" grpId="0"/>
      <p:bldP spid="66" grpId="0" animBg="1"/>
      <p:bldP spid="67" grpId="0"/>
      <p:bldP spid="68" grpId="0" animBg="1"/>
      <p:bldP spid="69" grpId="0" animBg="1"/>
      <p:bldP spid="70" grpId="0" animBg="1"/>
      <p:bldP spid="7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623686" cy="477054"/>
            <a:chOff x="593838" y="646821"/>
            <a:chExt cx="3623684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6146" y="818376"/>
              <a:ext cx="2221376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6997" y="2180125"/>
            <a:ext cx="3206605" cy="1904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/>
          <a:srcRect t="3676"/>
          <a:stretch/>
        </p:blipFill>
        <p:spPr>
          <a:xfrm>
            <a:off x="4355843" y="2180125"/>
            <a:ext cx="3811791" cy="1904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875" y="2180125"/>
            <a:ext cx="2857111" cy="1904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TextBox 105"/>
          <p:cNvSpPr txBox="1">
            <a:spLocks noChangeArrowheads="1"/>
          </p:cNvSpPr>
          <p:nvPr/>
        </p:nvSpPr>
        <p:spPr bwMode="auto">
          <a:xfrm>
            <a:off x="1808313" y="4538867"/>
            <a:ext cx="21341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投影仪</a:t>
            </a:r>
            <a:endParaRPr lang="id-ID" altLang="zh-CN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1" name="TextBox 106"/>
          <p:cNvSpPr txBox="1">
            <a:spLocks noChangeArrowheads="1"/>
          </p:cNvSpPr>
          <p:nvPr/>
        </p:nvSpPr>
        <p:spPr bwMode="auto">
          <a:xfrm>
            <a:off x="983071" y="4877421"/>
            <a:ext cx="2439708" cy="6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/>
              </a:rPr>
              <a:t>点击输入简要文字内容，文字内容需概括精炼，不用多余的文字修饰，言简意赅的说明分项内容。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TextBox 105"/>
          <p:cNvSpPr txBox="1">
            <a:spLocks noChangeArrowheads="1"/>
          </p:cNvSpPr>
          <p:nvPr/>
        </p:nvSpPr>
        <p:spPr bwMode="auto">
          <a:xfrm>
            <a:off x="5467218" y="4538866"/>
            <a:ext cx="21341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zh-CN" altLang="en-US" sz="16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书</a:t>
            </a:r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本 笔记本</a:t>
            </a:r>
            <a:endParaRPr lang="id-ID" altLang="zh-CN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3" name="TextBox 106"/>
          <p:cNvSpPr txBox="1">
            <a:spLocks noChangeArrowheads="1"/>
          </p:cNvSpPr>
          <p:nvPr/>
        </p:nvSpPr>
        <p:spPr bwMode="auto">
          <a:xfrm>
            <a:off x="4786337" y="4877420"/>
            <a:ext cx="2681008" cy="6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/>
              </a:rPr>
              <a:t>点击输入简要文字内容，文字内容需概括精炼，不用多余的文字修饰，言简意赅的说明分项内容。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TextBox 105"/>
          <p:cNvSpPr txBox="1">
            <a:spLocks noChangeArrowheads="1"/>
          </p:cNvSpPr>
          <p:nvPr/>
        </p:nvSpPr>
        <p:spPr bwMode="auto">
          <a:xfrm>
            <a:off x="9285512" y="4556533"/>
            <a:ext cx="21341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zh-CN" altLang="en-US" sz="1600" b="1" spc="3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铅笔、透明胶</a:t>
            </a:r>
            <a:endParaRPr lang="id-ID" altLang="zh-CN" sz="16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</p:txBody>
      </p:sp>
      <p:sp>
        <p:nvSpPr>
          <p:cNvPr id="15" name="TextBox 106"/>
          <p:cNvSpPr txBox="1">
            <a:spLocks noChangeArrowheads="1"/>
          </p:cNvSpPr>
          <p:nvPr/>
        </p:nvSpPr>
        <p:spPr bwMode="auto">
          <a:xfrm>
            <a:off x="8992134" y="4895086"/>
            <a:ext cx="2402094" cy="69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 sz="43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zh-CN" altLang="en-US" sz="800" spc="3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 Light"/>
              </a:rPr>
              <a:t>点击输入简要文字内容，文字内容需概括精炼，不用多余的文字修饰，言简意赅的说明分项内容。</a:t>
            </a:r>
            <a:endParaRPr lang="en-US" altLang="zh-CN" sz="800" dirty="0"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3033165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6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5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5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12" grpId="0"/>
          <p:bldP spid="13" grpId="0"/>
          <p:bldP spid="14" grpId="0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623686" cy="477054"/>
            <a:chOff x="593838" y="646821"/>
            <a:chExt cx="3623684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6146" y="818376"/>
              <a:ext cx="2221376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2137843"/>
            <a:ext cx="12192000" cy="3242509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1"/>
          <a:stretch/>
        </p:blipFill>
        <p:spPr>
          <a:xfrm>
            <a:off x="0" y="2136440"/>
            <a:ext cx="5516002" cy="327124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1" b="11667"/>
          <a:stretch/>
        </p:blipFill>
        <p:spPr>
          <a:xfrm>
            <a:off x="5567437" y="3805099"/>
            <a:ext cx="3171094" cy="15740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6" b="9206"/>
          <a:stretch/>
        </p:blipFill>
        <p:spPr>
          <a:xfrm>
            <a:off x="5576962" y="2136604"/>
            <a:ext cx="3161569" cy="1622775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9028584" y="2451347"/>
            <a:ext cx="2873359" cy="2515593"/>
            <a:chOff x="9028584" y="2451347"/>
            <a:chExt cx="2873359" cy="2515593"/>
          </a:xfrm>
        </p:grpSpPr>
        <p:sp>
          <p:nvSpPr>
            <p:cNvPr id="22" name="TextBox 172"/>
            <p:cNvSpPr txBox="1"/>
            <p:nvPr/>
          </p:nvSpPr>
          <p:spPr>
            <a:xfrm>
              <a:off x="9028584" y="2451347"/>
              <a:ext cx="2304652" cy="41551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23" name="TextBox 173"/>
            <p:cNvSpPr txBox="1"/>
            <p:nvPr/>
          </p:nvSpPr>
          <p:spPr>
            <a:xfrm>
              <a:off x="9028586" y="2966810"/>
              <a:ext cx="2873357" cy="60941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24" name="TextBox 172"/>
            <p:cNvSpPr txBox="1"/>
            <p:nvPr/>
          </p:nvSpPr>
          <p:spPr>
            <a:xfrm>
              <a:off x="9028584" y="3842061"/>
              <a:ext cx="2304652" cy="41551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25" name="TextBox 173"/>
            <p:cNvSpPr txBox="1"/>
            <p:nvPr/>
          </p:nvSpPr>
          <p:spPr>
            <a:xfrm>
              <a:off x="9028586" y="4357524"/>
              <a:ext cx="2873357" cy="60941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4403607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623686" cy="477054"/>
            <a:chOff x="593838" y="646821"/>
            <a:chExt cx="3623684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6146" y="818376"/>
              <a:ext cx="2221376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Preparation 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教学准备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cxnSp>
        <p:nvCxnSpPr>
          <p:cNvPr id="8" name="Straight Connector 32"/>
          <p:cNvCxnSpPr>
            <a:cxnSpLocks noChangeShapeType="1"/>
          </p:cNvCxnSpPr>
          <p:nvPr/>
        </p:nvCxnSpPr>
        <p:spPr bwMode="auto">
          <a:xfrm flipH="1" flipV="1">
            <a:off x="3657600" y="3230563"/>
            <a:ext cx="942975" cy="465137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cxnSp>
        <p:nvCxnSpPr>
          <p:cNvPr id="9" name="Straight Connector 43"/>
          <p:cNvCxnSpPr>
            <a:cxnSpLocks noChangeShapeType="1"/>
          </p:cNvCxnSpPr>
          <p:nvPr/>
        </p:nvCxnSpPr>
        <p:spPr bwMode="auto">
          <a:xfrm>
            <a:off x="1966913" y="2101850"/>
            <a:ext cx="3022600" cy="1654175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cxnSp>
        <p:nvCxnSpPr>
          <p:cNvPr id="10" name="Straight Connector 18"/>
          <p:cNvCxnSpPr>
            <a:cxnSpLocks noChangeShapeType="1"/>
            <a:endCxn id="14" idx="0"/>
          </p:cNvCxnSpPr>
          <p:nvPr/>
        </p:nvCxnSpPr>
        <p:spPr bwMode="auto">
          <a:xfrm flipH="1">
            <a:off x="2593975" y="4311650"/>
            <a:ext cx="2114550" cy="1536700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sp>
        <p:nvSpPr>
          <p:cNvPr id="11" name="Rounded Rectangle 19"/>
          <p:cNvSpPr/>
          <p:nvPr/>
        </p:nvSpPr>
        <p:spPr>
          <a:xfrm>
            <a:off x="2481263" y="4749800"/>
            <a:ext cx="1743075" cy="409575"/>
          </a:xfrm>
          <a:prstGeom prst="roundRect">
            <a:avLst>
              <a:gd name="adj" fmla="val 11627"/>
            </a:avLst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Facebook</a:t>
            </a:r>
          </a:p>
        </p:txBody>
      </p:sp>
      <p:sp>
        <p:nvSpPr>
          <p:cNvPr id="12" name="Rounded Rectangle 20"/>
          <p:cNvSpPr/>
          <p:nvPr/>
        </p:nvSpPr>
        <p:spPr>
          <a:xfrm>
            <a:off x="2892425" y="2860675"/>
            <a:ext cx="1660525" cy="398463"/>
          </a:xfrm>
          <a:prstGeom prst="roundRect">
            <a:avLst>
              <a:gd name="adj" fmla="val 11627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YouTube</a:t>
            </a:r>
            <a:endParaRPr lang="en-US" b="1" dirty="0">
              <a:solidFill>
                <a:schemeClr val="bg1">
                  <a:lumMod val="95000"/>
                </a:schemeClr>
              </a:solidFill>
              <a:ea typeface="Kozuka Mincho Pro EL" panose="02020200000000000000" pitchFamily="18" charset="-128"/>
              <a:cs typeface="Lucida Grande" pitchFamily="2" charset="0"/>
            </a:endParaRPr>
          </a:p>
        </p:txBody>
      </p:sp>
      <p:sp>
        <p:nvSpPr>
          <p:cNvPr id="13" name="Rounded Rectangle 22"/>
          <p:cNvSpPr/>
          <p:nvPr/>
        </p:nvSpPr>
        <p:spPr>
          <a:xfrm>
            <a:off x="3781425" y="5651500"/>
            <a:ext cx="1541463" cy="396875"/>
          </a:xfrm>
          <a:prstGeom prst="roundRect">
            <a:avLst>
              <a:gd name="adj" fmla="val 1162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Google+</a:t>
            </a:r>
          </a:p>
        </p:txBody>
      </p:sp>
      <p:sp>
        <p:nvSpPr>
          <p:cNvPr id="14" name="Rounded Rectangle 23"/>
          <p:cNvSpPr/>
          <p:nvPr/>
        </p:nvSpPr>
        <p:spPr>
          <a:xfrm>
            <a:off x="1822450" y="5848350"/>
            <a:ext cx="1541463" cy="398463"/>
          </a:xfrm>
          <a:prstGeom prst="roundRect">
            <a:avLst>
              <a:gd name="adj" fmla="val 11627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400" b="1" dirty="0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Flickr</a:t>
            </a:r>
            <a:endParaRPr lang="en-US" sz="1400" b="1" dirty="0">
              <a:solidFill>
                <a:schemeClr val="bg1">
                  <a:lumMod val="95000"/>
                </a:schemeClr>
              </a:solidFill>
              <a:ea typeface="Kozuka Mincho Pro EL" panose="02020200000000000000" pitchFamily="18" charset="-128"/>
              <a:cs typeface="Lucida Grande" pitchFamily="2" charset="0"/>
            </a:endParaRPr>
          </a:p>
        </p:txBody>
      </p:sp>
      <p:sp>
        <p:nvSpPr>
          <p:cNvPr id="15" name="Rounded Rectangle 24"/>
          <p:cNvSpPr/>
          <p:nvPr/>
        </p:nvSpPr>
        <p:spPr>
          <a:xfrm>
            <a:off x="869950" y="3646488"/>
            <a:ext cx="1927225" cy="495300"/>
          </a:xfrm>
          <a:prstGeom prst="roundRect">
            <a:avLst>
              <a:gd name="adj" fmla="val 11627"/>
            </a:avLst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Linkedin</a:t>
            </a:r>
          </a:p>
        </p:txBody>
      </p:sp>
      <p:sp>
        <p:nvSpPr>
          <p:cNvPr id="16" name="Rounded Rectangle 25"/>
          <p:cNvSpPr/>
          <p:nvPr/>
        </p:nvSpPr>
        <p:spPr>
          <a:xfrm>
            <a:off x="3406775" y="1962150"/>
            <a:ext cx="1543050" cy="396875"/>
          </a:xfrm>
          <a:prstGeom prst="roundRect">
            <a:avLst>
              <a:gd name="adj" fmla="val 11627"/>
            </a:avLst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b="1" dirty="0" err="1" smtClean="0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MySpace</a:t>
            </a:r>
            <a:endParaRPr lang="en-US" sz="1400" b="1" dirty="0">
              <a:solidFill>
                <a:schemeClr val="bg1">
                  <a:lumMod val="95000"/>
                </a:schemeClr>
              </a:solidFill>
              <a:ea typeface="Kozuka Mincho Pro EL" panose="02020200000000000000" pitchFamily="18" charset="-128"/>
              <a:cs typeface="Lucida Grande" pitchFamily="2" charset="0"/>
            </a:endParaRPr>
          </a:p>
        </p:txBody>
      </p:sp>
      <p:sp>
        <p:nvSpPr>
          <p:cNvPr id="17" name="Rounded Rectangle 26"/>
          <p:cNvSpPr/>
          <p:nvPr/>
        </p:nvSpPr>
        <p:spPr>
          <a:xfrm>
            <a:off x="1352550" y="1782763"/>
            <a:ext cx="1155700" cy="296862"/>
          </a:xfrm>
          <a:prstGeom prst="roundRect">
            <a:avLst>
              <a:gd name="adj" fmla="val 11627"/>
            </a:avLst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 smtClean="0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Twitter</a:t>
            </a:r>
            <a:endParaRPr lang="en-US" sz="1100" b="1" dirty="0">
              <a:solidFill>
                <a:schemeClr val="bg1">
                  <a:lumMod val="95000"/>
                </a:schemeClr>
              </a:solidFill>
              <a:ea typeface="Kozuka Mincho Pro EL" panose="02020200000000000000" pitchFamily="18" charset="-128"/>
              <a:cs typeface="Lucida Grande" pitchFamily="2" charset="0"/>
            </a:endParaRPr>
          </a:p>
        </p:txBody>
      </p:sp>
      <p:sp>
        <p:nvSpPr>
          <p:cNvPr id="19" name="Rounded Rectangle 28"/>
          <p:cNvSpPr/>
          <p:nvPr/>
        </p:nvSpPr>
        <p:spPr>
          <a:xfrm>
            <a:off x="1966913" y="5451475"/>
            <a:ext cx="528637" cy="200025"/>
          </a:xfrm>
          <a:prstGeom prst="roundRect">
            <a:avLst>
              <a:gd name="adj" fmla="val 11627"/>
            </a:avLst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100" b="1" dirty="0">
              <a:solidFill>
                <a:schemeClr val="bg1">
                  <a:lumMod val="95000"/>
                </a:schemeClr>
              </a:solidFill>
              <a:ea typeface="Lucida Grande" pitchFamily="2" charset="0"/>
              <a:cs typeface="Lucida Grande" pitchFamily="2" charset="0"/>
            </a:endParaRPr>
          </a:p>
        </p:txBody>
      </p:sp>
      <p:sp>
        <p:nvSpPr>
          <p:cNvPr id="20" name="Rounded Rectangle 30"/>
          <p:cNvSpPr/>
          <p:nvPr/>
        </p:nvSpPr>
        <p:spPr>
          <a:xfrm>
            <a:off x="5857875" y="3149600"/>
            <a:ext cx="771525" cy="217488"/>
          </a:xfrm>
          <a:prstGeom prst="roundRect">
            <a:avLst>
              <a:gd name="adj" fmla="val 11627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b="1" dirty="0" err="1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Tumblr</a:t>
            </a:r>
            <a:endParaRPr lang="en-US" sz="1050" b="1" dirty="0">
              <a:solidFill>
                <a:schemeClr val="bg1">
                  <a:lumMod val="95000"/>
                </a:schemeClr>
              </a:solidFill>
              <a:ea typeface="Kozuka Mincho Pro EL" panose="02020200000000000000" pitchFamily="18" charset="-128"/>
              <a:cs typeface="Lucida Grande" pitchFamily="2" charset="0"/>
            </a:endParaRPr>
          </a:p>
        </p:txBody>
      </p:sp>
      <p:cxnSp>
        <p:nvCxnSpPr>
          <p:cNvPr id="21" name="Straight Connector 31"/>
          <p:cNvCxnSpPr>
            <a:cxnSpLocks noChangeShapeType="1"/>
            <a:stCxn id="26" idx="0"/>
          </p:cNvCxnSpPr>
          <p:nvPr/>
        </p:nvCxnSpPr>
        <p:spPr bwMode="auto">
          <a:xfrm flipH="1" flipV="1">
            <a:off x="4552950" y="2359025"/>
            <a:ext cx="396875" cy="1287463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cxnSp>
        <p:nvCxnSpPr>
          <p:cNvPr id="22" name="Straight Connector 40"/>
          <p:cNvCxnSpPr>
            <a:cxnSpLocks noChangeShapeType="1"/>
            <a:endCxn id="20" idx="2"/>
          </p:cNvCxnSpPr>
          <p:nvPr/>
        </p:nvCxnSpPr>
        <p:spPr bwMode="auto">
          <a:xfrm flipV="1">
            <a:off x="5322888" y="3367088"/>
            <a:ext cx="920750" cy="295275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cxnSp>
        <p:nvCxnSpPr>
          <p:cNvPr id="23" name="Straight Connector 41"/>
          <p:cNvCxnSpPr>
            <a:cxnSpLocks noChangeShapeType="1"/>
          </p:cNvCxnSpPr>
          <p:nvPr/>
        </p:nvCxnSpPr>
        <p:spPr bwMode="auto">
          <a:xfrm flipH="1">
            <a:off x="3195638" y="4300538"/>
            <a:ext cx="1316037" cy="449262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cxnSp>
        <p:nvCxnSpPr>
          <p:cNvPr id="24" name="Straight Connector 42"/>
          <p:cNvCxnSpPr>
            <a:cxnSpLocks noChangeShapeType="1"/>
            <a:stCxn id="26" idx="1"/>
            <a:endCxn id="15" idx="3"/>
          </p:cNvCxnSpPr>
          <p:nvPr/>
        </p:nvCxnSpPr>
        <p:spPr bwMode="auto">
          <a:xfrm flipH="1" flipV="1">
            <a:off x="2797175" y="3895725"/>
            <a:ext cx="857250" cy="84138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cxnSp>
        <p:nvCxnSpPr>
          <p:cNvPr id="25" name="Straight Connector 46"/>
          <p:cNvCxnSpPr>
            <a:cxnSpLocks noChangeShapeType="1"/>
            <a:stCxn id="26" idx="2"/>
            <a:endCxn id="13" idx="0"/>
          </p:cNvCxnSpPr>
          <p:nvPr/>
        </p:nvCxnSpPr>
        <p:spPr bwMode="auto">
          <a:xfrm flipH="1">
            <a:off x="4552950" y="4311650"/>
            <a:ext cx="396875" cy="1339850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sp>
        <p:nvSpPr>
          <p:cNvPr id="26" name="Rounded Rectangle 47"/>
          <p:cNvSpPr>
            <a:spLocks noChangeArrowheads="1"/>
          </p:cNvSpPr>
          <p:nvPr/>
        </p:nvSpPr>
        <p:spPr bwMode="auto">
          <a:xfrm>
            <a:off x="3654425" y="3646488"/>
            <a:ext cx="2589213" cy="665162"/>
          </a:xfrm>
          <a:prstGeom prst="roundRect">
            <a:avLst>
              <a:gd name="adj" fmla="val 11625"/>
            </a:avLst>
          </a:prstGeom>
          <a:solidFill>
            <a:srgbClr val="7AB005"/>
          </a:solidFill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+mn-lt"/>
                <a:ea typeface="Kozuka Mincho Pro H" panose="02020A00000000000000" pitchFamily="18" charset="-128"/>
                <a:cs typeface="Lucida Grande" pitchFamily="2" charset="0"/>
              </a:rPr>
              <a:t>Social Media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+mn-lt"/>
              <a:ea typeface="Kozuka Mincho Pro H" panose="02020A00000000000000" pitchFamily="18" charset="-128"/>
              <a:cs typeface="Lucida Grande" pitchFamily="2" charset="0"/>
            </a:endParaRPr>
          </a:p>
        </p:txBody>
      </p:sp>
      <p:cxnSp>
        <p:nvCxnSpPr>
          <p:cNvPr id="27" name="Straight Connector 48"/>
          <p:cNvCxnSpPr>
            <a:cxnSpLocks noChangeShapeType="1"/>
          </p:cNvCxnSpPr>
          <p:nvPr/>
        </p:nvCxnSpPr>
        <p:spPr bwMode="auto">
          <a:xfrm>
            <a:off x="5637213" y="4332288"/>
            <a:ext cx="830262" cy="254000"/>
          </a:xfrm>
          <a:prstGeom prst="line">
            <a:avLst/>
          </a:prstGeom>
          <a:solidFill>
            <a:schemeClr val="accent2"/>
          </a:solidFill>
          <a:ln w="25400">
            <a:solidFill>
              <a:schemeClr val="bg1">
                <a:lumMod val="65000"/>
              </a:schemeClr>
            </a:solidFill>
            <a:prstDash val="sysDot"/>
            <a:round/>
            <a:headEnd/>
            <a:tailEnd/>
          </a:ln>
          <a:effectLst/>
          <a:extLst/>
        </p:spPr>
      </p:cxnSp>
      <p:sp>
        <p:nvSpPr>
          <p:cNvPr id="28" name="Rounded Rectangle 49"/>
          <p:cNvSpPr/>
          <p:nvPr/>
        </p:nvSpPr>
        <p:spPr>
          <a:xfrm>
            <a:off x="5907088" y="4581525"/>
            <a:ext cx="1154112" cy="296863"/>
          </a:xfrm>
          <a:prstGeom prst="roundRect">
            <a:avLst>
              <a:gd name="adj" fmla="val 11627"/>
            </a:avLst>
          </a:prstGeom>
          <a:solidFill>
            <a:schemeClr val="accent4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1100" b="1" dirty="0">
                <a:solidFill>
                  <a:schemeClr val="bg1">
                    <a:lumMod val="95000"/>
                  </a:schemeClr>
                </a:solidFill>
                <a:ea typeface="Kozuka Mincho Pro EL" panose="02020200000000000000" pitchFamily="18" charset="-128"/>
                <a:cs typeface="Lucida Grande" pitchFamily="2" charset="0"/>
              </a:rPr>
              <a:t>Pinterest</a:t>
            </a:r>
            <a:endParaRPr lang="en-US" sz="1100" b="1" dirty="0">
              <a:solidFill>
                <a:schemeClr val="bg1">
                  <a:lumMod val="95000"/>
                </a:schemeClr>
              </a:solidFill>
              <a:ea typeface="Kozuka Mincho Pro EL" panose="02020200000000000000" pitchFamily="18" charset="-128"/>
              <a:cs typeface="Lucida Grande" pitchFamily="2" charset="0"/>
            </a:endParaRPr>
          </a:p>
        </p:txBody>
      </p:sp>
      <p:sp>
        <p:nvSpPr>
          <p:cNvPr id="29" name="Content Placeholder 2"/>
          <p:cNvSpPr txBox="1">
            <a:spLocks/>
          </p:cNvSpPr>
          <p:nvPr/>
        </p:nvSpPr>
        <p:spPr>
          <a:xfrm>
            <a:off x="8042275" y="2660650"/>
            <a:ext cx="2955925" cy="1371600"/>
          </a:xfrm>
          <a:prstGeom prst="rect">
            <a:avLst/>
          </a:prstGeom>
        </p:spPr>
        <p:txBody>
          <a:bodyPr/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8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rPr>
              <a:t>在此添加标题</a:t>
            </a:r>
            <a:endParaRPr lang="id-ID" altLang="zh-CN" sz="1800" b="1" spc="300" dirty="0">
              <a:latin typeface="微软雅黑" panose="020B0503020204020204" pitchFamily="34" charset="-122"/>
              <a:ea typeface="微软雅黑" panose="020B0503020204020204" pitchFamily="34" charset="-122"/>
              <a:cs typeface="Lato Regular"/>
            </a:endParaRPr>
          </a:p>
          <a:p>
            <a:pPr algn="l"/>
            <a:r>
              <a:rPr lang="zh-CN" altLang="en-US" sz="1100" spc="3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/>
              </a:rPr>
              <a:t>点</a:t>
            </a:r>
            <a:r>
              <a:rPr lang="zh-CN" altLang="en-US" sz="1100" spc="3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 Light"/>
              </a:rPr>
              <a:t>击输入简要文字内容，文字内容需概括精炼，不用多余的文字修饰，言简意赅的说明分项内容。</a:t>
            </a:r>
            <a:endParaRPr lang="en-US" altLang="zh-CN" sz="11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Group 52"/>
          <p:cNvGrpSpPr>
            <a:grpSpLocks/>
          </p:cNvGrpSpPr>
          <p:nvPr/>
        </p:nvGrpSpPr>
        <p:grpSpPr bwMode="auto">
          <a:xfrm>
            <a:off x="8137525" y="4259263"/>
            <a:ext cx="423863" cy="423862"/>
            <a:chOff x="5145542" y="1902998"/>
            <a:chExt cx="477289" cy="477290"/>
          </a:xfrm>
        </p:grpSpPr>
        <p:sp>
          <p:nvSpPr>
            <p:cNvPr id="31" name="Oval 53"/>
            <p:cNvSpPr/>
            <p:nvPr/>
          </p:nvSpPr>
          <p:spPr>
            <a:xfrm>
              <a:off x="5145542" y="1902998"/>
              <a:ext cx="477289" cy="477290"/>
            </a:xfrm>
            <a:prstGeom prst="ellipse">
              <a:avLst/>
            </a:prstGeom>
            <a:solidFill>
              <a:srgbClr val="7AB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/>
            </a:p>
          </p:txBody>
        </p:sp>
        <p:grpSp>
          <p:nvGrpSpPr>
            <p:cNvPr id="32" name="Group 54"/>
            <p:cNvGrpSpPr/>
            <p:nvPr/>
          </p:nvGrpSpPr>
          <p:grpSpPr>
            <a:xfrm>
              <a:off x="5315702" y="2003953"/>
              <a:ext cx="136970" cy="287916"/>
              <a:chOff x="7000144" y="1755828"/>
              <a:chExt cx="85046" cy="216315"/>
            </a:xfrm>
            <a:solidFill>
              <a:schemeClr val="bg1"/>
            </a:solidFill>
          </p:grpSpPr>
          <p:sp>
            <p:nvSpPr>
              <p:cNvPr id="33" name="Freeform 12"/>
              <p:cNvSpPr>
                <a:spLocks/>
              </p:cNvSpPr>
              <p:nvPr/>
            </p:nvSpPr>
            <p:spPr bwMode="auto">
              <a:xfrm>
                <a:off x="7000144" y="1792805"/>
                <a:ext cx="85046" cy="179338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 dirty="0">
                  <a:latin typeface="+mn-lt"/>
                </a:endParaRPr>
              </a:p>
            </p:txBody>
          </p:sp>
          <p:sp>
            <p:nvSpPr>
              <p:cNvPr id="34" name="Oval 13"/>
              <p:cNvSpPr>
                <a:spLocks noChangeArrowheads="1"/>
              </p:cNvSpPr>
              <p:nvPr/>
            </p:nvSpPr>
            <p:spPr bwMode="auto">
              <a:xfrm>
                <a:off x="7026029" y="1755828"/>
                <a:ext cx="33741" cy="3374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 dirty="0">
                  <a:latin typeface="+mn-lt"/>
                </a:endParaRPr>
              </a:p>
            </p:txBody>
          </p:sp>
        </p:grpSp>
      </p:grpSp>
      <p:sp>
        <p:nvSpPr>
          <p:cNvPr id="35" name="Content Placeholder 2"/>
          <p:cNvSpPr txBox="1">
            <a:spLocks/>
          </p:cNvSpPr>
          <p:nvPr/>
        </p:nvSpPr>
        <p:spPr>
          <a:xfrm>
            <a:off x="8415338" y="4306888"/>
            <a:ext cx="1422400" cy="29845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30%= 465.150</a:t>
            </a:r>
            <a:endParaRPr lang="en-US" sz="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8632825" y="4843463"/>
            <a:ext cx="1536700" cy="3952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70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</a:rPr>
              <a:t>%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id-ID" b="1" dirty="0">
                <a:solidFill>
                  <a:schemeClr val="bg2">
                    <a:lumMod val="25000"/>
                  </a:schemeClr>
                </a:solidFill>
              </a:rPr>
              <a:t>= </a:t>
            </a:r>
            <a:r>
              <a:rPr lang="id-ID" b="1" dirty="0" smtClean="0">
                <a:solidFill>
                  <a:schemeClr val="bg2">
                    <a:lumMod val="25000"/>
                  </a:schemeClr>
                </a:solidFill>
              </a:rPr>
              <a:t>1.085.350</a:t>
            </a:r>
            <a:endParaRPr lang="en-US" sz="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37" name="Group 59"/>
          <p:cNvGrpSpPr>
            <a:grpSpLocks/>
          </p:cNvGrpSpPr>
          <p:nvPr/>
        </p:nvGrpSpPr>
        <p:grpSpPr bwMode="auto">
          <a:xfrm>
            <a:off x="8134350" y="4795838"/>
            <a:ext cx="423863" cy="423862"/>
            <a:chOff x="8061354" y="4054878"/>
            <a:chExt cx="424654" cy="424654"/>
          </a:xfrm>
        </p:grpSpPr>
        <p:sp>
          <p:nvSpPr>
            <p:cNvPr id="38" name="Oval 60"/>
            <p:cNvSpPr/>
            <p:nvPr/>
          </p:nvSpPr>
          <p:spPr>
            <a:xfrm>
              <a:off x="8061354" y="4054878"/>
              <a:ext cx="424654" cy="424654"/>
            </a:xfrm>
            <a:prstGeom prst="ellipse">
              <a:avLst/>
            </a:prstGeom>
            <a:solidFill>
              <a:srgbClr val="7AB00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dirty="0"/>
            </a:p>
          </p:txBody>
        </p:sp>
        <p:grpSp>
          <p:nvGrpSpPr>
            <p:cNvPr id="39" name="Group 61"/>
            <p:cNvGrpSpPr/>
            <p:nvPr/>
          </p:nvGrpSpPr>
          <p:grpSpPr>
            <a:xfrm>
              <a:off x="8204025" y="4141126"/>
              <a:ext cx="139317" cy="248316"/>
              <a:chOff x="7107860" y="2485861"/>
              <a:chExt cx="97227" cy="209688"/>
            </a:xfrm>
            <a:solidFill>
              <a:schemeClr val="bg1"/>
            </a:solidFill>
          </p:grpSpPr>
          <p:sp>
            <p:nvSpPr>
              <p:cNvPr id="40" name="Oval 62"/>
              <p:cNvSpPr>
                <a:spLocks noChangeArrowheads="1"/>
              </p:cNvSpPr>
              <p:nvPr/>
            </p:nvSpPr>
            <p:spPr bwMode="auto">
              <a:xfrm>
                <a:off x="7140641" y="2485861"/>
                <a:ext cx="30916" cy="3181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 dirty="0">
                  <a:latin typeface="+mn-lt"/>
                </a:endParaRPr>
              </a:p>
            </p:txBody>
          </p:sp>
          <p:sp>
            <p:nvSpPr>
              <p:cNvPr id="41" name="Freeform 7"/>
              <p:cNvSpPr>
                <a:spLocks/>
              </p:cNvSpPr>
              <p:nvPr/>
            </p:nvSpPr>
            <p:spPr bwMode="auto">
              <a:xfrm>
                <a:off x="7107860" y="2523945"/>
                <a:ext cx="97227" cy="171604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200" dirty="0">
                  <a:latin typeface="+mn-lt"/>
                </a:endParaRPr>
              </a:p>
            </p:txBody>
          </p:sp>
        </p:grpSp>
      </p:grpSp>
      <p:cxnSp>
        <p:nvCxnSpPr>
          <p:cNvPr id="42" name="Straight Connector 64"/>
          <p:cNvCxnSpPr/>
          <p:nvPr/>
        </p:nvCxnSpPr>
        <p:spPr>
          <a:xfrm>
            <a:off x="8120063" y="4094163"/>
            <a:ext cx="28797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5268426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1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6" grpId="0" animBg="1"/>
      <p:bldP spid="28" grpId="0" animBg="1"/>
      <p:bldP spid="29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61" y="0"/>
            <a:ext cx="12234261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32742" y="2837789"/>
            <a:ext cx="2729014" cy="940020"/>
            <a:chOff x="5832742" y="2837789"/>
            <a:chExt cx="2729014" cy="940020"/>
          </a:xfrm>
        </p:grpSpPr>
        <p:sp>
          <p:nvSpPr>
            <p:cNvPr id="34" name="Rectangle 54"/>
            <p:cNvSpPr/>
            <p:nvPr/>
          </p:nvSpPr>
          <p:spPr>
            <a:xfrm>
              <a:off x="5875003" y="3482664"/>
              <a:ext cx="2686753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PROCESS</a:t>
              </a:r>
              <a:endPara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35" name="Rectangle 55"/>
            <p:cNvSpPr/>
            <p:nvPr/>
          </p:nvSpPr>
          <p:spPr>
            <a:xfrm>
              <a:off x="5832742" y="2837789"/>
              <a:ext cx="268675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教学过程</a:t>
              </a:r>
              <a:endPara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328" y="1789396"/>
            <a:ext cx="2345410" cy="240795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875003" y="3777809"/>
            <a:ext cx="3192797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8865238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26459" cy="477054"/>
            <a:chOff x="593838" y="646821"/>
            <a:chExt cx="322645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0905" y="831487"/>
              <a:ext cx="1759390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8" name="Group 16"/>
          <p:cNvGrpSpPr>
            <a:grpSpLocks noChangeAspect="1"/>
          </p:cNvGrpSpPr>
          <p:nvPr/>
        </p:nvGrpSpPr>
        <p:grpSpPr bwMode="auto">
          <a:xfrm>
            <a:off x="1357085" y="1898424"/>
            <a:ext cx="5389563" cy="3717925"/>
            <a:chOff x="940378" y="1114346"/>
            <a:chExt cx="7056438" cy="4867275"/>
          </a:xfrm>
        </p:grpSpPr>
        <p:sp>
          <p:nvSpPr>
            <p:cNvPr id="9" name="Arc 682"/>
            <p:cNvSpPr>
              <a:spLocks/>
            </p:cNvSpPr>
            <p:nvPr/>
          </p:nvSpPr>
          <p:spPr bwMode="auto">
            <a:xfrm rot="18746405">
              <a:off x="3554121" y="1119487"/>
              <a:ext cx="1014189" cy="1003906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latinLnBrk="1" hangingPunct="1">
                <a:defRPr/>
              </a:pPr>
              <a:endParaRPr kumimoji="1" lang="zh-CN" altLang="en-US" ker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" name="Freeform 673"/>
            <p:cNvSpPr>
              <a:spLocks noEditPoints="1"/>
            </p:cNvSpPr>
            <p:nvPr/>
          </p:nvSpPr>
          <p:spPr bwMode="auto">
            <a:xfrm rot="-324743">
              <a:off x="4204278" y="1579484"/>
              <a:ext cx="2628900" cy="2630487"/>
            </a:xfrm>
            <a:custGeom>
              <a:avLst/>
              <a:gdLst>
                <a:gd name="T0" fmla="*/ 2147483646 w 1816"/>
                <a:gd name="T1" fmla="*/ 2147483646 h 1816"/>
                <a:gd name="T2" fmla="*/ 2147483646 w 1816"/>
                <a:gd name="T3" fmla="*/ 2147483646 h 1816"/>
                <a:gd name="T4" fmla="*/ 2147483646 w 1816"/>
                <a:gd name="T5" fmla="*/ 2147483646 h 1816"/>
                <a:gd name="T6" fmla="*/ 2147483646 w 1816"/>
                <a:gd name="T7" fmla="*/ 2147483646 h 1816"/>
                <a:gd name="T8" fmla="*/ 2147483646 w 1816"/>
                <a:gd name="T9" fmla="*/ 2147483646 h 1816"/>
                <a:gd name="T10" fmla="*/ 2147483646 w 1816"/>
                <a:gd name="T11" fmla="*/ 2147483646 h 1816"/>
                <a:gd name="T12" fmla="*/ 2147483646 w 1816"/>
                <a:gd name="T13" fmla="*/ 2147483646 h 1816"/>
                <a:gd name="T14" fmla="*/ 2147483646 w 1816"/>
                <a:gd name="T15" fmla="*/ 2147483646 h 1816"/>
                <a:gd name="T16" fmla="*/ 2147483646 w 1816"/>
                <a:gd name="T17" fmla="*/ 2147483646 h 1816"/>
                <a:gd name="T18" fmla="*/ 2147483646 w 1816"/>
                <a:gd name="T19" fmla="*/ 2147483646 h 1816"/>
                <a:gd name="T20" fmla="*/ 2147483646 w 1816"/>
                <a:gd name="T21" fmla="*/ 2147483646 h 1816"/>
                <a:gd name="T22" fmla="*/ 2147483646 w 1816"/>
                <a:gd name="T23" fmla="*/ 2147483646 h 1816"/>
                <a:gd name="T24" fmla="*/ 0 w 1816"/>
                <a:gd name="T25" fmla="*/ 2147483646 h 1816"/>
                <a:gd name="T26" fmla="*/ 2147483646 w 1816"/>
                <a:gd name="T27" fmla="*/ 2147483646 h 1816"/>
                <a:gd name="T28" fmla="*/ 2147483646 w 1816"/>
                <a:gd name="T29" fmla="*/ 2147483646 h 1816"/>
                <a:gd name="T30" fmla="*/ 2147483646 w 1816"/>
                <a:gd name="T31" fmla="*/ 2147483646 h 1816"/>
                <a:gd name="T32" fmla="*/ 2147483646 w 1816"/>
                <a:gd name="T33" fmla="*/ 2147483646 h 1816"/>
                <a:gd name="T34" fmla="*/ 2147483646 w 1816"/>
                <a:gd name="T35" fmla="*/ 2147483646 h 1816"/>
                <a:gd name="T36" fmla="*/ 2147483646 w 1816"/>
                <a:gd name="T37" fmla="*/ 2147483646 h 1816"/>
                <a:gd name="T38" fmla="*/ 2147483646 w 1816"/>
                <a:gd name="T39" fmla="*/ 2147483646 h 1816"/>
                <a:gd name="T40" fmla="*/ 2147483646 w 1816"/>
                <a:gd name="T41" fmla="*/ 2147483646 h 1816"/>
                <a:gd name="T42" fmla="*/ 2147483646 w 1816"/>
                <a:gd name="T43" fmla="*/ 2147483646 h 1816"/>
                <a:gd name="T44" fmla="*/ 2147483646 w 1816"/>
                <a:gd name="T45" fmla="*/ 2147483646 h 1816"/>
                <a:gd name="T46" fmla="*/ 2147483646 w 1816"/>
                <a:gd name="T47" fmla="*/ 2147483646 h 1816"/>
                <a:gd name="T48" fmla="*/ 2147483646 w 1816"/>
                <a:gd name="T49" fmla="*/ 2147483646 h 1816"/>
                <a:gd name="T50" fmla="*/ 2147483646 w 1816"/>
                <a:gd name="T51" fmla="*/ 2147483646 h 1816"/>
                <a:gd name="T52" fmla="*/ 2147483646 w 1816"/>
                <a:gd name="T53" fmla="*/ 2147483646 h 1816"/>
                <a:gd name="T54" fmla="*/ 2147483646 w 1816"/>
                <a:gd name="T55" fmla="*/ 2147483646 h 1816"/>
                <a:gd name="T56" fmla="*/ 2147483646 w 1816"/>
                <a:gd name="T57" fmla="*/ 2147483646 h 1816"/>
                <a:gd name="T58" fmla="*/ 2147483646 w 1816"/>
                <a:gd name="T59" fmla="*/ 2147483646 h 1816"/>
                <a:gd name="T60" fmla="*/ 2147483646 w 1816"/>
                <a:gd name="T61" fmla="*/ 2147483646 h 1816"/>
                <a:gd name="T62" fmla="*/ 2147483646 w 1816"/>
                <a:gd name="T63" fmla="*/ 2147483646 h 1816"/>
                <a:gd name="T64" fmla="*/ 2147483646 w 1816"/>
                <a:gd name="T65" fmla="*/ 2147483646 h 1816"/>
                <a:gd name="T66" fmla="*/ 2147483646 w 1816"/>
                <a:gd name="T67" fmla="*/ 2147483646 h 1816"/>
                <a:gd name="T68" fmla="*/ 2147483646 w 1816"/>
                <a:gd name="T69" fmla="*/ 2147483646 h 1816"/>
                <a:gd name="T70" fmla="*/ 2147483646 w 1816"/>
                <a:gd name="T71" fmla="*/ 2147483646 h 1816"/>
                <a:gd name="T72" fmla="*/ 2147483646 w 1816"/>
                <a:gd name="T73" fmla="*/ 2147483646 h 1816"/>
                <a:gd name="T74" fmla="*/ 2147483646 w 1816"/>
                <a:gd name="T75" fmla="*/ 2147483646 h 1816"/>
                <a:gd name="T76" fmla="*/ 2147483646 w 1816"/>
                <a:gd name="T77" fmla="*/ 2147483646 h 1816"/>
                <a:gd name="T78" fmla="*/ 2147483646 w 1816"/>
                <a:gd name="T79" fmla="*/ 2147483646 h 1816"/>
                <a:gd name="T80" fmla="*/ 2147483646 w 1816"/>
                <a:gd name="T81" fmla="*/ 2147483646 h 1816"/>
                <a:gd name="T82" fmla="*/ 2147483646 w 1816"/>
                <a:gd name="T83" fmla="*/ 2147483646 h 1816"/>
                <a:gd name="T84" fmla="*/ 2147483646 w 1816"/>
                <a:gd name="T85" fmla="*/ 2147483646 h 1816"/>
                <a:gd name="T86" fmla="*/ 2147483646 w 1816"/>
                <a:gd name="T87" fmla="*/ 2147483646 h 1816"/>
                <a:gd name="T88" fmla="*/ 2147483646 w 1816"/>
                <a:gd name="T89" fmla="*/ 2147483646 h 1816"/>
                <a:gd name="T90" fmla="*/ 2147483646 w 1816"/>
                <a:gd name="T91" fmla="*/ 2147483646 h 1816"/>
                <a:gd name="T92" fmla="*/ 2147483646 w 1816"/>
                <a:gd name="T93" fmla="*/ 2147483646 h 1816"/>
                <a:gd name="T94" fmla="*/ 2147483646 w 1816"/>
                <a:gd name="T95" fmla="*/ 2147483646 h 1816"/>
                <a:gd name="T96" fmla="*/ 2147483646 w 1816"/>
                <a:gd name="T97" fmla="*/ 2147483646 h 1816"/>
                <a:gd name="T98" fmla="*/ 2147483646 w 1816"/>
                <a:gd name="T99" fmla="*/ 2147483646 h 1816"/>
                <a:gd name="T100" fmla="*/ 2147483646 w 1816"/>
                <a:gd name="T101" fmla="*/ 2147483646 h 1816"/>
                <a:gd name="T102" fmla="*/ 2147483646 w 1816"/>
                <a:gd name="T103" fmla="*/ 2147483646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Freeform 675"/>
            <p:cNvSpPr>
              <a:spLocks noEditPoints="1"/>
            </p:cNvSpPr>
            <p:nvPr/>
          </p:nvSpPr>
          <p:spPr bwMode="auto">
            <a:xfrm rot="-324743">
              <a:off x="940378" y="1649334"/>
              <a:ext cx="3429000" cy="3429000"/>
            </a:xfrm>
            <a:custGeom>
              <a:avLst/>
              <a:gdLst>
                <a:gd name="T0" fmla="*/ 2147483646 w 2622"/>
                <a:gd name="T1" fmla="*/ 2147483646 h 2622"/>
                <a:gd name="T2" fmla="*/ 2147483646 w 2622"/>
                <a:gd name="T3" fmla="*/ 2147483646 h 2622"/>
                <a:gd name="T4" fmla="*/ 2147483646 w 2622"/>
                <a:gd name="T5" fmla="*/ 2147483646 h 2622"/>
                <a:gd name="T6" fmla="*/ 2147483646 w 2622"/>
                <a:gd name="T7" fmla="*/ 2147483646 h 2622"/>
                <a:gd name="T8" fmla="*/ 2147483646 w 2622"/>
                <a:gd name="T9" fmla="*/ 2147483646 h 2622"/>
                <a:gd name="T10" fmla="*/ 2147483646 w 2622"/>
                <a:gd name="T11" fmla="*/ 2147483646 h 2622"/>
                <a:gd name="T12" fmla="*/ 2147483646 w 2622"/>
                <a:gd name="T13" fmla="*/ 2147483646 h 2622"/>
                <a:gd name="T14" fmla="*/ 2147483646 w 2622"/>
                <a:gd name="T15" fmla="*/ 2147483646 h 2622"/>
                <a:gd name="T16" fmla="*/ 2147483646 w 2622"/>
                <a:gd name="T17" fmla="*/ 2147483646 h 2622"/>
                <a:gd name="T18" fmla="*/ 2147483646 w 2622"/>
                <a:gd name="T19" fmla="*/ 2147483646 h 2622"/>
                <a:gd name="T20" fmla="*/ 2147483646 w 2622"/>
                <a:gd name="T21" fmla="*/ 2147483646 h 2622"/>
                <a:gd name="T22" fmla="*/ 2147483646 w 2622"/>
                <a:gd name="T23" fmla="*/ 2147483646 h 2622"/>
                <a:gd name="T24" fmla="*/ 2147483646 w 2622"/>
                <a:gd name="T25" fmla="*/ 2147483646 h 2622"/>
                <a:gd name="T26" fmla="*/ 2147483646 w 2622"/>
                <a:gd name="T27" fmla="*/ 2147483646 h 2622"/>
                <a:gd name="T28" fmla="*/ 2147483646 w 2622"/>
                <a:gd name="T29" fmla="*/ 2147483646 h 2622"/>
                <a:gd name="T30" fmla="*/ 2147483646 w 2622"/>
                <a:gd name="T31" fmla="*/ 2147483646 h 2622"/>
                <a:gd name="T32" fmla="*/ 2147483646 w 2622"/>
                <a:gd name="T33" fmla="*/ 2147483646 h 2622"/>
                <a:gd name="T34" fmla="*/ 2147483646 w 2622"/>
                <a:gd name="T35" fmla="*/ 2147483646 h 2622"/>
                <a:gd name="T36" fmla="*/ 2147483646 w 2622"/>
                <a:gd name="T37" fmla="*/ 2147483646 h 2622"/>
                <a:gd name="T38" fmla="*/ 2147483646 w 2622"/>
                <a:gd name="T39" fmla="*/ 2147483646 h 2622"/>
                <a:gd name="T40" fmla="*/ 2147483646 w 2622"/>
                <a:gd name="T41" fmla="*/ 2147483646 h 2622"/>
                <a:gd name="T42" fmla="*/ 2147483646 w 2622"/>
                <a:gd name="T43" fmla="*/ 2147483646 h 2622"/>
                <a:gd name="T44" fmla="*/ 2147483646 w 2622"/>
                <a:gd name="T45" fmla="*/ 2147483646 h 2622"/>
                <a:gd name="T46" fmla="*/ 2147483646 w 2622"/>
                <a:gd name="T47" fmla="*/ 2147483646 h 2622"/>
                <a:gd name="T48" fmla="*/ 2147483646 w 2622"/>
                <a:gd name="T49" fmla="*/ 2147483646 h 2622"/>
                <a:gd name="T50" fmla="*/ 2147483646 w 2622"/>
                <a:gd name="T51" fmla="*/ 2147483646 h 2622"/>
                <a:gd name="T52" fmla="*/ 2147483646 w 2622"/>
                <a:gd name="T53" fmla="*/ 2147483646 h 2622"/>
                <a:gd name="T54" fmla="*/ 2147483646 w 2622"/>
                <a:gd name="T55" fmla="*/ 2147483646 h 2622"/>
                <a:gd name="T56" fmla="*/ 2147483646 w 2622"/>
                <a:gd name="T57" fmla="*/ 2147483646 h 2622"/>
                <a:gd name="T58" fmla="*/ 2147483646 w 2622"/>
                <a:gd name="T59" fmla="*/ 2147483646 h 2622"/>
                <a:gd name="T60" fmla="*/ 2147483646 w 2622"/>
                <a:gd name="T61" fmla="*/ 2147483646 h 2622"/>
                <a:gd name="T62" fmla="*/ 2147483646 w 2622"/>
                <a:gd name="T63" fmla="*/ 2147483646 h 2622"/>
                <a:gd name="T64" fmla="*/ 2147483646 w 2622"/>
                <a:gd name="T65" fmla="*/ 2147483646 h 2622"/>
                <a:gd name="T66" fmla="*/ 2147483646 w 2622"/>
                <a:gd name="T67" fmla="*/ 2147483646 h 2622"/>
                <a:gd name="T68" fmla="*/ 2147483646 w 2622"/>
                <a:gd name="T69" fmla="*/ 2147483646 h 2622"/>
                <a:gd name="T70" fmla="*/ 2147483646 w 2622"/>
                <a:gd name="T71" fmla="*/ 2147483646 h 2622"/>
                <a:gd name="T72" fmla="*/ 2147483646 w 2622"/>
                <a:gd name="T73" fmla="*/ 2147483646 h 2622"/>
                <a:gd name="T74" fmla="*/ 2147483646 w 2622"/>
                <a:gd name="T75" fmla="*/ 2147483646 h 2622"/>
                <a:gd name="T76" fmla="*/ 2147483646 w 2622"/>
                <a:gd name="T77" fmla="*/ 2147483646 h 2622"/>
                <a:gd name="T78" fmla="*/ 2147483646 w 2622"/>
                <a:gd name="T79" fmla="*/ 2147483646 h 2622"/>
                <a:gd name="T80" fmla="*/ 2147483646 w 2622"/>
                <a:gd name="T81" fmla="*/ 2147483646 h 2622"/>
                <a:gd name="T82" fmla="*/ 2147483646 w 2622"/>
                <a:gd name="T83" fmla="*/ 2147483646 h 2622"/>
                <a:gd name="T84" fmla="*/ 2147483646 w 2622"/>
                <a:gd name="T85" fmla="*/ 2147483646 h 2622"/>
                <a:gd name="T86" fmla="*/ 2147483646 w 2622"/>
                <a:gd name="T87" fmla="*/ 2147483646 h 2622"/>
                <a:gd name="T88" fmla="*/ 2147483646 w 2622"/>
                <a:gd name="T89" fmla="*/ 2147483646 h 2622"/>
                <a:gd name="T90" fmla="*/ 2147483646 w 2622"/>
                <a:gd name="T91" fmla="*/ 2147483646 h 2622"/>
                <a:gd name="T92" fmla="*/ 2147483646 w 2622"/>
                <a:gd name="T93" fmla="*/ 2147483646 h 2622"/>
                <a:gd name="T94" fmla="*/ 2147483646 w 2622"/>
                <a:gd name="T95" fmla="*/ 2147483646 h 2622"/>
                <a:gd name="T96" fmla="*/ 2147483646 w 2622"/>
                <a:gd name="T97" fmla="*/ 2147483646 h 2622"/>
                <a:gd name="T98" fmla="*/ 2147483646 w 2622"/>
                <a:gd name="T99" fmla="*/ 2147483646 h 2622"/>
                <a:gd name="T100" fmla="*/ 2147483646 w 2622"/>
                <a:gd name="T101" fmla="*/ 2147483646 h 2622"/>
                <a:gd name="T102" fmla="*/ 2147483646 w 2622"/>
                <a:gd name="T103" fmla="*/ 2147483646 h 2622"/>
                <a:gd name="T104" fmla="*/ 2147483646 w 2622"/>
                <a:gd name="T105" fmla="*/ 2147483646 h 2622"/>
                <a:gd name="T106" fmla="*/ 2147483646 w 2622"/>
                <a:gd name="T107" fmla="*/ 2147483646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Oval 676"/>
            <p:cNvSpPr>
              <a:spLocks noChangeArrowheads="1"/>
            </p:cNvSpPr>
            <p:nvPr/>
          </p:nvSpPr>
          <p:spPr bwMode="auto">
            <a:xfrm rot="21275257">
              <a:off x="1306190" y="2016309"/>
              <a:ext cx="2695788" cy="2693419"/>
            </a:xfrm>
            <a:prstGeom prst="ellipse">
              <a:avLst/>
            </a:prstGeom>
            <a:solidFill>
              <a:srgbClr val="7AB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1" hangingPunct="1"/>
              <a:endParaRPr kumimoji="1" lang="ko-KR" altLang="en-US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3" name="Oval 677"/>
            <p:cNvSpPr>
              <a:spLocks noChangeArrowheads="1"/>
            </p:cNvSpPr>
            <p:nvPr/>
          </p:nvSpPr>
          <p:spPr bwMode="auto">
            <a:xfrm rot="21275257">
              <a:off x="4617209" y="1993448"/>
              <a:ext cx="1802041" cy="18018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1" hangingPunct="1"/>
              <a:endParaRPr kumimoji="1" lang="ko-KR" altLang="en-US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4" name="Freeform 679"/>
            <p:cNvSpPr>
              <a:spLocks noEditPoints="1"/>
            </p:cNvSpPr>
            <p:nvPr/>
          </p:nvSpPr>
          <p:spPr bwMode="auto">
            <a:xfrm rot="-324743">
              <a:off x="5693353" y="3676571"/>
              <a:ext cx="2303463" cy="2305050"/>
            </a:xfrm>
            <a:custGeom>
              <a:avLst/>
              <a:gdLst>
                <a:gd name="T0" fmla="*/ 2147483646 w 1816"/>
                <a:gd name="T1" fmla="*/ 2147483646 h 1816"/>
                <a:gd name="T2" fmla="*/ 2147483646 w 1816"/>
                <a:gd name="T3" fmla="*/ 2147483646 h 1816"/>
                <a:gd name="T4" fmla="*/ 2147483646 w 1816"/>
                <a:gd name="T5" fmla="*/ 2147483646 h 1816"/>
                <a:gd name="T6" fmla="*/ 2147483646 w 1816"/>
                <a:gd name="T7" fmla="*/ 2147483646 h 1816"/>
                <a:gd name="T8" fmla="*/ 2147483646 w 1816"/>
                <a:gd name="T9" fmla="*/ 2147483646 h 1816"/>
                <a:gd name="T10" fmla="*/ 2147483646 w 1816"/>
                <a:gd name="T11" fmla="*/ 2147483646 h 1816"/>
                <a:gd name="T12" fmla="*/ 2147483646 w 1816"/>
                <a:gd name="T13" fmla="*/ 2147483646 h 1816"/>
                <a:gd name="T14" fmla="*/ 2147483646 w 1816"/>
                <a:gd name="T15" fmla="*/ 2147483646 h 1816"/>
                <a:gd name="T16" fmla="*/ 2147483646 w 1816"/>
                <a:gd name="T17" fmla="*/ 2147483646 h 1816"/>
                <a:gd name="T18" fmla="*/ 2147483646 w 1816"/>
                <a:gd name="T19" fmla="*/ 2147483646 h 1816"/>
                <a:gd name="T20" fmla="*/ 2147483646 w 1816"/>
                <a:gd name="T21" fmla="*/ 2147483646 h 1816"/>
                <a:gd name="T22" fmla="*/ 2147483646 w 1816"/>
                <a:gd name="T23" fmla="*/ 2147483646 h 1816"/>
                <a:gd name="T24" fmla="*/ 0 w 1816"/>
                <a:gd name="T25" fmla="*/ 2147483646 h 1816"/>
                <a:gd name="T26" fmla="*/ 2147483646 w 1816"/>
                <a:gd name="T27" fmla="*/ 2147483646 h 1816"/>
                <a:gd name="T28" fmla="*/ 2147483646 w 1816"/>
                <a:gd name="T29" fmla="*/ 2147483646 h 1816"/>
                <a:gd name="T30" fmla="*/ 2147483646 w 1816"/>
                <a:gd name="T31" fmla="*/ 2147483646 h 1816"/>
                <a:gd name="T32" fmla="*/ 2147483646 w 1816"/>
                <a:gd name="T33" fmla="*/ 2147483646 h 1816"/>
                <a:gd name="T34" fmla="*/ 2147483646 w 1816"/>
                <a:gd name="T35" fmla="*/ 2147483646 h 1816"/>
                <a:gd name="T36" fmla="*/ 2147483646 w 1816"/>
                <a:gd name="T37" fmla="*/ 2147483646 h 1816"/>
                <a:gd name="T38" fmla="*/ 2147483646 w 1816"/>
                <a:gd name="T39" fmla="*/ 2147483646 h 1816"/>
                <a:gd name="T40" fmla="*/ 2147483646 w 1816"/>
                <a:gd name="T41" fmla="*/ 2147483646 h 1816"/>
                <a:gd name="T42" fmla="*/ 2147483646 w 1816"/>
                <a:gd name="T43" fmla="*/ 2147483646 h 1816"/>
                <a:gd name="T44" fmla="*/ 2147483646 w 1816"/>
                <a:gd name="T45" fmla="*/ 2147483646 h 1816"/>
                <a:gd name="T46" fmla="*/ 2147483646 w 1816"/>
                <a:gd name="T47" fmla="*/ 2147483646 h 1816"/>
                <a:gd name="T48" fmla="*/ 2147483646 w 1816"/>
                <a:gd name="T49" fmla="*/ 2147483646 h 1816"/>
                <a:gd name="T50" fmla="*/ 2147483646 w 1816"/>
                <a:gd name="T51" fmla="*/ 2147483646 h 1816"/>
                <a:gd name="T52" fmla="*/ 2147483646 w 1816"/>
                <a:gd name="T53" fmla="*/ 2147483646 h 1816"/>
                <a:gd name="T54" fmla="*/ 2147483646 w 1816"/>
                <a:gd name="T55" fmla="*/ 2147483646 h 1816"/>
                <a:gd name="T56" fmla="*/ 2147483646 w 1816"/>
                <a:gd name="T57" fmla="*/ 2147483646 h 1816"/>
                <a:gd name="T58" fmla="*/ 2147483646 w 1816"/>
                <a:gd name="T59" fmla="*/ 2147483646 h 1816"/>
                <a:gd name="T60" fmla="*/ 2147483646 w 1816"/>
                <a:gd name="T61" fmla="*/ 2147483646 h 1816"/>
                <a:gd name="T62" fmla="*/ 2147483646 w 1816"/>
                <a:gd name="T63" fmla="*/ 2147483646 h 1816"/>
                <a:gd name="T64" fmla="*/ 2147483646 w 1816"/>
                <a:gd name="T65" fmla="*/ 2147483646 h 1816"/>
                <a:gd name="T66" fmla="*/ 2147483646 w 1816"/>
                <a:gd name="T67" fmla="*/ 2147483646 h 1816"/>
                <a:gd name="T68" fmla="*/ 2147483646 w 1816"/>
                <a:gd name="T69" fmla="*/ 2147483646 h 1816"/>
                <a:gd name="T70" fmla="*/ 2147483646 w 1816"/>
                <a:gd name="T71" fmla="*/ 2147483646 h 1816"/>
                <a:gd name="T72" fmla="*/ 2147483646 w 1816"/>
                <a:gd name="T73" fmla="*/ 2147483646 h 1816"/>
                <a:gd name="T74" fmla="*/ 2147483646 w 1816"/>
                <a:gd name="T75" fmla="*/ 2147483646 h 1816"/>
                <a:gd name="T76" fmla="*/ 2147483646 w 1816"/>
                <a:gd name="T77" fmla="*/ 2147483646 h 1816"/>
                <a:gd name="T78" fmla="*/ 2147483646 w 1816"/>
                <a:gd name="T79" fmla="*/ 2147483646 h 1816"/>
                <a:gd name="T80" fmla="*/ 2147483646 w 1816"/>
                <a:gd name="T81" fmla="*/ 2147483646 h 1816"/>
                <a:gd name="T82" fmla="*/ 2147483646 w 1816"/>
                <a:gd name="T83" fmla="*/ 2147483646 h 1816"/>
                <a:gd name="T84" fmla="*/ 2147483646 w 1816"/>
                <a:gd name="T85" fmla="*/ 2147483646 h 1816"/>
                <a:gd name="T86" fmla="*/ 2147483646 w 1816"/>
                <a:gd name="T87" fmla="*/ 2147483646 h 1816"/>
                <a:gd name="T88" fmla="*/ 2147483646 w 1816"/>
                <a:gd name="T89" fmla="*/ 2147483646 h 1816"/>
                <a:gd name="T90" fmla="*/ 2147483646 w 1816"/>
                <a:gd name="T91" fmla="*/ 2147483646 h 1816"/>
                <a:gd name="T92" fmla="*/ 2147483646 w 1816"/>
                <a:gd name="T93" fmla="*/ 2147483646 h 1816"/>
                <a:gd name="T94" fmla="*/ 2147483646 w 1816"/>
                <a:gd name="T95" fmla="*/ 2147483646 h 1816"/>
                <a:gd name="T96" fmla="*/ 2147483646 w 1816"/>
                <a:gd name="T97" fmla="*/ 2147483646 h 1816"/>
                <a:gd name="T98" fmla="*/ 2147483646 w 1816"/>
                <a:gd name="T99" fmla="*/ 2147483646 h 1816"/>
                <a:gd name="T100" fmla="*/ 2147483646 w 1816"/>
                <a:gd name="T101" fmla="*/ 2147483646 h 1816"/>
                <a:gd name="T102" fmla="*/ 2147483646 w 1816"/>
                <a:gd name="T103" fmla="*/ 2147483646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808080">
                <a:alpha val="7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cap="rnd">
                  <a:solidFill>
                    <a:srgbClr val="000000"/>
                  </a:solidFill>
                  <a:prstDash val="sysDot"/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Oval 680"/>
            <p:cNvSpPr>
              <a:spLocks noChangeArrowheads="1"/>
            </p:cNvSpPr>
            <p:nvPr/>
          </p:nvSpPr>
          <p:spPr bwMode="auto">
            <a:xfrm rot="21275257">
              <a:off x="6055516" y="4040530"/>
              <a:ext cx="1577565" cy="157739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latinLnBrk="1" hangingPunct="1"/>
              <a:endParaRPr kumimoji="1" lang="ko-KR" altLang="en-US">
                <a:solidFill>
                  <a:srgbClr val="000000"/>
                </a:solidFill>
                <a:latin typeface="Gulim" panose="020B0600000101010101" pitchFamily="34" charset="-127"/>
                <a:ea typeface="Gulim" panose="020B0600000101010101" pitchFamily="34" charset="-127"/>
              </a:endParaRPr>
            </a:p>
          </p:txBody>
        </p:sp>
        <p:sp>
          <p:nvSpPr>
            <p:cNvPr id="16" name="Arc 681"/>
            <p:cNvSpPr>
              <a:spLocks/>
            </p:cNvSpPr>
            <p:nvPr/>
          </p:nvSpPr>
          <p:spPr bwMode="auto">
            <a:xfrm rot="7501686">
              <a:off x="4141339" y="3608170"/>
              <a:ext cx="1907839" cy="1550546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3810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latinLnBrk="1" hangingPunct="1">
                <a:defRPr/>
              </a:pPr>
              <a:endParaRPr kumimoji="1" lang="zh-CN" altLang="en-US" ker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7" name="Arc 683"/>
            <p:cNvSpPr>
              <a:spLocks/>
            </p:cNvSpPr>
            <p:nvPr/>
          </p:nvSpPr>
          <p:spPr bwMode="auto">
            <a:xfrm rot="256945">
              <a:off x="7019931" y="2743699"/>
              <a:ext cx="619387" cy="899884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38100">
              <a:solidFill>
                <a:schemeClr val="bg1">
                  <a:lumMod val="50000"/>
                </a:schemeClr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latinLnBrk="1" hangingPunct="1">
                <a:defRPr/>
              </a:pPr>
              <a:endParaRPr kumimoji="1" lang="zh-CN" altLang="en-US" ker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8" name="Content Placeholder 2"/>
          <p:cNvSpPr txBox="1">
            <a:spLocks/>
          </p:cNvSpPr>
          <p:nvPr/>
        </p:nvSpPr>
        <p:spPr>
          <a:xfrm>
            <a:off x="3352573" y="2184174"/>
            <a:ext cx="836612" cy="333375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1600" b="1" dirty="0" smtClean="0">
                <a:solidFill>
                  <a:schemeClr val="tx1"/>
                </a:solidFill>
              </a:rPr>
              <a:t>Video</a:t>
            </a: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5686198" y="3292249"/>
            <a:ext cx="836612" cy="3349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sz="1600" b="1" dirty="0" smtClean="0">
                <a:solidFill>
                  <a:schemeClr val="accent4"/>
                </a:solidFill>
              </a:rPr>
              <a:t>Web</a:t>
            </a:r>
            <a:endParaRPr lang="en-US" sz="1100" dirty="0">
              <a:solidFill>
                <a:schemeClr val="accent4"/>
              </a:solidFill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3898673" y="4498749"/>
            <a:ext cx="838200" cy="3349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d-ID" sz="1600" b="1" dirty="0" smtClean="0">
                <a:solidFill>
                  <a:schemeClr val="accent6"/>
                </a:solidFill>
              </a:rPr>
              <a:t>Graphic</a:t>
            </a:r>
            <a:endParaRPr lang="en-US" sz="1100" dirty="0">
              <a:solidFill>
                <a:schemeClr val="accent6"/>
              </a:solidFill>
            </a:endParaRPr>
          </a:p>
        </p:txBody>
      </p:sp>
      <p:grpSp>
        <p:nvGrpSpPr>
          <p:cNvPr id="21" name="Group 48"/>
          <p:cNvGrpSpPr/>
          <p:nvPr/>
        </p:nvGrpSpPr>
        <p:grpSpPr>
          <a:xfrm>
            <a:off x="5666052" y="4535115"/>
            <a:ext cx="401025" cy="401024"/>
            <a:chOff x="5607375" y="3562825"/>
            <a:chExt cx="587140" cy="587140"/>
          </a:xfrm>
          <a:noFill/>
        </p:grpSpPr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+mn-lt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5607375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+mn-lt"/>
              </a:endParaRPr>
            </a:p>
          </p:txBody>
        </p:sp>
      </p:grpSp>
      <p:grpSp>
        <p:nvGrpSpPr>
          <p:cNvPr id="24" name="Group 51"/>
          <p:cNvGrpSpPr/>
          <p:nvPr/>
        </p:nvGrpSpPr>
        <p:grpSpPr>
          <a:xfrm>
            <a:off x="2364061" y="3327763"/>
            <a:ext cx="576000" cy="576000"/>
            <a:chOff x="6665323" y="3562825"/>
            <a:chExt cx="587140" cy="587140"/>
          </a:xfrm>
          <a:noFill/>
        </p:grpSpPr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+mn-lt"/>
              </a:endParaRPr>
            </a:p>
          </p:txBody>
        </p:sp>
        <p:sp>
          <p:nvSpPr>
            <p:cNvPr id="26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+mn-lt"/>
              </a:endParaRPr>
            </a:p>
          </p:txBody>
        </p:sp>
      </p:grpSp>
      <p:grpSp>
        <p:nvGrpSpPr>
          <p:cNvPr id="27" name="Group 54"/>
          <p:cNvGrpSpPr/>
          <p:nvPr/>
        </p:nvGrpSpPr>
        <p:grpSpPr>
          <a:xfrm>
            <a:off x="4632317" y="3057631"/>
            <a:ext cx="401025" cy="401025"/>
            <a:chOff x="7740352" y="3562825"/>
            <a:chExt cx="587140" cy="587140"/>
          </a:xfrm>
          <a:noFill/>
        </p:grpSpPr>
        <p:sp>
          <p:nvSpPr>
            <p:cNvPr id="28" name="Freeform 55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+mn-lt"/>
              </a:endParaRPr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000" dirty="0">
                <a:latin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56678" y="2428156"/>
            <a:ext cx="2873359" cy="2498024"/>
            <a:chOff x="7956678" y="2428156"/>
            <a:chExt cx="2873359" cy="2498024"/>
          </a:xfrm>
        </p:grpSpPr>
        <p:sp>
          <p:nvSpPr>
            <p:cNvPr id="30" name="TextBox 172"/>
            <p:cNvSpPr txBox="1"/>
            <p:nvPr/>
          </p:nvSpPr>
          <p:spPr>
            <a:xfrm>
              <a:off x="7956678" y="2428156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31" name="TextBox 173"/>
            <p:cNvSpPr txBox="1"/>
            <p:nvPr/>
          </p:nvSpPr>
          <p:spPr>
            <a:xfrm>
              <a:off x="7956680" y="2943619"/>
              <a:ext cx="2873357" cy="59184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4" name="TextBox 172"/>
            <p:cNvSpPr txBox="1"/>
            <p:nvPr/>
          </p:nvSpPr>
          <p:spPr>
            <a:xfrm>
              <a:off x="7956678" y="3818870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35" name="TextBox 173"/>
            <p:cNvSpPr txBox="1"/>
            <p:nvPr/>
          </p:nvSpPr>
          <p:spPr>
            <a:xfrm>
              <a:off x="7956680" y="4334333"/>
              <a:ext cx="2873357" cy="59184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599682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9540" y="400640"/>
            <a:ext cx="1777411" cy="477054"/>
            <a:chOff x="550296" y="639588"/>
            <a:chExt cx="1777410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470740" y="812238"/>
              <a:ext cx="856966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spc="-15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About Us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550296" y="639588"/>
              <a:ext cx="920444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 录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sp>
        <p:nvSpPr>
          <p:cNvPr id="97" name="Rectangle 5"/>
          <p:cNvSpPr/>
          <p:nvPr/>
        </p:nvSpPr>
        <p:spPr>
          <a:xfrm>
            <a:off x="0" y="3765959"/>
            <a:ext cx="12192000" cy="508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8" name="Oval 6"/>
          <p:cNvSpPr/>
          <p:nvPr/>
        </p:nvSpPr>
        <p:spPr>
          <a:xfrm>
            <a:off x="1494973" y="3641682"/>
            <a:ext cx="290283" cy="290283"/>
          </a:xfrm>
          <a:prstGeom prst="ellipse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99" name="Oval 7"/>
          <p:cNvSpPr/>
          <p:nvPr/>
        </p:nvSpPr>
        <p:spPr>
          <a:xfrm>
            <a:off x="4455888" y="3652568"/>
            <a:ext cx="290283" cy="290283"/>
          </a:xfrm>
          <a:prstGeom prst="ellipse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0" name="Oval 8"/>
          <p:cNvSpPr/>
          <p:nvPr/>
        </p:nvSpPr>
        <p:spPr>
          <a:xfrm>
            <a:off x="7416803" y="3663453"/>
            <a:ext cx="290283" cy="290283"/>
          </a:xfrm>
          <a:prstGeom prst="ellipse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01" name="Oval 9"/>
          <p:cNvSpPr/>
          <p:nvPr/>
        </p:nvSpPr>
        <p:spPr>
          <a:xfrm>
            <a:off x="10377717" y="3641681"/>
            <a:ext cx="290283" cy="290283"/>
          </a:xfrm>
          <a:prstGeom prst="ellipse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102" name="Group 56"/>
          <p:cNvGrpSpPr/>
          <p:nvPr/>
        </p:nvGrpSpPr>
        <p:grpSpPr>
          <a:xfrm>
            <a:off x="3204063" y="2174065"/>
            <a:ext cx="2063262" cy="888999"/>
            <a:chOff x="1600199" y="1276351"/>
            <a:chExt cx="2699658" cy="1154724"/>
          </a:xfrm>
          <a:solidFill>
            <a:srgbClr val="7AB005"/>
          </a:solidFill>
        </p:grpSpPr>
        <p:sp>
          <p:nvSpPr>
            <p:cNvPr id="103" name="Rectangular Callout 15"/>
            <p:cNvSpPr/>
            <p:nvPr/>
          </p:nvSpPr>
          <p:spPr>
            <a:xfrm flipH="1">
              <a:off x="1600199" y="1276351"/>
              <a:ext cx="2699658" cy="1154724"/>
            </a:xfrm>
            <a:prstGeom prst="wedgeRect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4" name="Rectangle 43"/>
            <p:cNvSpPr/>
            <p:nvPr/>
          </p:nvSpPr>
          <p:spPr>
            <a:xfrm>
              <a:off x="1692728" y="1903421"/>
              <a:ext cx="2514600" cy="3174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GOAL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105" name="Rectangle 44"/>
            <p:cNvSpPr/>
            <p:nvPr/>
          </p:nvSpPr>
          <p:spPr>
            <a:xfrm>
              <a:off x="1676400" y="1352550"/>
              <a:ext cx="2517979" cy="372121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spc="3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教学目标</a:t>
              </a:r>
              <a:endParaRPr lang="zh-CN" altLang="en-US" sz="2400" b="1" spc="3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06" name="Group 57"/>
          <p:cNvGrpSpPr/>
          <p:nvPr/>
        </p:nvGrpSpPr>
        <p:grpSpPr>
          <a:xfrm>
            <a:off x="8356599" y="2173728"/>
            <a:ext cx="2908301" cy="905908"/>
            <a:chOff x="6019799" y="1276350"/>
            <a:chExt cx="2699658" cy="1154723"/>
          </a:xfrm>
          <a:solidFill>
            <a:srgbClr val="7AB005"/>
          </a:solidFill>
        </p:grpSpPr>
        <p:sp>
          <p:nvSpPr>
            <p:cNvPr id="107" name="Rectangular Callout 17"/>
            <p:cNvSpPr/>
            <p:nvPr/>
          </p:nvSpPr>
          <p:spPr>
            <a:xfrm flipH="1">
              <a:off x="6019799" y="1276350"/>
              <a:ext cx="2699658" cy="1154723"/>
            </a:xfrm>
            <a:prstGeom prst="wedgeRect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8" name="Rectangle 45"/>
            <p:cNvSpPr/>
            <p:nvPr/>
          </p:nvSpPr>
          <p:spPr>
            <a:xfrm>
              <a:off x="6096000" y="1931722"/>
              <a:ext cx="2514600" cy="18332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PREPARATION </a:t>
              </a:r>
              <a:endParaRPr lang="zh-CN" altLang="en-US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109" name="Rectangle 46"/>
            <p:cNvSpPr/>
            <p:nvPr/>
          </p:nvSpPr>
          <p:spPr>
            <a:xfrm>
              <a:off x="6096000" y="1352550"/>
              <a:ext cx="2517979" cy="37346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教学准备</a:t>
              </a:r>
              <a:endPara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10" name="Group 58"/>
          <p:cNvGrpSpPr/>
          <p:nvPr/>
        </p:nvGrpSpPr>
        <p:grpSpPr>
          <a:xfrm>
            <a:off x="6748303" y="4420475"/>
            <a:ext cx="2556191" cy="809960"/>
            <a:chOff x="4844141" y="3398226"/>
            <a:chExt cx="2699660" cy="1154724"/>
          </a:xfrm>
          <a:solidFill>
            <a:srgbClr val="7AB005"/>
          </a:solidFill>
        </p:grpSpPr>
        <p:sp>
          <p:nvSpPr>
            <p:cNvPr id="111" name="Rectangular Callout 16"/>
            <p:cNvSpPr/>
            <p:nvPr/>
          </p:nvSpPr>
          <p:spPr>
            <a:xfrm rot="10800000" flipH="1">
              <a:off x="4844141" y="3398226"/>
              <a:ext cx="2699660" cy="1154724"/>
            </a:xfrm>
            <a:prstGeom prst="wedgeRect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2" name="Rectangle 47"/>
            <p:cNvSpPr/>
            <p:nvPr/>
          </p:nvSpPr>
          <p:spPr>
            <a:xfrm>
              <a:off x="4956379" y="4097219"/>
              <a:ext cx="2514600" cy="34846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PROCESS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113" name="Rectangle 53"/>
            <p:cNvSpPr/>
            <p:nvPr/>
          </p:nvSpPr>
          <p:spPr>
            <a:xfrm>
              <a:off x="4953000" y="3486150"/>
              <a:ext cx="2517979" cy="37346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教学过程</a:t>
              </a:r>
              <a:endParaRPr lang="zh-CN" altLang="en-US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14" name="Group 59"/>
          <p:cNvGrpSpPr/>
          <p:nvPr/>
        </p:nvGrpSpPr>
        <p:grpSpPr>
          <a:xfrm>
            <a:off x="737711" y="4266412"/>
            <a:ext cx="2161514" cy="945883"/>
            <a:chOff x="348341" y="3398226"/>
            <a:chExt cx="2699660" cy="709412"/>
          </a:xfrm>
          <a:solidFill>
            <a:srgbClr val="7AB005"/>
          </a:solidFill>
        </p:grpSpPr>
        <p:sp>
          <p:nvSpPr>
            <p:cNvPr id="115" name="Rectangular Callout 14"/>
            <p:cNvSpPr/>
            <p:nvPr/>
          </p:nvSpPr>
          <p:spPr>
            <a:xfrm rot="10800000" flipH="1">
              <a:off x="348341" y="3398226"/>
              <a:ext cx="2699660" cy="709412"/>
            </a:xfrm>
            <a:prstGeom prst="wedgeRectCallou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16" name="Rectangle 54"/>
            <p:cNvSpPr/>
            <p:nvPr/>
          </p:nvSpPr>
          <p:spPr>
            <a:xfrm>
              <a:off x="496991" y="3759910"/>
              <a:ext cx="2514601" cy="18331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CONTENT</a:t>
              </a:r>
              <a:endParaRPr lang="en-US" altLang="zh-CN" sz="9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117" name="Rectangle 55"/>
            <p:cNvSpPr/>
            <p:nvPr/>
          </p:nvSpPr>
          <p:spPr>
            <a:xfrm>
              <a:off x="457200" y="3486150"/>
              <a:ext cx="2517979" cy="34624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教学内容</a:t>
              </a:r>
              <a:endParaRPr lang="en-US" altLang="zh-CN" sz="2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sp>
        <p:nvSpPr>
          <p:cNvPr id="119" name="矩形 118"/>
          <p:cNvSpPr/>
          <p:nvPr/>
        </p:nvSpPr>
        <p:spPr>
          <a:xfrm>
            <a:off x="0" y="6482536"/>
            <a:ext cx="12192000" cy="114839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90610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1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00" grpId="0" animBg="1"/>
      <p:bldP spid="101" grpId="0" animBg="1"/>
      <p:bldP spid="1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26459" cy="477054"/>
            <a:chOff x="593838" y="646821"/>
            <a:chExt cx="322645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0905" y="831487"/>
              <a:ext cx="1759390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32" name="Group 10"/>
          <p:cNvGrpSpPr>
            <a:grpSpLocks/>
          </p:cNvGrpSpPr>
          <p:nvPr/>
        </p:nvGrpSpPr>
        <p:grpSpPr bwMode="auto">
          <a:xfrm rot="6300000">
            <a:off x="2294704" y="2160331"/>
            <a:ext cx="716033" cy="1200733"/>
            <a:chOff x="2761515" y="2286000"/>
            <a:chExt cx="1645174" cy="2760228"/>
          </a:xfrm>
          <a:solidFill>
            <a:schemeClr val="accent6"/>
          </a:solidFill>
        </p:grpSpPr>
        <p:sp>
          <p:nvSpPr>
            <p:cNvPr id="33" name="Oval 71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36" name="Oval 72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37" name="Oval 73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38" name="Oval 74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39" name="Oval 75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40" name="Freeform 76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41" name="Group 11"/>
          <p:cNvGrpSpPr>
            <a:grpSpLocks/>
          </p:cNvGrpSpPr>
          <p:nvPr/>
        </p:nvGrpSpPr>
        <p:grpSpPr bwMode="auto">
          <a:xfrm rot="15300000" flipV="1">
            <a:off x="2889433" y="2688898"/>
            <a:ext cx="716033" cy="1200733"/>
            <a:chOff x="2761515" y="2286000"/>
            <a:chExt cx="1645174" cy="2760228"/>
          </a:xfrm>
          <a:solidFill>
            <a:schemeClr val="accent2">
              <a:lumMod val="75000"/>
            </a:schemeClr>
          </a:solidFill>
        </p:grpSpPr>
        <p:sp>
          <p:nvSpPr>
            <p:cNvPr id="42" name="Oval 6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43" name="Oval 6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44" name="Oval 6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45" name="Oval 6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46" name="Oval 6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47" name="Freeform 7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48" name="Group 78"/>
          <p:cNvGrpSpPr>
            <a:grpSpLocks/>
          </p:cNvGrpSpPr>
          <p:nvPr/>
        </p:nvGrpSpPr>
        <p:grpSpPr bwMode="auto">
          <a:xfrm rot="6300000">
            <a:off x="4188619" y="2138078"/>
            <a:ext cx="780878" cy="1310084"/>
            <a:chOff x="2761515" y="2286000"/>
            <a:chExt cx="1645174" cy="2760228"/>
          </a:xfrm>
          <a:solidFill>
            <a:schemeClr val="accent2"/>
          </a:solidFill>
        </p:grpSpPr>
        <p:sp>
          <p:nvSpPr>
            <p:cNvPr id="49" name="Oval 86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0" name="Oval 87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1" name="Oval 88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2" name="Oval 89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3" name="Oval 90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4" name="Freeform 91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55" name="Group 25"/>
          <p:cNvGrpSpPr>
            <a:grpSpLocks/>
          </p:cNvGrpSpPr>
          <p:nvPr/>
        </p:nvGrpSpPr>
        <p:grpSpPr bwMode="auto">
          <a:xfrm rot="15300000" flipV="1">
            <a:off x="4781238" y="2630105"/>
            <a:ext cx="780878" cy="1310084"/>
            <a:chOff x="2761515" y="2286000"/>
            <a:chExt cx="1645174" cy="2760228"/>
          </a:xfrm>
          <a:solidFill>
            <a:schemeClr val="accent4"/>
          </a:solidFill>
        </p:grpSpPr>
        <p:sp>
          <p:nvSpPr>
            <p:cNvPr id="56" name="Oval 80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7" name="Oval 81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8" name="Oval 82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59" name="Oval 83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0" name="Oval 84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1" name="Freeform 8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62" name="Group 32"/>
          <p:cNvGrpSpPr>
            <a:grpSpLocks/>
          </p:cNvGrpSpPr>
          <p:nvPr/>
        </p:nvGrpSpPr>
        <p:grpSpPr bwMode="auto">
          <a:xfrm rot="6300000">
            <a:off x="5944023" y="1946362"/>
            <a:ext cx="873121" cy="1465086"/>
            <a:chOff x="2761515" y="2286000"/>
            <a:chExt cx="1645174" cy="2760228"/>
          </a:xfrm>
          <a:solidFill>
            <a:srgbClr val="7AB005"/>
          </a:solidFill>
        </p:grpSpPr>
        <p:sp>
          <p:nvSpPr>
            <p:cNvPr id="63" name="Oval 101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4" name="Oval 102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5" name="Oval 103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6" name="Oval 104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7" name="Oval 105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68" name="Freeform 106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69" name="Group 39"/>
          <p:cNvGrpSpPr>
            <a:grpSpLocks/>
          </p:cNvGrpSpPr>
          <p:nvPr/>
        </p:nvGrpSpPr>
        <p:grpSpPr bwMode="auto">
          <a:xfrm rot="15300000" flipV="1">
            <a:off x="6669687" y="2590890"/>
            <a:ext cx="873121" cy="1465086"/>
            <a:chOff x="2761515" y="2286000"/>
            <a:chExt cx="1645174" cy="2760228"/>
          </a:xfrm>
          <a:solidFill>
            <a:srgbClr val="7AB005"/>
          </a:solidFill>
        </p:grpSpPr>
        <p:sp>
          <p:nvSpPr>
            <p:cNvPr id="70" name="Oval 95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1" name="Oval 96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2" name="Oval 97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3" name="Oval 98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4" name="Oval 99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5" name="Freeform 100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76" name="Group 46"/>
          <p:cNvGrpSpPr>
            <a:grpSpLocks/>
          </p:cNvGrpSpPr>
          <p:nvPr/>
        </p:nvGrpSpPr>
        <p:grpSpPr bwMode="auto">
          <a:xfrm rot="6300000">
            <a:off x="8008289" y="1834721"/>
            <a:ext cx="989111" cy="1658307"/>
            <a:chOff x="2761515" y="2286000"/>
            <a:chExt cx="1645174" cy="2760228"/>
          </a:xfrm>
          <a:solidFill>
            <a:srgbClr val="7AB005"/>
          </a:solidFill>
        </p:grpSpPr>
        <p:sp>
          <p:nvSpPr>
            <p:cNvPr id="77" name="Oval 116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8" name="Oval 117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79" name="Oval 118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0" name="Oval 119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1" name="Oval 120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2" name="Freeform 121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83" name="Group 53"/>
          <p:cNvGrpSpPr>
            <a:grpSpLocks/>
          </p:cNvGrpSpPr>
          <p:nvPr/>
        </p:nvGrpSpPr>
        <p:grpSpPr bwMode="auto">
          <a:xfrm rot="15300000" flipV="1">
            <a:off x="8829657" y="2564872"/>
            <a:ext cx="989111" cy="1658307"/>
            <a:chOff x="2761515" y="2286000"/>
            <a:chExt cx="1645174" cy="2760228"/>
          </a:xfrm>
          <a:solidFill>
            <a:schemeClr val="tx2"/>
          </a:solidFill>
        </p:grpSpPr>
        <p:sp>
          <p:nvSpPr>
            <p:cNvPr id="84" name="Oval 110"/>
            <p:cNvSpPr>
              <a:spLocks noChangeArrowheads="1"/>
            </p:cNvSpPr>
            <p:nvPr/>
          </p:nvSpPr>
          <p:spPr bwMode="auto">
            <a:xfrm rot="-733528">
              <a:off x="3352800" y="2286000"/>
              <a:ext cx="304800" cy="38100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5" name="Oval 111"/>
            <p:cNvSpPr>
              <a:spLocks noChangeArrowheads="1"/>
            </p:cNvSpPr>
            <p:nvPr/>
          </p:nvSpPr>
          <p:spPr bwMode="auto">
            <a:xfrm rot="-733528">
              <a:off x="3151531" y="2515499"/>
              <a:ext cx="213632" cy="258040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6" name="Oval 112"/>
            <p:cNvSpPr>
              <a:spLocks noChangeArrowheads="1"/>
            </p:cNvSpPr>
            <p:nvPr/>
          </p:nvSpPr>
          <p:spPr bwMode="auto">
            <a:xfrm rot="-733528">
              <a:off x="2992344" y="2729550"/>
              <a:ext cx="186338" cy="225072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7" name="Oval 113"/>
            <p:cNvSpPr>
              <a:spLocks noChangeArrowheads="1"/>
            </p:cNvSpPr>
            <p:nvPr/>
          </p:nvSpPr>
          <p:spPr bwMode="auto">
            <a:xfrm rot="-733528">
              <a:off x="2879347" y="292135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8" name="Oval 114"/>
            <p:cNvSpPr>
              <a:spLocks noChangeArrowheads="1"/>
            </p:cNvSpPr>
            <p:nvPr/>
          </p:nvSpPr>
          <p:spPr bwMode="auto">
            <a:xfrm rot="-733528">
              <a:off x="2761515" y="3137975"/>
              <a:ext cx="150338" cy="189071"/>
            </a:xfrm>
            <a:prstGeom prst="ellipse">
              <a:avLst/>
            </a:pr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  <p:sp>
          <p:nvSpPr>
            <p:cNvPr id="89" name="Freeform 115"/>
            <p:cNvSpPr>
              <a:spLocks noChangeArrowheads="1"/>
            </p:cNvSpPr>
            <p:nvPr/>
          </p:nvSpPr>
          <p:spPr bwMode="auto">
            <a:xfrm>
              <a:off x="2939384" y="2737153"/>
              <a:ext cx="1467305" cy="2309075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>
                <a:solidFill>
                  <a:srgbClr val="FFFFFF"/>
                </a:solidFill>
              </a:endParaRPr>
            </a:p>
          </p:txBody>
        </p:sp>
      </p:grpSp>
      <p:grpSp>
        <p:nvGrpSpPr>
          <p:cNvPr id="90" name="Group 122"/>
          <p:cNvGrpSpPr>
            <a:grpSpLocks/>
          </p:cNvGrpSpPr>
          <p:nvPr/>
        </p:nvGrpSpPr>
        <p:grpSpPr bwMode="auto">
          <a:xfrm>
            <a:off x="3013716" y="3612924"/>
            <a:ext cx="554038" cy="825500"/>
            <a:chOff x="1170770" y="2876550"/>
            <a:chExt cx="554062" cy="825872"/>
          </a:xfrm>
        </p:grpSpPr>
        <p:cxnSp>
          <p:nvCxnSpPr>
            <p:cNvPr id="91" name="Straight Connector 123"/>
            <p:cNvCxnSpPr/>
            <p:nvPr/>
          </p:nvCxnSpPr>
          <p:spPr>
            <a:xfrm>
              <a:off x="1447007" y="2876550"/>
              <a:ext cx="0" cy="609875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Rectangle 1436"/>
            <p:cNvSpPr>
              <a:spLocks noChangeArrowheads="1"/>
            </p:cNvSpPr>
            <p:nvPr/>
          </p:nvSpPr>
          <p:spPr bwMode="auto">
            <a:xfrm>
              <a:off x="1170770" y="3486425"/>
              <a:ext cx="554062" cy="215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02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93" name="Group 125"/>
          <p:cNvGrpSpPr>
            <a:grpSpLocks/>
          </p:cNvGrpSpPr>
          <p:nvPr/>
        </p:nvGrpSpPr>
        <p:grpSpPr bwMode="auto">
          <a:xfrm>
            <a:off x="2485079" y="1653949"/>
            <a:ext cx="554037" cy="744537"/>
            <a:chOff x="1642627" y="1521540"/>
            <a:chExt cx="554062" cy="745410"/>
          </a:xfrm>
        </p:grpSpPr>
        <p:cxnSp>
          <p:nvCxnSpPr>
            <p:cNvPr id="94" name="Straight Connector 126"/>
            <p:cNvCxnSpPr/>
            <p:nvPr/>
          </p:nvCxnSpPr>
          <p:spPr>
            <a:xfrm flipV="1">
              <a:off x="1918864" y="1758354"/>
              <a:ext cx="0" cy="508596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ectangle 1436"/>
            <p:cNvSpPr>
              <a:spLocks noChangeArrowheads="1"/>
            </p:cNvSpPr>
            <p:nvPr/>
          </p:nvSpPr>
          <p:spPr bwMode="auto">
            <a:xfrm>
              <a:off x="1642627" y="1521540"/>
              <a:ext cx="554062" cy="216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01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96" name="Group 167"/>
          <p:cNvGrpSpPr>
            <a:grpSpLocks/>
          </p:cNvGrpSpPr>
          <p:nvPr/>
        </p:nvGrpSpPr>
        <p:grpSpPr bwMode="auto">
          <a:xfrm>
            <a:off x="4909191" y="3697061"/>
            <a:ext cx="555625" cy="741363"/>
            <a:chOff x="1170770" y="2960958"/>
            <a:chExt cx="554062" cy="741464"/>
          </a:xfrm>
        </p:grpSpPr>
        <p:cxnSp>
          <p:nvCxnSpPr>
            <p:cNvPr id="97" name="Straight Connector 168"/>
            <p:cNvCxnSpPr/>
            <p:nvPr/>
          </p:nvCxnSpPr>
          <p:spPr>
            <a:xfrm>
              <a:off x="1447801" y="2960958"/>
              <a:ext cx="0" cy="539824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1436"/>
            <p:cNvSpPr>
              <a:spLocks noChangeArrowheads="1"/>
            </p:cNvSpPr>
            <p:nvPr/>
          </p:nvSpPr>
          <p:spPr bwMode="auto">
            <a:xfrm>
              <a:off x="1170770" y="3486493"/>
              <a:ext cx="554062" cy="215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04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99" name="Group 170"/>
          <p:cNvGrpSpPr>
            <a:grpSpLocks/>
          </p:cNvGrpSpPr>
          <p:nvPr/>
        </p:nvGrpSpPr>
        <p:grpSpPr bwMode="auto">
          <a:xfrm>
            <a:off x="4382141" y="1652361"/>
            <a:ext cx="554038" cy="744538"/>
            <a:chOff x="1642627" y="1521540"/>
            <a:chExt cx="554062" cy="745410"/>
          </a:xfrm>
        </p:grpSpPr>
        <p:cxnSp>
          <p:nvCxnSpPr>
            <p:cNvPr id="100" name="Straight Connector 171"/>
            <p:cNvCxnSpPr/>
            <p:nvPr/>
          </p:nvCxnSpPr>
          <p:spPr>
            <a:xfrm flipV="1">
              <a:off x="1918864" y="1758355"/>
              <a:ext cx="0" cy="508595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ectangle 1436"/>
            <p:cNvSpPr>
              <a:spLocks noChangeArrowheads="1"/>
            </p:cNvSpPr>
            <p:nvPr/>
          </p:nvSpPr>
          <p:spPr bwMode="auto">
            <a:xfrm>
              <a:off x="1642627" y="1521540"/>
              <a:ext cx="554062" cy="216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03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102" name="Group 173"/>
          <p:cNvGrpSpPr>
            <a:grpSpLocks/>
          </p:cNvGrpSpPr>
          <p:nvPr/>
        </p:nvGrpSpPr>
        <p:grpSpPr bwMode="auto">
          <a:xfrm>
            <a:off x="6696716" y="3724049"/>
            <a:ext cx="554038" cy="714375"/>
            <a:chOff x="1170770" y="2989094"/>
            <a:chExt cx="554062" cy="713328"/>
          </a:xfrm>
        </p:grpSpPr>
        <p:cxnSp>
          <p:nvCxnSpPr>
            <p:cNvPr id="103" name="Straight Connector 174"/>
            <p:cNvCxnSpPr/>
            <p:nvPr/>
          </p:nvCxnSpPr>
          <p:spPr>
            <a:xfrm>
              <a:off x="1447007" y="2989094"/>
              <a:ext cx="0" cy="504085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Rectangle 1436"/>
            <p:cNvSpPr>
              <a:spLocks noChangeArrowheads="1"/>
            </p:cNvSpPr>
            <p:nvPr/>
          </p:nvSpPr>
          <p:spPr bwMode="auto">
            <a:xfrm>
              <a:off x="1170770" y="3486838"/>
              <a:ext cx="554062" cy="215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06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105" name="Group 176"/>
          <p:cNvGrpSpPr>
            <a:grpSpLocks/>
          </p:cNvGrpSpPr>
          <p:nvPr/>
        </p:nvGrpSpPr>
        <p:grpSpPr bwMode="auto">
          <a:xfrm>
            <a:off x="6168079" y="1652361"/>
            <a:ext cx="554037" cy="631825"/>
            <a:chOff x="1642627" y="1521540"/>
            <a:chExt cx="554062" cy="632257"/>
          </a:xfrm>
        </p:grpSpPr>
        <p:cxnSp>
          <p:nvCxnSpPr>
            <p:cNvPr id="106" name="Straight Connector 177"/>
            <p:cNvCxnSpPr/>
            <p:nvPr/>
          </p:nvCxnSpPr>
          <p:spPr>
            <a:xfrm flipV="1">
              <a:off x="1918864" y="1758240"/>
              <a:ext cx="0" cy="395557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ectangle 1436"/>
            <p:cNvSpPr>
              <a:spLocks noChangeArrowheads="1"/>
            </p:cNvSpPr>
            <p:nvPr/>
          </p:nvSpPr>
          <p:spPr bwMode="auto">
            <a:xfrm>
              <a:off x="1642627" y="1521540"/>
              <a:ext cx="554062" cy="216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05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108" name="Group 179"/>
          <p:cNvGrpSpPr>
            <a:grpSpLocks/>
          </p:cNvGrpSpPr>
          <p:nvPr/>
        </p:nvGrpSpPr>
        <p:grpSpPr bwMode="auto">
          <a:xfrm>
            <a:off x="8849366" y="3822474"/>
            <a:ext cx="554038" cy="615950"/>
            <a:chOff x="1170770" y="3087565"/>
            <a:chExt cx="554062" cy="614857"/>
          </a:xfrm>
        </p:grpSpPr>
        <p:cxnSp>
          <p:nvCxnSpPr>
            <p:cNvPr id="109" name="Straight Connector 180"/>
            <p:cNvCxnSpPr/>
            <p:nvPr/>
          </p:nvCxnSpPr>
          <p:spPr>
            <a:xfrm>
              <a:off x="1447007" y="3087565"/>
              <a:ext cx="0" cy="396171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ectangle 1436"/>
            <p:cNvSpPr>
              <a:spLocks noChangeArrowheads="1"/>
            </p:cNvSpPr>
            <p:nvPr/>
          </p:nvSpPr>
          <p:spPr bwMode="auto">
            <a:xfrm>
              <a:off x="1170770" y="3486905"/>
              <a:ext cx="554062" cy="215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08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111" name="Group 182"/>
          <p:cNvGrpSpPr>
            <a:grpSpLocks/>
          </p:cNvGrpSpPr>
          <p:nvPr/>
        </p:nvGrpSpPr>
        <p:grpSpPr bwMode="auto">
          <a:xfrm>
            <a:off x="8320729" y="1652361"/>
            <a:ext cx="554037" cy="560388"/>
            <a:chOff x="1642627" y="1521540"/>
            <a:chExt cx="554062" cy="560257"/>
          </a:xfrm>
        </p:grpSpPr>
        <p:cxnSp>
          <p:nvCxnSpPr>
            <p:cNvPr id="112" name="Straight Connector 183"/>
            <p:cNvCxnSpPr/>
            <p:nvPr/>
          </p:nvCxnSpPr>
          <p:spPr>
            <a:xfrm flipV="1">
              <a:off x="1918864" y="1758023"/>
              <a:ext cx="0" cy="323774"/>
            </a:xfrm>
            <a:prstGeom prst="line">
              <a:avLst/>
            </a:prstGeom>
            <a:ln w="12700">
              <a:solidFill>
                <a:schemeClr val="tx1">
                  <a:lumMod val="40000"/>
                  <a:lumOff val="60000"/>
                </a:schemeClr>
              </a:solidFill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Rectangle 1436"/>
            <p:cNvSpPr>
              <a:spLocks noChangeArrowheads="1"/>
            </p:cNvSpPr>
            <p:nvPr/>
          </p:nvSpPr>
          <p:spPr bwMode="auto">
            <a:xfrm>
              <a:off x="1642627" y="1521540"/>
              <a:ext cx="554062" cy="215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 eaLnBrk="1" hangingPunct="1">
                <a:defRPr/>
              </a:pPr>
              <a:r>
                <a:rPr lang="id-ID" sz="1400" b="1" dirty="0">
                  <a:solidFill>
                    <a:schemeClr val="bg1">
                      <a:lumMod val="65000"/>
                    </a:schemeClr>
                  </a:solidFill>
                  <a:latin typeface="+mn-lt"/>
                  <a:cs typeface="Arial" pitchFamily="34" charset="0"/>
                </a:rPr>
                <a:t>Step 07</a:t>
              </a:r>
              <a:endParaRPr lang="en-US" sz="3600" b="1" dirty="0">
                <a:solidFill>
                  <a:schemeClr val="bg1">
                    <a:lumMod val="65000"/>
                  </a:schemeClr>
                </a:solidFill>
                <a:latin typeface="+mn-lt"/>
                <a:cs typeface="Arial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42381" y="4933839"/>
            <a:ext cx="7113047" cy="1107310"/>
            <a:chOff x="2542381" y="4933839"/>
            <a:chExt cx="7113047" cy="1107310"/>
          </a:xfrm>
        </p:grpSpPr>
        <p:sp>
          <p:nvSpPr>
            <p:cNvPr id="114" name="TextBox 172"/>
            <p:cNvSpPr txBox="1"/>
            <p:nvPr/>
          </p:nvSpPr>
          <p:spPr>
            <a:xfrm>
              <a:off x="2542381" y="4933839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115" name="TextBox 173"/>
            <p:cNvSpPr txBox="1"/>
            <p:nvPr/>
          </p:nvSpPr>
          <p:spPr>
            <a:xfrm>
              <a:off x="2542383" y="5449302"/>
              <a:ext cx="2873357" cy="59184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116" name="TextBox 172"/>
            <p:cNvSpPr txBox="1"/>
            <p:nvPr/>
          </p:nvSpPr>
          <p:spPr>
            <a:xfrm>
              <a:off x="6782069" y="4933839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117" name="TextBox 173"/>
            <p:cNvSpPr txBox="1"/>
            <p:nvPr/>
          </p:nvSpPr>
          <p:spPr>
            <a:xfrm>
              <a:off x="6782071" y="5449302"/>
              <a:ext cx="2873357" cy="59184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38300652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26459" cy="477054"/>
            <a:chOff x="593838" y="646821"/>
            <a:chExt cx="322645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0905" y="831487"/>
              <a:ext cx="1759390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aphicFrame>
        <p:nvGraphicFramePr>
          <p:cNvPr id="8" name="Diagram 1"/>
          <p:cNvGraphicFramePr/>
          <p:nvPr>
            <p:extLst>
              <p:ext uri="{D42A27DB-BD31-4B8C-83A1-F6EECF244321}">
                <p14:modId xmlns:p14="http://schemas.microsoft.com/office/powerpoint/2010/main" val="3878647856"/>
              </p:ext>
            </p:extLst>
          </p:nvPr>
        </p:nvGraphicFramePr>
        <p:xfrm>
          <a:off x="1070341" y="1992557"/>
          <a:ext cx="9194020" cy="24807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172"/>
          <p:cNvSpPr txBox="1"/>
          <p:nvPr/>
        </p:nvSpPr>
        <p:spPr>
          <a:xfrm>
            <a:off x="2542381" y="4933839"/>
            <a:ext cx="2304652" cy="374736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500" b="1" kern="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10" name="TextBox 173"/>
          <p:cNvSpPr txBox="1"/>
          <p:nvPr/>
        </p:nvSpPr>
        <p:spPr>
          <a:xfrm>
            <a:off x="2542383" y="5449302"/>
            <a:ext cx="2873357" cy="59184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900" kern="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TextBox 172"/>
          <p:cNvSpPr txBox="1"/>
          <p:nvPr/>
        </p:nvSpPr>
        <p:spPr>
          <a:xfrm>
            <a:off x="6782069" y="4933839"/>
            <a:ext cx="2304652" cy="374736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1500" b="1" kern="0" dirty="0"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点击此处添加标题</a:t>
            </a:r>
          </a:p>
        </p:txBody>
      </p:sp>
      <p:sp>
        <p:nvSpPr>
          <p:cNvPr id="12" name="TextBox 173"/>
          <p:cNvSpPr txBox="1"/>
          <p:nvPr/>
        </p:nvSpPr>
        <p:spPr>
          <a:xfrm>
            <a:off x="6782071" y="5449302"/>
            <a:ext cx="2873357" cy="591847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900" kern="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797833603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8" fill="hold" grpId="0" nodeType="click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8" grpId="0">
            <p:bldAsOne/>
          </p:bldGraphic>
          <p:bldP spid="9" grpId="0"/>
          <p:bldP spid="10" grpId="0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8" grpId="0">
            <p:bldAsOne/>
          </p:bldGraphic>
          <p:bldP spid="9" grpId="0"/>
          <p:bldP spid="10" grpId="0"/>
          <p:bldP spid="11" grpId="0"/>
          <p:bldP spid="12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26459" cy="477054"/>
            <a:chOff x="593838" y="646821"/>
            <a:chExt cx="322645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0905" y="831487"/>
              <a:ext cx="1759390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Process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教学过程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sp>
        <p:nvSpPr>
          <p:cNvPr id="9" name="Oval 2"/>
          <p:cNvSpPr/>
          <p:nvPr/>
        </p:nvSpPr>
        <p:spPr>
          <a:xfrm>
            <a:off x="1204756" y="1770279"/>
            <a:ext cx="1817451" cy="1816657"/>
          </a:xfrm>
          <a:prstGeom prst="ellipse">
            <a:avLst/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anchor="ctr"/>
          <a:lstStyle/>
          <a:p>
            <a:pPr algn="ctr" defTabSz="54361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10" name="Oval 3"/>
          <p:cNvSpPr/>
          <p:nvPr/>
        </p:nvSpPr>
        <p:spPr>
          <a:xfrm>
            <a:off x="3544426" y="2132976"/>
            <a:ext cx="1076979" cy="1076978"/>
          </a:xfrm>
          <a:prstGeom prst="ellipse">
            <a:avLst/>
          </a:prstGeom>
          <a:solidFill>
            <a:schemeClr val="accent2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anchor="ctr"/>
          <a:lstStyle/>
          <a:p>
            <a:pPr algn="ctr" defTabSz="54361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11" name="Oval 28"/>
          <p:cNvSpPr/>
          <p:nvPr/>
        </p:nvSpPr>
        <p:spPr>
          <a:xfrm>
            <a:off x="5143625" y="1768691"/>
            <a:ext cx="1816657" cy="1816657"/>
          </a:xfrm>
          <a:prstGeom prst="ellipse">
            <a:avLst/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anchor="ctr"/>
          <a:lstStyle/>
          <a:p>
            <a:pPr algn="ctr" defTabSz="54361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12" name="Oval 29"/>
          <p:cNvSpPr/>
          <p:nvPr/>
        </p:nvSpPr>
        <p:spPr>
          <a:xfrm>
            <a:off x="7497581" y="2132976"/>
            <a:ext cx="1076978" cy="1076978"/>
          </a:xfrm>
          <a:prstGeom prst="ellipse">
            <a:avLst/>
          </a:prstGeom>
          <a:solidFill>
            <a:schemeClr val="accent4"/>
          </a:solidFill>
          <a:ln w="571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anchor="ctr"/>
          <a:lstStyle/>
          <a:p>
            <a:pPr algn="ctr" defTabSz="54361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13" name="Freeform 1"/>
          <p:cNvSpPr>
            <a:spLocks noChangeArrowheads="1"/>
          </p:cNvSpPr>
          <p:nvPr/>
        </p:nvSpPr>
        <p:spPr bwMode="auto">
          <a:xfrm rot="10800000">
            <a:off x="3169032" y="2467100"/>
            <a:ext cx="262697" cy="409522"/>
          </a:xfrm>
          <a:custGeom>
            <a:avLst/>
            <a:gdLst>
              <a:gd name="T0" fmla="*/ 493535 w 6375"/>
              <a:gd name="T1" fmla="*/ 675943 h 9969"/>
              <a:gd name="T2" fmla="*/ 493535 w 6375"/>
              <a:gd name="T3" fmla="*/ 675943 h 9969"/>
              <a:gd name="T4" fmla="*/ 226241 w 6375"/>
              <a:gd name="T5" fmla="*/ 408708 h 9969"/>
              <a:gd name="T6" fmla="*/ 493535 w 6375"/>
              <a:gd name="T7" fmla="*/ 143940 h 9969"/>
              <a:gd name="T8" fmla="*/ 493535 w 6375"/>
              <a:gd name="T9" fmla="*/ 30844 h 9969"/>
              <a:gd name="T10" fmla="*/ 380414 w 6375"/>
              <a:gd name="T11" fmla="*/ 30844 h 9969"/>
              <a:gd name="T12" fmla="*/ 0 w 6375"/>
              <a:gd name="T13" fmla="*/ 408708 h 9969"/>
              <a:gd name="T14" fmla="*/ 380414 w 6375"/>
              <a:gd name="T15" fmla="*/ 789038 h 9969"/>
              <a:gd name="T16" fmla="*/ 493535 w 6375"/>
              <a:gd name="T17" fmla="*/ 789038 h 9969"/>
              <a:gd name="T18" fmla="*/ 516652 w 6375"/>
              <a:gd name="T19" fmla="*/ 732449 h 9969"/>
              <a:gd name="T20" fmla="*/ 493535 w 6375"/>
              <a:gd name="T21" fmla="*/ 675943 h 996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rgbClr val="D1D1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14" name="Freeform 1"/>
          <p:cNvSpPr>
            <a:spLocks noChangeArrowheads="1"/>
          </p:cNvSpPr>
          <p:nvPr/>
        </p:nvSpPr>
        <p:spPr bwMode="auto">
          <a:xfrm rot="10800000">
            <a:off x="4754738" y="2467100"/>
            <a:ext cx="262697" cy="409522"/>
          </a:xfrm>
          <a:custGeom>
            <a:avLst/>
            <a:gdLst>
              <a:gd name="T0" fmla="*/ 493535 w 6375"/>
              <a:gd name="T1" fmla="*/ 675943 h 9969"/>
              <a:gd name="T2" fmla="*/ 493535 w 6375"/>
              <a:gd name="T3" fmla="*/ 675943 h 9969"/>
              <a:gd name="T4" fmla="*/ 226241 w 6375"/>
              <a:gd name="T5" fmla="*/ 408708 h 9969"/>
              <a:gd name="T6" fmla="*/ 493535 w 6375"/>
              <a:gd name="T7" fmla="*/ 143940 h 9969"/>
              <a:gd name="T8" fmla="*/ 493535 w 6375"/>
              <a:gd name="T9" fmla="*/ 30844 h 9969"/>
              <a:gd name="T10" fmla="*/ 380414 w 6375"/>
              <a:gd name="T11" fmla="*/ 30844 h 9969"/>
              <a:gd name="T12" fmla="*/ 0 w 6375"/>
              <a:gd name="T13" fmla="*/ 408708 h 9969"/>
              <a:gd name="T14" fmla="*/ 380414 w 6375"/>
              <a:gd name="T15" fmla="*/ 789038 h 9969"/>
              <a:gd name="T16" fmla="*/ 493535 w 6375"/>
              <a:gd name="T17" fmla="*/ 789038 h 9969"/>
              <a:gd name="T18" fmla="*/ 516652 w 6375"/>
              <a:gd name="T19" fmla="*/ 732449 h 9969"/>
              <a:gd name="T20" fmla="*/ 493535 w 6375"/>
              <a:gd name="T21" fmla="*/ 675943 h 996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rgbClr val="D1D1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15" name="Freeform 1"/>
          <p:cNvSpPr>
            <a:spLocks noChangeArrowheads="1"/>
          </p:cNvSpPr>
          <p:nvPr/>
        </p:nvSpPr>
        <p:spPr bwMode="auto">
          <a:xfrm rot="10800000">
            <a:off x="7101551" y="2467100"/>
            <a:ext cx="261903" cy="409522"/>
          </a:xfrm>
          <a:custGeom>
            <a:avLst/>
            <a:gdLst>
              <a:gd name="T0" fmla="*/ 493535 w 6375"/>
              <a:gd name="T1" fmla="*/ 675943 h 9969"/>
              <a:gd name="T2" fmla="*/ 493535 w 6375"/>
              <a:gd name="T3" fmla="*/ 675943 h 9969"/>
              <a:gd name="T4" fmla="*/ 226241 w 6375"/>
              <a:gd name="T5" fmla="*/ 408708 h 9969"/>
              <a:gd name="T6" fmla="*/ 493535 w 6375"/>
              <a:gd name="T7" fmla="*/ 143940 h 9969"/>
              <a:gd name="T8" fmla="*/ 493535 w 6375"/>
              <a:gd name="T9" fmla="*/ 30844 h 9969"/>
              <a:gd name="T10" fmla="*/ 380414 w 6375"/>
              <a:gd name="T11" fmla="*/ 30844 h 9969"/>
              <a:gd name="T12" fmla="*/ 0 w 6375"/>
              <a:gd name="T13" fmla="*/ 408708 h 9969"/>
              <a:gd name="T14" fmla="*/ 380414 w 6375"/>
              <a:gd name="T15" fmla="*/ 789038 h 9969"/>
              <a:gd name="T16" fmla="*/ 493535 w 6375"/>
              <a:gd name="T17" fmla="*/ 789038 h 9969"/>
              <a:gd name="T18" fmla="*/ 516652 w 6375"/>
              <a:gd name="T19" fmla="*/ 732449 h 9969"/>
              <a:gd name="T20" fmla="*/ 493535 w 6375"/>
              <a:gd name="T21" fmla="*/ 675943 h 996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rgbClr val="D1D1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16" name="Oval 37"/>
          <p:cNvSpPr/>
          <p:nvPr/>
        </p:nvSpPr>
        <p:spPr>
          <a:xfrm>
            <a:off x="9103922" y="1763136"/>
            <a:ext cx="1817451" cy="1816657"/>
          </a:xfrm>
          <a:prstGeom prst="ellipse">
            <a:avLst/>
          </a:prstGeom>
          <a:solidFill>
            <a:srgbClr val="7AB00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0" tIns="60955" rIns="121910" bIns="60955" anchor="ctr"/>
          <a:lstStyle/>
          <a:p>
            <a:pPr algn="ctr" defTabSz="54361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075" dirty="0">
              <a:latin typeface="Open Sans Light"/>
            </a:endParaRPr>
          </a:p>
        </p:txBody>
      </p:sp>
      <p:sp>
        <p:nvSpPr>
          <p:cNvPr id="17" name="Freeform 1"/>
          <p:cNvSpPr>
            <a:spLocks noChangeArrowheads="1"/>
          </p:cNvSpPr>
          <p:nvPr/>
        </p:nvSpPr>
        <p:spPr bwMode="auto">
          <a:xfrm rot="10800000">
            <a:off x="8695194" y="2467100"/>
            <a:ext cx="261903" cy="409522"/>
          </a:xfrm>
          <a:custGeom>
            <a:avLst/>
            <a:gdLst>
              <a:gd name="T0" fmla="*/ 493535 w 6375"/>
              <a:gd name="T1" fmla="*/ 675943 h 9969"/>
              <a:gd name="T2" fmla="*/ 493535 w 6375"/>
              <a:gd name="T3" fmla="*/ 675943 h 9969"/>
              <a:gd name="T4" fmla="*/ 226241 w 6375"/>
              <a:gd name="T5" fmla="*/ 408708 h 9969"/>
              <a:gd name="T6" fmla="*/ 493535 w 6375"/>
              <a:gd name="T7" fmla="*/ 143940 h 9969"/>
              <a:gd name="T8" fmla="*/ 493535 w 6375"/>
              <a:gd name="T9" fmla="*/ 30844 h 9969"/>
              <a:gd name="T10" fmla="*/ 380414 w 6375"/>
              <a:gd name="T11" fmla="*/ 30844 h 9969"/>
              <a:gd name="T12" fmla="*/ 0 w 6375"/>
              <a:gd name="T13" fmla="*/ 408708 h 9969"/>
              <a:gd name="T14" fmla="*/ 380414 w 6375"/>
              <a:gd name="T15" fmla="*/ 789038 h 9969"/>
              <a:gd name="T16" fmla="*/ 493535 w 6375"/>
              <a:gd name="T17" fmla="*/ 789038 h 9969"/>
              <a:gd name="T18" fmla="*/ 516652 w 6375"/>
              <a:gd name="T19" fmla="*/ 732449 h 9969"/>
              <a:gd name="T20" fmla="*/ 493535 w 6375"/>
              <a:gd name="T21" fmla="*/ 675943 h 996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375" h="9969">
                <a:moveTo>
                  <a:pt x="5999" y="8218"/>
                </a:moveTo>
                <a:lnTo>
                  <a:pt x="5999" y="8218"/>
                </a:lnTo>
                <a:cubicBezTo>
                  <a:pt x="2750" y="4969"/>
                  <a:pt x="2750" y="4969"/>
                  <a:pt x="2750" y="4969"/>
                </a:cubicBezTo>
                <a:cubicBezTo>
                  <a:pt x="5999" y="1750"/>
                  <a:pt x="5999" y="1750"/>
                  <a:pt x="5999" y="1750"/>
                </a:cubicBezTo>
                <a:cubicBezTo>
                  <a:pt x="6374" y="1375"/>
                  <a:pt x="6374" y="750"/>
                  <a:pt x="5999" y="375"/>
                </a:cubicBezTo>
                <a:cubicBezTo>
                  <a:pt x="5624" y="0"/>
                  <a:pt x="4999" y="0"/>
                  <a:pt x="4624" y="375"/>
                </a:cubicBezTo>
                <a:cubicBezTo>
                  <a:pt x="0" y="4969"/>
                  <a:pt x="0" y="4969"/>
                  <a:pt x="0" y="4969"/>
                </a:cubicBezTo>
                <a:cubicBezTo>
                  <a:pt x="4624" y="9593"/>
                  <a:pt x="4624" y="9593"/>
                  <a:pt x="4624" y="9593"/>
                </a:cubicBezTo>
                <a:cubicBezTo>
                  <a:pt x="4999" y="9968"/>
                  <a:pt x="5624" y="9968"/>
                  <a:pt x="5999" y="9593"/>
                </a:cubicBezTo>
                <a:cubicBezTo>
                  <a:pt x="6186" y="9405"/>
                  <a:pt x="6280" y="9155"/>
                  <a:pt x="6280" y="8905"/>
                </a:cubicBezTo>
                <a:cubicBezTo>
                  <a:pt x="6280" y="8655"/>
                  <a:pt x="6186" y="8405"/>
                  <a:pt x="5999" y="8218"/>
                </a:cubicBezTo>
              </a:path>
            </a:pathLst>
          </a:custGeom>
          <a:solidFill>
            <a:srgbClr val="D1D1D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18" name="Freeform 16"/>
          <p:cNvSpPr>
            <a:spLocks noChangeArrowheads="1"/>
          </p:cNvSpPr>
          <p:nvPr/>
        </p:nvSpPr>
        <p:spPr bwMode="auto">
          <a:xfrm>
            <a:off x="1758721" y="2121865"/>
            <a:ext cx="690473" cy="1084121"/>
          </a:xfrm>
          <a:custGeom>
            <a:avLst/>
            <a:gdLst>
              <a:gd name="T0" fmla="*/ 853180 w 657"/>
              <a:gd name="T1" fmla="*/ 1989409 h 1032"/>
              <a:gd name="T2" fmla="*/ 699775 w 657"/>
              <a:gd name="T3" fmla="*/ 2165872 h 1032"/>
              <a:gd name="T4" fmla="*/ 525357 w 657"/>
              <a:gd name="T5" fmla="*/ 1989409 h 1032"/>
              <a:gd name="T6" fmla="*/ 941440 w 657"/>
              <a:gd name="T7" fmla="*/ 1924286 h 1032"/>
              <a:gd name="T8" fmla="*/ 416083 w 657"/>
              <a:gd name="T9" fmla="*/ 1749924 h 1032"/>
              <a:gd name="T10" fmla="*/ 1378537 w 657"/>
              <a:gd name="T11" fmla="*/ 699549 h 1032"/>
              <a:gd name="T12" fmla="*/ 1181002 w 657"/>
              <a:gd name="T13" fmla="*/ 1180621 h 1032"/>
              <a:gd name="T14" fmla="*/ 1115858 w 657"/>
              <a:gd name="T15" fmla="*/ 1333976 h 1032"/>
              <a:gd name="T16" fmla="*/ 1050714 w 657"/>
              <a:gd name="T17" fmla="*/ 1487330 h 1032"/>
              <a:gd name="T18" fmla="*/ 1050714 w 657"/>
              <a:gd name="T19" fmla="*/ 1531446 h 1032"/>
              <a:gd name="T20" fmla="*/ 348837 w 657"/>
              <a:gd name="T21" fmla="*/ 1661692 h 1032"/>
              <a:gd name="T22" fmla="*/ 327823 w 657"/>
              <a:gd name="T23" fmla="*/ 1487330 h 1032"/>
              <a:gd name="T24" fmla="*/ 283693 w 657"/>
              <a:gd name="T25" fmla="*/ 1333976 h 1032"/>
              <a:gd name="T26" fmla="*/ 195433 w 657"/>
              <a:gd name="T27" fmla="*/ 1159613 h 1032"/>
              <a:gd name="T28" fmla="*/ 0 w 657"/>
              <a:gd name="T29" fmla="*/ 699549 h 1032"/>
              <a:gd name="T30" fmla="*/ 699775 w 657"/>
              <a:gd name="T31" fmla="*/ 0 h 1032"/>
              <a:gd name="T32" fmla="*/ 1378537 w 657"/>
              <a:gd name="T33" fmla="*/ 699549 h 1032"/>
              <a:gd name="T34" fmla="*/ 1071728 w 657"/>
              <a:gd name="T35" fmla="*/ 327717 h 1032"/>
              <a:gd name="T36" fmla="*/ 327823 w 657"/>
              <a:gd name="T37" fmla="*/ 327717 h 1032"/>
              <a:gd name="T38" fmla="*/ 306808 w 657"/>
              <a:gd name="T39" fmla="*/ 1048274 h 1032"/>
              <a:gd name="T40" fmla="*/ 348837 w 657"/>
              <a:gd name="T41" fmla="*/ 1136505 h 1032"/>
              <a:gd name="T42" fmla="*/ 481227 w 657"/>
              <a:gd name="T43" fmla="*/ 1399099 h 1032"/>
              <a:gd name="T44" fmla="*/ 897310 w 657"/>
              <a:gd name="T45" fmla="*/ 1508338 h 1032"/>
              <a:gd name="T46" fmla="*/ 962454 w 657"/>
              <a:gd name="T47" fmla="*/ 1268852 h 1032"/>
              <a:gd name="T48" fmla="*/ 1071728 w 657"/>
              <a:gd name="T49" fmla="*/ 1092389 h 1032"/>
              <a:gd name="T50" fmla="*/ 1225132 w 657"/>
              <a:gd name="T51" fmla="*/ 699549 h 1032"/>
              <a:gd name="T52" fmla="*/ 743905 w 657"/>
              <a:gd name="T53" fmla="*/ 743665 h 1032"/>
              <a:gd name="T54" fmla="*/ 634631 w 657"/>
              <a:gd name="T55" fmla="*/ 743665 h 1032"/>
              <a:gd name="T56" fmla="*/ 502241 w 657"/>
              <a:gd name="T57" fmla="*/ 743665 h 1032"/>
              <a:gd name="T58" fmla="*/ 525357 w 657"/>
              <a:gd name="T59" fmla="*/ 1048274 h 1032"/>
              <a:gd name="T60" fmla="*/ 634631 w 657"/>
              <a:gd name="T61" fmla="*/ 1048274 h 1032"/>
              <a:gd name="T62" fmla="*/ 764920 w 657"/>
              <a:gd name="T63" fmla="*/ 1048274 h 1032"/>
              <a:gd name="T64" fmla="*/ 874194 w 657"/>
              <a:gd name="T65" fmla="*/ 1048274 h 1032"/>
              <a:gd name="T66" fmla="*/ 897310 w 657"/>
              <a:gd name="T67" fmla="*/ 743665 h 1032"/>
              <a:gd name="T68" fmla="*/ 809050 w 657"/>
              <a:gd name="T69" fmla="*/ 873912 h 103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657" h="1032">
                <a:moveTo>
                  <a:pt x="250" y="947"/>
                </a:moveTo>
                <a:cubicBezTo>
                  <a:pt x="406" y="947"/>
                  <a:pt x="406" y="947"/>
                  <a:pt x="406" y="947"/>
                </a:cubicBezTo>
                <a:cubicBezTo>
                  <a:pt x="406" y="968"/>
                  <a:pt x="396" y="989"/>
                  <a:pt x="385" y="1010"/>
                </a:cubicBezTo>
                <a:cubicBezTo>
                  <a:pt x="364" y="1020"/>
                  <a:pt x="354" y="1031"/>
                  <a:pt x="333" y="1031"/>
                </a:cubicBezTo>
                <a:cubicBezTo>
                  <a:pt x="312" y="1031"/>
                  <a:pt x="291" y="1020"/>
                  <a:pt x="281" y="1010"/>
                </a:cubicBezTo>
                <a:cubicBezTo>
                  <a:pt x="260" y="989"/>
                  <a:pt x="250" y="968"/>
                  <a:pt x="250" y="947"/>
                </a:cubicBezTo>
                <a:close/>
                <a:moveTo>
                  <a:pt x="208" y="916"/>
                </a:moveTo>
                <a:cubicBezTo>
                  <a:pt x="448" y="916"/>
                  <a:pt x="448" y="916"/>
                  <a:pt x="448" y="916"/>
                </a:cubicBezTo>
                <a:cubicBezTo>
                  <a:pt x="458" y="833"/>
                  <a:pt x="458" y="833"/>
                  <a:pt x="458" y="833"/>
                </a:cubicBezTo>
                <a:cubicBezTo>
                  <a:pt x="198" y="833"/>
                  <a:pt x="198" y="833"/>
                  <a:pt x="198" y="833"/>
                </a:cubicBezTo>
                <a:lnTo>
                  <a:pt x="208" y="916"/>
                </a:lnTo>
                <a:close/>
                <a:moveTo>
                  <a:pt x="656" y="333"/>
                </a:moveTo>
                <a:cubicBezTo>
                  <a:pt x="656" y="416"/>
                  <a:pt x="625" y="489"/>
                  <a:pt x="573" y="552"/>
                </a:cubicBezTo>
                <a:lnTo>
                  <a:pt x="562" y="562"/>
                </a:lnTo>
                <a:cubicBezTo>
                  <a:pt x="562" y="562"/>
                  <a:pt x="562" y="572"/>
                  <a:pt x="552" y="572"/>
                </a:cubicBezTo>
                <a:cubicBezTo>
                  <a:pt x="541" y="593"/>
                  <a:pt x="541" y="614"/>
                  <a:pt x="531" y="635"/>
                </a:cubicBezTo>
                <a:cubicBezTo>
                  <a:pt x="521" y="656"/>
                  <a:pt x="510" y="677"/>
                  <a:pt x="510" y="697"/>
                </a:cubicBezTo>
                <a:cubicBezTo>
                  <a:pt x="500" y="697"/>
                  <a:pt x="500" y="697"/>
                  <a:pt x="500" y="708"/>
                </a:cubicBezTo>
                <a:lnTo>
                  <a:pt x="500" y="718"/>
                </a:lnTo>
                <a:cubicBezTo>
                  <a:pt x="500" y="729"/>
                  <a:pt x="500" y="729"/>
                  <a:pt x="500" y="729"/>
                </a:cubicBezTo>
                <a:cubicBezTo>
                  <a:pt x="500" y="791"/>
                  <a:pt x="500" y="791"/>
                  <a:pt x="500" y="791"/>
                </a:cubicBezTo>
                <a:cubicBezTo>
                  <a:pt x="166" y="791"/>
                  <a:pt x="166" y="791"/>
                  <a:pt x="166" y="791"/>
                </a:cubicBezTo>
                <a:cubicBezTo>
                  <a:pt x="166" y="729"/>
                  <a:pt x="166" y="729"/>
                  <a:pt x="166" y="729"/>
                </a:cubicBezTo>
                <a:cubicBezTo>
                  <a:pt x="166" y="718"/>
                  <a:pt x="156" y="718"/>
                  <a:pt x="156" y="708"/>
                </a:cubicBezTo>
                <a:lnTo>
                  <a:pt x="156" y="697"/>
                </a:lnTo>
                <a:cubicBezTo>
                  <a:pt x="146" y="677"/>
                  <a:pt x="146" y="656"/>
                  <a:pt x="135" y="635"/>
                </a:cubicBezTo>
                <a:cubicBezTo>
                  <a:pt x="125" y="614"/>
                  <a:pt x="114" y="593"/>
                  <a:pt x="104" y="572"/>
                </a:cubicBezTo>
                <a:cubicBezTo>
                  <a:pt x="93" y="562"/>
                  <a:pt x="93" y="562"/>
                  <a:pt x="93" y="552"/>
                </a:cubicBezTo>
                <a:lnTo>
                  <a:pt x="83" y="552"/>
                </a:lnTo>
                <a:cubicBezTo>
                  <a:pt x="31" y="489"/>
                  <a:pt x="0" y="416"/>
                  <a:pt x="0" y="333"/>
                </a:cubicBezTo>
                <a:cubicBezTo>
                  <a:pt x="0" y="239"/>
                  <a:pt x="31" y="166"/>
                  <a:pt x="104" y="104"/>
                </a:cubicBezTo>
                <a:cubicBezTo>
                  <a:pt x="166" y="31"/>
                  <a:pt x="239" y="0"/>
                  <a:pt x="333" y="0"/>
                </a:cubicBezTo>
                <a:cubicBezTo>
                  <a:pt x="416" y="0"/>
                  <a:pt x="500" y="31"/>
                  <a:pt x="562" y="104"/>
                </a:cubicBezTo>
                <a:cubicBezTo>
                  <a:pt x="625" y="166"/>
                  <a:pt x="656" y="239"/>
                  <a:pt x="656" y="333"/>
                </a:cubicBezTo>
                <a:close/>
                <a:moveTo>
                  <a:pt x="583" y="333"/>
                </a:moveTo>
                <a:cubicBezTo>
                  <a:pt x="583" y="260"/>
                  <a:pt x="562" y="198"/>
                  <a:pt x="510" y="156"/>
                </a:cubicBezTo>
                <a:cubicBezTo>
                  <a:pt x="458" y="104"/>
                  <a:pt x="396" y="83"/>
                  <a:pt x="333" y="83"/>
                </a:cubicBezTo>
                <a:cubicBezTo>
                  <a:pt x="260" y="83"/>
                  <a:pt x="198" y="104"/>
                  <a:pt x="156" y="156"/>
                </a:cubicBezTo>
                <a:cubicBezTo>
                  <a:pt x="104" y="198"/>
                  <a:pt x="73" y="260"/>
                  <a:pt x="73" y="333"/>
                </a:cubicBezTo>
                <a:cubicBezTo>
                  <a:pt x="73" y="396"/>
                  <a:pt x="93" y="448"/>
                  <a:pt x="146" y="499"/>
                </a:cubicBezTo>
                <a:cubicBezTo>
                  <a:pt x="146" y="499"/>
                  <a:pt x="146" y="510"/>
                  <a:pt x="156" y="510"/>
                </a:cubicBezTo>
                <a:cubicBezTo>
                  <a:pt x="156" y="520"/>
                  <a:pt x="166" y="531"/>
                  <a:pt x="166" y="541"/>
                </a:cubicBezTo>
                <a:cubicBezTo>
                  <a:pt x="177" y="562"/>
                  <a:pt x="187" y="583"/>
                  <a:pt x="198" y="604"/>
                </a:cubicBezTo>
                <a:cubicBezTo>
                  <a:pt x="208" y="624"/>
                  <a:pt x="218" y="645"/>
                  <a:pt x="229" y="666"/>
                </a:cubicBezTo>
                <a:cubicBezTo>
                  <a:pt x="229" y="697"/>
                  <a:pt x="239" y="708"/>
                  <a:pt x="239" y="718"/>
                </a:cubicBezTo>
                <a:cubicBezTo>
                  <a:pt x="427" y="718"/>
                  <a:pt x="427" y="718"/>
                  <a:pt x="427" y="718"/>
                </a:cubicBezTo>
                <a:cubicBezTo>
                  <a:pt x="427" y="708"/>
                  <a:pt x="427" y="697"/>
                  <a:pt x="437" y="666"/>
                </a:cubicBezTo>
                <a:cubicBezTo>
                  <a:pt x="437" y="645"/>
                  <a:pt x="448" y="624"/>
                  <a:pt x="458" y="604"/>
                </a:cubicBezTo>
                <a:cubicBezTo>
                  <a:pt x="468" y="583"/>
                  <a:pt x="479" y="562"/>
                  <a:pt x="489" y="541"/>
                </a:cubicBezTo>
                <a:cubicBezTo>
                  <a:pt x="489" y="531"/>
                  <a:pt x="500" y="520"/>
                  <a:pt x="510" y="520"/>
                </a:cubicBezTo>
                <a:cubicBezTo>
                  <a:pt x="510" y="510"/>
                  <a:pt x="510" y="499"/>
                  <a:pt x="521" y="499"/>
                </a:cubicBezTo>
                <a:cubicBezTo>
                  <a:pt x="562" y="448"/>
                  <a:pt x="583" y="396"/>
                  <a:pt x="583" y="333"/>
                </a:cubicBezTo>
                <a:close/>
                <a:moveTo>
                  <a:pt x="385" y="416"/>
                </a:moveTo>
                <a:cubicBezTo>
                  <a:pt x="354" y="354"/>
                  <a:pt x="354" y="354"/>
                  <a:pt x="354" y="354"/>
                </a:cubicBezTo>
                <a:cubicBezTo>
                  <a:pt x="333" y="302"/>
                  <a:pt x="333" y="302"/>
                  <a:pt x="333" y="302"/>
                </a:cubicBezTo>
                <a:cubicBezTo>
                  <a:pt x="302" y="354"/>
                  <a:pt x="302" y="354"/>
                  <a:pt x="302" y="354"/>
                </a:cubicBezTo>
                <a:cubicBezTo>
                  <a:pt x="271" y="416"/>
                  <a:pt x="271" y="416"/>
                  <a:pt x="271" y="416"/>
                </a:cubicBezTo>
                <a:cubicBezTo>
                  <a:pt x="239" y="354"/>
                  <a:pt x="239" y="354"/>
                  <a:pt x="239" y="354"/>
                </a:cubicBezTo>
                <a:cubicBezTo>
                  <a:pt x="187" y="385"/>
                  <a:pt x="187" y="385"/>
                  <a:pt x="187" y="385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71" y="552"/>
                  <a:pt x="271" y="552"/>
                  <a:pt x="271" y="552"/>
                </a:cubicBezTo>
                <a:cubicBezTo>
                  <a:pt x="302" y="499"/>
                  <a:pt x="302" y="499"/>
                  <a:pt x="302" y="499"/>
                </a:cubicBezTo>
                <a:cubicBezTo>
                  <a:pt x="333" y="437"/>
                  <a:pt x="333" y="437"/>
                  <a:pt x="333" y="437"/>
                </a:cubicBezTo>
                <a:cubicBezTo>
                  <a:pt x="364" y="499"/>
                  <a:pt x="364" y="499"/>
                  <a:pt x="364" y="499"/>
                </a:cubicBezTo>
                <a:cubicBezTo>
                  <a:pt x="385" y="552"/>
                  <a:pt x="385" y="552"/>
                  <a:pt x="385" y="552"/>
                </a:cubicBezTo>
                <a:cubicBezTo>
                  <a:pt x="416" y="499"/>
                  <a:pt x="416" y="499"/>
                  <a:pt x="416" y="499"/>
                </a:cubicBezTo>
                <a:cubicBezTo>
                  <a:pt x="479" y="385"/>
                  <a:pt x="479" y="385"/>
                  <a:pt x="479" y="385"/>
                </a:cubicBezTo>
                <a:cubicBezTo>
                  <a:pt x="427" y="354"/>
                  <a:pt x="427" y="354"/>
                  <a:pt x="427" y="354"/>
                </a:cubicBezTo>
                <a:lnTo>
                  <a:pt x="385" y="416"/>
                </a:lnTo>
                <a:close/>
                <a:moveTo>
                  <a:pt x="385" y="416"/>
                </a:moveTo>
                <a:lnTo>
                  <a:pt x="385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19" name="Freeform 17"/>
          <p:cNvSpPr>
            <a:spLocks noChangeArrowheads="1"/>
          </p:cNvSpPr>
          <p:nvPr/>
        </p:nvSpPr>
        <p:spPr bwMode="auto">
          <a:xfrm>
            <a:off x="3889663" y="2367894"/>
            <a:ext cx="392855" cy="548410"/>
          </a:xfrm>
          <a:custGeom>
            <a:avLst/>
            <a:gdLst>
              <a:gd name="T0" fmla="*/ 509767 w 503"/>
              <a:gd name="T1" fmla="*/ 221560 h 703"/>
              <a:gd name="T2" fmla="*/ 262702 w 503"/>
              <a:gd name="T3" fmla="*/ 221560 h 703"/>
              <a:gd name="T4" fmla="*/ 262702 w 503"/>
              <a:gd name="T5" fmla="*/ 209078 h 703"/>
              <a:gd name="T6" fmla="*/ 287721 w 503"/>
              <a:gd name="T7" fmla="*/ 195036 h 703"/>
              <a:gd name="T8" fmla="*/ 484748 w 503"/>
              <a:gd name="T9" fmla="*/ 195036 h 703"/>
              <a:gd name="T10" fmla="*/ 536350 w 503"/>
              <a:gd name="T11" fmla="*/ 0 h 703"/>
              <a:gd name="T12" fmla="*/ 236119 w 503"/>
              <a:gd name="T13" fmla="*/ 0 h 703"/>
              <a:gd name="T14" fmla="*/ 275212 w 503"/>
              <a:gd name="T15" fmla="*/ 195036 h 703"/>
              <a:gd name="T16" fmla="*/ 104768 w 503"/>
              <a:gd name="T17" fmla="*/ 104539 h 703"/>
              <a:gd name="T18" fmla="*/ 117278 w 503"/>
              <a:gd name="T19" fmla="*/ 131064 h 703"/>
              <a:gd name="T20" fmla="*/ 262702 w 503"/>
              <a:gd name="T21" fmla="*/ 209078 h 703"/>
              <a:gd name="T22" fmla="*/ 143861 w 503"/>
              <a:gd name="T23" fmla="*/ 209078 h 703"/>
              <a:gd name="T24" fmla="*/ 131351 w 503"/>
              <a:gd name="T25" fmla="*/ 221560 h 703"/>
              <a:gd name="T26" fmla="*/ 197026 w 503"/>
              <a:gd name="T27" fmla="*/ 248085 h 703"/>
              <a:gd name="T28" fmla="*/ 236119 w 503"/>
              <a:gd name="T29" fmla="*/ 235603 h 703"/>
              <a:gd name="T30" fmla="*/ 0 w 503"/>
              <a:gd name="T31" fmla="*/ 717731 h 703"/>
              <a:gd name="T32" fmla="*/ 392489 w 503"/>
              <a:gd name="T33" fmla="*/ 1095320 h 703"/>
              <a:gd name="T34" fmla="*/ 784978 w 503"/>
              <a:gd name="T35" fmla="*/ 705249 h 703"/>
              <a:gd name="T36" fmla="*/ 509767 w 503"/>
              <a:gd name="T37" fmla="*/ 221560 h 703"/>
              <a:gd name="T38" fmla="*/ 497257 w 503"/>
              <a:gd name="T39" fmla="*/ 834752 h 703"/>
              <a:gd name="T40" fmla="*/ 431582 w 503"/>
              <a:gd name="T41" fmla="*/ 873759 h 703"/>
              <a:gd name="T42" fmla="*/ 431582 w 503"/>
              <a:gd name="T43" fmla="*/ 939291 h 703"/>
              <a:gd name="T44" fmla="*/ 365906 w 503"/>
              <a:gd name="T45" fmla="*/ 939291 h 703"/>
              <a:gd name="T46" fmla="*/ 353397 w 503"/>
              <a:gd name="T47" fmla="*/ 873759 h 703"/>
              <a:gd name="T48" fmla="*/ 275212 w 503"/>
              <a:gd name="T49" fmla="*/ 834752 h 703"/>
              <a:gd name="T50" fmla="*/ 236119 w 503"/>
              <a:gd name="T51" fmla="*/ 756738 h 703"/>
              <a:gd name="T52" fmla="*/ 236119 w 503"/>
              <a:gd name="T53" fmla="*/ 730213 h 703"/>
              <a:gd name="T54" fmla="*/ 301794 w 503"/>
              <a:gd name="T55" fmla="*/ 730213 h 703"/>
              <a:gd name="T56" fmla="*/ 301794 w 503"/>
              <a:gd name="T57" fmla="*/ 742695 h 703"/>
              <a:gd name="T58" fmla="*/ 326814 w 503"/>
              <a:gd name="T59" fmla="*/ 795745 h 703"/>
              <a:gd name="T60" fmla="*/ 392489 w 503"/>
              <a:gd name="T61" fmla="*/ 822270 h 703"/>
              <a:gd name="T62" fmla="*/ 458165 w 503"/>
              <a:gd name="T63" fmla="*/ 795745 h 703"/>
              <a:gd name="T64" fmla="*/ 484748 w 503"/>
              <a:gd name="T65" fmla="*/ 742695 h 703"/>
              <a:gd name="T66" fmla="*/ 458165 w 503"/>
              <a:gd name="T67" fmla="*/ 691206 h 703"/>
              <a:gd name="T68" fmla="*/ 379980 w 503"/>
              <a:gd name="T69" fmla="*/ 664681 h 703"/>
              <a:gd name="T70" fmla="*/ 287721 w 503"/>
              <a:gd name="T71" fmla="*/ 613192 h 703"/>
              <a:gd name="T72" fmla="*/ 248629 w 503"/>
              <a:gd name="T73" fmla="*/ 547660 h 703"/>
              <a:gd name="T74" fmla="*/ 287721 w 503"/>
              <a:gd name="T75" fmla="*/ 457163 h 703"/>
              <a:gd name="T76" fmla="*/ 353397 w 503"/>
              <a:gd name="T77" fmla="*/ 430639 h 703"/>
              <a:gd name="T78" fmla="*/ 353397 w 503"/>
              <a:gd name="T79" fmla="*/ 365107 h 703"/>
              <a:gd name="T80" fmla="*/ 419072 w 503"/>
              <a:gd name="T81" fmla="*/ 365107 h 703"/>
              <a:gd name="T82" fmla="*/ 419072 w 503"/>
              <a:gd name="T83" fmla="*/ 416596 h 703"/>
              <a:gd name="T84" fmla="*/ 497257 w 503"/>
              <a:gd name="T85" fmla="*/ 457163 h 703"/>
              <a:gd name="T86" fmla="*/ 536350 w 503"/>
              <a:gd name="T87" fmla="*/ 547660 h 703"/>
              <a:gd name="T88" fmla="*/ 470674 w 503"/>
              <a:gd name="T89" fmla="*/ 547660 h 703"/>
              <a:gd name="T90" fmla="*/ 444091 w 503"/>
              <a:gd name="T91" fmla="*/ 496170 h 703"/>
              <a:gd name="T92" fmla="*/ 392489 w 503"/>
              <a:gd name="T93" fmla="*/ 469646 h 703"/>
              <a:gd name="T94" fmla="*/ 340887 w 503"/>
              <a:gd name="T95" fmla="*/ 496170 h 703"/>
              <a:gd name="T96" fmla="*/ 314304 w 503"/>
              <a:gd name="T97" fmla="*/ 535178 h 703"/>
              <a:gd name="T98" fmla="*/ 340887 w 503"/>
              <a:gd name="T99" fmla="*/ 586667 h 703"/>
              <a:gd name="T100" fmla="*/ 406562 w 503"/>
              <a:gd name="T101" fmla="*/ 613192 h 703"/>
              <a:gd name="T102" fmla="*/ 509767 w 503"/>
              <a:gd name="T103" fmla="*/ 664681 h 703"/>
              <a:gd name="T104" fmla="*/ 548859 w 503"/>
              <a:gd name="T105" fmla="*/ 742695 h 703"/>
              <a:gd name="T106" fmla="*/ 497257 w 503"/>
              <a:gd name="T107" fmla="*/ 834752 h 703"/>
              <a:gd name="T108" fmla="*/ 497257 w 503"/>
              <a:gd name="T109" fmla="*/ 834752 h 703"/>
              <a:gd name="T110" fmla="*/ 497257 w 503"/>
              <a:gd name="T111" fmla="*/ 834752 h 70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503" h="703">
                <a:moveTo>
                  <a:pt x="326" y="142"/>
                </a:moveTo>
                <a:cubicBezTo>
                  <a:pt x="168" y="142"/>
                  <a:pt x="168" y="142"/>
                  <a:pt x="168" y="142"/>
                </a:cubicBezTo>
                <a:cubicBezTo>
                  <a:pt x="168" y="134"/>
                  <a:pt x="168" y="134"/>
                  <a:pt x="168" y="134"/>
                </a:cubicBezTo>
                <a:cubicBezTo>
                  <a:pt x="184" y="125"/>
                  <a:pt x="184" y="125"/>
                  <a:pt x="184" y="125"/>
                </a:cubicBezTo>
                <a:cubicBezTo>
                  <a:pt x="310" y="125"/>
                  <a:pt x="310" y="125"/>
                  <a:pt x="310" y="125"/>
                </a:cubicBezTo>
                <a:cubicBezTo>
                  <a:pt x="343" y="0"/>
                  <a:pt x="343" y="0"/>
                  <a:pt x="343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59" y="100"/>
                  <a:pt x="109" y="50"/>
                  <a:pt x="67" y="67"/>
                </a:cubicBezTo>
                <a:cubicBezTo>
                  <a:pt x="75" y="84"/>
                  <a:pt x="75" y="84"/>
                  <a:pt x="75" y="84"/>
                </a:cubicBezTo>
                <a:cubicBezTo>
                  <a:pt x="109" y="67"/>
                  <a:pt x="159" y="117"/>
                  <a:pt x="168" y="134"/>
                </a:cubicBezTo>
                <a:cubicBezTo>
                  <a:pt x="142" y="142"/>
                  <a:pt x="109" y="151"/>
                  <a:pt x="92" y="134"/>
                </a:cubicBezTo>
                <a:cubicBezTo>
                  <a:pt x="84" y="142"/>
                  <a:pt x="84" y="142"/>
                  <a:pt x="84" y="142"/>
                </a:cubicBezTo>
                <a:cubicBezTo>
                  <a:pt x="92" y="151"/>
                  <a:pt x="109" y="159"/>
                  <a:pt x="126" y="159"/>
                </a:cubicBezTo>
                <a:cubicBezTo>
                  <a:pt x="134" y="159"/>
                  <a:pt x="142" y="159"/>
                  <a:pt x="151" y="151"/>
                </a:cubicBezTo>
                <a:cubicBezTo>
                  <a:pt x="67" y="217"/>
                  <a:pt x="0" y="351"/>
                  <a:pt x="0" y="460"/>
                </a:cubicBezTo>
                <a:cubicBezTo>
                  <a:pt x="0" y="594"/>
                  <a:pt x="117" y="702"/>
                  <a:pt x="251" y="702"/>
                </a:cubicBezTo>
                <a:cubicBezTo>
                  <a:pt x="393" y="702"/>
                  <a:pt x="502" y="594"/>
                  <a:pt x="502" y="452"/>
                </a:cubicBezTo>
                <a:cubicBezTo>
                  <a:pt x="502" y="343"/>
                  <a:pt x="427" y="192"/>
                  <a:pt x="326" y="142"/>
                </a:cubicBezTo>
                <a:close/>
                <a:moveTo>
                  <a:pt x="318" y="535"/>
                </a:moveTo>
                <a:cubicBezTo>
                  <a:pt x="310" y="552"/>
                  <a:pt x="293" y="552"/>
                  <a:pt x="276" y="560"/>
                </a:cubicBezTo>
                <a:cubicBezTo>
                  <a:pt x="276" y="602"/>
                  <a:pt x="276" y="602"/>
                  <a:pt x="276" y="602"/>
                </a:cubicBezTo>
                <a:cubicBezTo>
                  <a:pt x="234" y="602"/>
                  <a:pt x="234" y="602"/>
                  <a:pt x="234" y="602"/>
                </a:cubicBezTo>
                <a:cubicBezTo>
                  <a:pt x="226" y="560"/>
                  <a:pt x="226" y="560"/>
                  <a:pt x="226" y="560"/>
                </a:cubicBezTo>
                <a:cubicBezTo>
                  <a:pt x="209" y="560"/>
                  <a:pt x="193" y="552"/>
                  <a:pt x="176" y="535"/>
                </a:cubicBezTo>
                <a:cubicBezTo>
                  <a:pt x="159" y="518"/>
                  <a:pt x="151" y="502"/>
                  <a:pt x="151" y="485"/>
                </a:cubicBezTo>
                <a:cubicBezTo>
                  <a:pt x="151" y="468"/>
                  <a:pt x="151" y="468"/>
                  <a:pt x="151" y="468"/>
                </a:cubicBezTo>
                <a:cubicBezTo>
                  <a:pt x="193" y="468"/>
                  <a:pt x="193" y="468"/>
                  <a:pt x="193" y="468"/>
                </a:cubicBezTo>
                <a:cubicBezTo>
                  <a:pt x="193" y="476"/>
                  <a:pt x="193" y="476"/>
                  <a:pt x="193" y="476"/>
                </a:cubicBezTo>
                <a:cubicBezTo>
                  <a:pt x="193" y="493"/>
                  <a:pt x="201" y="502"/>
                  <a:pt x="209" y="510"/>
                </a:cubicBezTo>
                <a:cubicBezTo>
                  <a:pt x="218" y="518"/>
                  <a:pt x="234" y="527"/>
                  <a:pt x="251" y="527"/>
                </a:cubicBezTo>
                <a:cubicBezTo>
                  <a:pt x="268" y="527"/>
                  <a:pt x="284" y="518"/>
                  <a:pt x="293" y="510"/>
                </a:cubicBezTo>
                <a:cubicBezTo>
                  <a:pt x="301" y="502"/>
                  <a:pt x="310" y="493"/>
                  <a:pt x="310" y="476"/>
                </a:cubicBezTo>
                <a:cubicBezTo>
                  <a:pt x="310" y="460"/>
                  <a:pt x="301" y="452"/>
                  <a:pt x="293" y="443"/>
                </a:cubicBezTo>
                <a:cubicBezTo>
                  <a:pt x="284" y="435"/>
                  <a:pt x="268" y="426"/>
                  <a:pt x="243" y="426"/>
                </a:cubicBezTo>
                <a:cubicBezTo>
                  <a:pt x="218" y="418"/>
                  <a:pt x="193" y="410"/>
                  <a:pt x="184" y="393"/>
                </a:cubicBezTo>
                <a:cubicBezTo>
                  <a:pt x="168" y="385"/>
                  <a:pt x="159" y="368"/>
                  <a:pt x="159" y="351"/>
                </a:cubicBezTo>
                <a:cubicBezTo>
                  <a:pt x="159" y="326"/>
                  <a:pt x="168" y="309"/>
                  <a:pt x="184" y="293"/>
                </a:cubicBezTo>
                <a:cubicBezTo>
                  <a:pt x="201" y="284"/>
                  <a:pt x="209" y="276"/>
                  <a:pt x="226" y="276"/>
                </a:cubicBezTo>
                <a:cubicBezTo>
                  <a:pt x="226" y="234"/>
                  <a:pt x="226" y="234"/>
                  <a:pt x="226" y="234"/>
                </a:cubicBezTo>
                <a:cubicBezTo>
                  <a:pt x="268" y="234"/>
                  <a:pt x="268" y="234"/>
                  <a:pt x="268" y="234"/>
                </a:cubicBezTo>
                <a:cubicBezTo>
                  <a:pt x="268" y="267"/>
                  <a:pt x="268" y="267"/>
                  <a:pt x="268" y="267"/>
                </a:cubicBezTo>
                <a:cubicBezTo>
                  <a:pt x="293" y="276"/>
                  <a:pt x="310" y="276"/>
                  <a:pt x="318" y="293"/>
                </a:cubicBezTo>
                <a:cubicBezTo>
                  <a:pt x="335" y="301"/>
                  <a:pt x="343" y="326"/>
                  <a:pt x="343" y="351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01" y="334"/>
                  <a:pt x="293" y="326"/>
                  <a:pt x="284" y="318"/>
                </a:cubicBezTo>
                <a:cubicBezTo>
                  <a:pt x="284" y="309"/>
                  <a:pt x="268" y="301"/>
                  <a:pt x="251" y="301"/>
                </a:cubicBezTo>
                <a:cubicBezTo>
                  <a:pt x="234" y="301"/>
                  <a:pt x="226" y="309"/>
                  <a:pt x="218" y="318"/>
                </a:cubicBezTo>
                <a:cubicBezTo>
                  <a:pt x="209" y="326"/>
                  <a:pt x="201" y="334"/>
                  <a:pt x="201" y="343"/>
                </a:cubicBezTo>
                <a:cubicBezTo>
                  <a:pt x="201" y="360"/>
                  <a:pt x="209" y="368"/>
                  <a:pt x="218" y="376"/>
                </a:cubicBezTo>
                <a:cubicBezTo>
                  <a:pt x="226" y="385"/>
                  <a:pt x="234" y="385"/>
                  <a:pt x="260" y="393"/>
                </a:cubicBezTo>
                <a:cubicBezTo>
                  <a:pt x="284" y="401"/>
                  <a:pt x="310" y="410"/>
                  <a:pt x="326" y="426"/>
                </a:cubicBezTo>
                <a:cubicBezTo>
                  <a:pt x="343" y="435"/>
                  <a:pt x="351" y="452"/>
                  <a:pt x="351" y="476"/>
                </a:cubicBezTo>
                <a:cubicBezTo>
                  <a:pt x="351" y="502"/>
                  <a:pt x="343" y="518"/>
                  <a:pt x="318" y="535"/>
                </a:cubicBezTo>
                <a:close/>
                <a:moveTo>
                  <a:pt x="318" y="535"/>
                </a:moveTo>
                <a:lnTo>
                  <a:pt x="318" y="5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20" name="Freeform 109"/>
          <p:cNvSpPr>
            <a:spLocks noChangeArrowheads="1"/>
          </p:cNvSpPr>
          <p:nvPr/>
        </p:nvSpPr>
        <p:spPr bwMode="auto">
          <a:xfrm>
            <a:off x="5542829" y="2117896"/>
            <a:ext cx="1066661" cy="1066661"/>
          </a:xfrm>
          <a:custGeom>
            <a:avLst/>
            <a:gdLst>
              <a:gd name="T0" fmla="*/ 1065415 w 1105"/>
              <a:gd name="T1" fmla="*/ 0 h 1105"/>
              <a:gd name="T2" fmla="*/ 0 w 1105"/>
              <a:gd name="T3" fmla="*/ 1065277 h 1105"/>
              <a:gd name="T4" fmla="*/ 1065415 w 1105"/>
              <a:gd name="T5" fmla="*/ 2130553 h 1105"/>
              <a:gd name="T6" fmla="*/ 2130830 w 1105"/>
              <a:gd name="T7" fmla="*/ 1065277 h 1105"/>
              <a:gd name="T8" fmla="*/ 1065415 w 1105"/>
              <a:gd name="T9" fmla="*/ 0 h 1105"/>
              <a:gd name="T10" fmla="*/ 1065415 w 1105"/>
              <a:gd name="T11" fmla="*/ 1953007 h 1105"/>
              <a:gd name="T12" fmla="*/ 162128 w 1105"/>
              <a:gd name="T13" fmla="*/ 1065277 h 1105"/>
              <a:gd name="T14" fmla="*/ 1065415 w 1105"/>
              <a:gd name="T15" fmla="*/ 162107 h 1105"/>
              <a:gd name="T16" fmla="*/ 1953261 w 1105"/>
              <a:gd name="T17" fmla="*/ 1065277 h 1105"/>
              <a:gd name="T18" fmla="*/ 1065415 w 1105"/>
              <a:gd name="T19" fmla="*/ 1953007 h 1105"/>
              <a:gd name="T20" fmla="*/ 1613563 w 1105"/>
              <a:gd name="T21" fmla="*/ 791238 h 1105"/>
              <a:gd name="T22" fmla="*/ 1598122 w 1105"/>
              <a:gd name="T23" fmla="*/ 872292 h 1105"/>
              <a:gd name="T24" fmla="*/ 1080856 w 1105"/>
              <a:gd name="T25" fmla="*/ 1227384 h 1105"/>
              <a:gd name="T26" fmla="*/ 1049974 w 1105"/>
              <a:gd name="T27" fmla="*/ 1227384 h 1105"/>
              <a:gd name="T28" fmla="*/ 1017162 w 1105"/>
              <a:gd name="T29" fmla="*/ 1227384 h 1105"/>
              <a:gd name="T30" fmla="*/ 999792 w 1105"/>
              <a:gd name="T31" fmla="*/ 1179138 h 1105"/>
              <a:gd name="T32" fmla="*/ 999792 w 1105"/>
              <a:gd name="T33" fmla="*/ 420707 h 1105"/>
              <a:gd name="T34" fmla="*/ 1049974 w 1105"/>
              <a:gd name="T35" fmla="*/ 355092 h 1105"/>
              <a:gd name="T36" fmla="*/ 1113667 w 1105"/>
              <a:gd name="T37" fmla="*/ 420707 h 1105"/>
              <a:gd name="T38" fmla="*/ 1113667 w 1105"/>
              <a:gd name="T39" fmla="*/ 1065277 h 1105"/>
              <a:gd name="T40" fmla="*/ 1534429 w 1105"/>
              <a:gd name="T41" fmla="*/ 775799 h 1105"/>
              <a:gd name="T42" fmla="*/ 1613563 w 1105"/>
              <a:gd name="T43" fmla="*/ 791238 h 1105"/>
              <a:gd name="T44" fmla="*/ 1613563 w 1105"/>
              <a:gd name="T45" fmla="*/ 791238 h 1105"/>
              <a:gd name="T46" fmla="*/ 1613563 w 1105"/>
              <a:gd name="T47" fmla="*/ 791238 h 1105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05" h="1105">
                <a:moveTo>
                  <a:pt x="552" y="0"/>
                </a:moveTo>
                <a:cubicBezTo>
                  <a:pt x="243" y="0"/>
                  <a:pt x="0" y="243"/>
                  <a:pt x="0" y="552"/>
                </a:cubicBezTo>
                <a:cubicBezTo>
                  <a:pt x="0" y="853"/>
                  <a:pt x="243" y="1104"/>
                  <a:pt x="552" y="1104"/>
                </a:cubicBezTo>
                <a:cubicBezTo>
                  <a:pt x="853" y="1104"/>
                  <a:pt x="1104" y="853"/>
                  <a:pt x="1104" y="552"/>
                </a:cubicBezTo>
                <a:cubicBezTo>
                  <a:pt x="1104" y="243"/>
                  <a:pt x="853" y="0"/>
                  <a:pt x="552" y="0"/>
                </a:cubicBezTo>
                <a:close/>
                <a:moveTo>
                  <a:pt x="552" y="1012"/>
                </a:moveTo>
                <a:cubicBezTo>
                  <a:pt x="293" y="1012"/>
                  <a:pt x="84" y="803"/>
                  <a:pt x="84" y="552"/>
                </a:cubicBezTo>
                <a:cubicBezTo>
                  <a:pt x="84" y="293"/>
                  <a:pt x="293" y="84"/>
                  <a:pt x="552" y="84"/>
                </a:cubicBezTo>
                <a:cubicBezTo>
                  <a:pt x="803" y="84"/>
                  <a:pt x="1012" y="293"/>
                  <a:pt x="1012" y="552"/>
                </a:cubicBezTo>
                <a:cubicBezTo>
                  <a:pt x="1012" y="803"/>
                  <a:pt x="803" y="1012"/>
                  <a:pt x="552" y="1012"/>
                </a:cubicBezTo>
                <a:close/>
                <a:moveTo>
                  <a:pt x="836" y="410"/>
                </a:moveTo>
                <a:cubicBezTo>
                  <a:pt x="845" y="419"/>
                  <a:pt x="845" y="435"/>
                  <a:pt x="828" y="452"/>
                </a:cubicBezTo>
                <a:cubicBezTo>
                  <a:pt x="560" y="636"/>
                  <a:pt x="560" y="636"/>
                  <a:pt x="560" y="636"/>
                </a:cubicBezTo>
                <a:cubicBezTo>
                  <a:pt x="552" y="636"/>
                  <a:pt x="552" y="636"/>
                  <a:pt x="544" y="636"/>
                </a:cubicBezTo>
                <a:cubicBezTo>
                  <a:pt x="544" y="636"/>
                  <a:pt x="535" y="636"/>
                  <a:pt x="527" y="636"/>
                </a:cubicBezTo>
                <a:cubicBezTo>
                  <a:pt x="518" y="628"/>
                  <a:pt x="518" y="619"/>
                  <a:pt x="518" y="611"/>
                </a:cubicBezTo>
                <a:cubicBezTo>
                  <a:pt x="518" y="218"/>
                  <a:pt x="518" y="218"/>
                  <a:pt x="518" y="218"/>
                </a:cubicBezTo>
                <a:cubicBezTo>
                  <a:pt x="518" y="201"/>
                  <a:pt x="527" y="184"/>
                  <a:pt x="544" y="184"/>
                </a:cubicBezTo>
                <a:cubicBezTo>
                  <a:pt x="560" y="184"/>
                  <a:pt x="577" y="201"/>
                  <a:pt x="577" y="218"/>
                </a:cubicBezTo>
                <a:cubicBezTo>
                  <a:pt x="577" y="552"/>
                  <a:pt x="577" y="552"/>
                  <a:pt x="577" y="552"/>
                </a:cubicBezTo>
                <a:cubicBezTo>
                  <a:pt x="795" y="402"/>
                  <a:pt x="795" y="402"/>
                  <a:pt x="795" y="402"/>
                </a:cubicBezTo>
                <a:cubicBezTo>
                  <a:pt x="811" y="393"/>
                  <a:pt x="828" y="393"/>
                  <a:pt x="836" y="410"/>
                </a:cubicBezTo>
                <a:close/>
                <a:moveTo>
                  <a:pt x="836" y="410"/>
                </a:moveTo>
                <a:lnTo>
                  <a:pt x="836" y="4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sp>
        <p:nvSpPr>
          <p:cNvPr id="21" name="Freeform 260"/>
          <p:cNvSpPr>
            <a:spLocks noChangeArrowheads="1"/>
          </p:cNvSpPr>
          <p:nvPr/>
        </p:nvSpPr>
        <p:spPr bwMode="auto">
          <a:xfrm>
            <a:off x="9684871" y="2036944"/>
            <a:ext cx="923805" cy="1230946"/>
          </a:xfrm>
          <a:custGeom>
            <a:avLst/>
            <a:gdLst>
              <a:gd name="T0" fmla="*/ 1843718 w 595"/>
              <a:gd name="T1" fmla="*/ 749474 h 795"/>
              <a:gd name="T2" fmla="*/ 1790952 w 595"/>
              <a:gd name="T3" fmla="*/ 802123 h 795"/>
              <a:gd name="T4" fmla="*/ 676651 w 595"/>
              <a:gd name="T5" fmla="*/ 1266673 h 795"/>
              <a:gd name="T6" fmla="*/ 648716 w 595"/>
              <a:gd name="T7" fmla="*/ 1266673 h 795"/>
              <a:gd name="T8" fmla="*/ 623884 w 595"/>
              <a:gd name="T9" fmla="*/ 1241897 h 795"/>
              <a:gd name="T10" fmla="*/ 599053 w 595"/>
              <a:gd name="T11" fmla="*/ 1189248 h 795"/>
              <a:gd name="T12" fmla="*/ 599053 w 595"/>
              <a:gd name="T13" fmla="*/ 362349 h 795"/>
              <a:gd name="T14" fmla="*/ 623884 w 595"/>
              <a:gd name="T15" fmla="*/ 309700 h 795"/>
              <a:gd name="T16" fmla="*/ 676651 w 595"/>
              <a:gd name="T17" fmla="*/ 309700 h 795"/>
              <a:gd name="T18" fmla="*/ 1790952 w 595"/>
              <a:gd name="T19" fmla="*/ 672049 h 795"/>
              <a:gd name="T20" fmla="*/ 1843718 w 595"/>
              <a:gd name="T21" fmla="*/ 749474 h 795"/>
              <a:gd name="T22" fmla="*/ 779080 w 595"/>
              <a:gd name="T23" fmla="*/ 2226743 h 795"/>
              <a:gd name="T24" fmla="*/ 391092 w 595"/>
              <a:gd name="T25" fmla="*/ 2459018 h 795"/>
              <a:gd name="T26" fmla="*/ 0 w 595"/>
              <a:gd name="T27" fmla="*/ 2226743 h 795"/>
              <a:gd name="T28" fmla="*/ 285559 w 595"/>
              <a:gd name="T29" fmla="*/ 2019244 h 795"/>
              <a:gd name="T30" fmla="*/ 285559 w 595"/>
              <a:gd name="T31" fmla="*/ 284924 h 795"/>
              <a:gd name="T32" fmla="*/ 313494 w 595"/>
              <a:gd name="T33" fmla="*/ 257051 h 795"/>
              <a:gd name="T34" fmla="*/ 232793 w 595"/>
              <a:gd name="T35" fmla="*/ 130074 h 795"/>
              <a:gd name="T36" fmla="*/ 391092 w 595"/>
              <a:gd name="T37" fmla="*/ 0 h 795"/>
              <a:gd name="T38" fmla="*/ 440754 w 595"/>
              <a:gd name="T39" fmla="*/ 0 h 795"/>
              <a:gd name="T40" fmla="*/ 599053 w 595"/>
              <a:gd name="T41" fmla="*/ 130074 h 795"/>
              <a:gd name="T42" fmla="*/ 493521 w 595"/>
              <a:gd name="T43" fmla="*/ 284924 h 795"/>
              <a:gd name="T44" fmla="*/ 493521 w 595"/>
              <a:gd name="T45" fmla="*/ 2019244 h 795"/>
              <a:gd name="T46" fmla="*/ 779080 w 595"/>
              <a:gd name="T47" fmla="*/ 2226743 h 795"/>
              <a:gd name="T48" fmla="*/ 701482 w 595"/>
              <a:gd name="T49" fmla="*/ 2226743 h 795"/>
              <a:gd name="T50" fmla="*/ 493521 w 595"/>
              <a:gd name="T51" fmla="*/ 2096669 h 795"/>
              <a:gd name="T52" fmla="*/ 493521 w 595"/>
              <a:gd name="T53" fmla="*/ 2226743 h 795"/>
              <a:gd name="T54" fmla="*/ 391092 w 595"/>
              <a:gd name="T55" fmla="*/ 2328944 h 795"/>
              <a:gd name="T56" fmla="*/ 285559 w 595"/>
              <a:gd name="T57" fmla="*/ 2226743 h 795"/>
              <a:gd name="T58" fmla="*/ 285559 w 595"/>
              <a:gd name="T59" fmla="*/ 2096669 h 795"/>
              <a:gd name="T60" fmla="*/ 77598 w 595"/>
              <a:gd name="T61" fmla="*/ 2226743 h 795"/>
              <a:gd name="T62" fmla="*/ 391092 w 595"/>
              <a:gd name="T63" fmla="*/ 2406369 h 795"/>
              <a:gd name="T64" fmla="*/ 701482 w 595"/>
              <a:gd name="T65" fmla="*/ 2226743 h 795"/>
              <a:gd name="T66" fmla="*/ 701482 w 595"/>
              <a:gd name="T67" fmla="*/ 2226743 h 795"/>
              <a:gd name="T68" fmla="*/ 701482 w 595"/>
              <a:gd name="T69" fmla="*/ 2226743 h 79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95" h="795">
                <a:moveTo>
                  <a:pt x="594" y="242"/>
                </a:moveTo>
                <a:cubicBezTo>
                  <a:pt x="594" y="251"/>
                  <a:pt x="586" y="259"/>
                  <a:pt x="577" y="259"/>
                </a:cubicBezTo>
                <a:cubicBezTo>
                  <a:pt x="218" y="409"/>
                  <a:pt x="218" y="409"/>
                  <a:pt x="218" y="409"/>
                </a:cubicBezTo>
                <a:lnTo>
                  <a:pt x="209" y="409"/>
                </a:lnTo>
                <a:cubicBezTo>
                  <a:pt x="209" y="409"/>
                  <a:pt x="201" y="409"/>
                  <a:pt x="201" y="401"/>
                </a:cubicBezTo>
                <a:cubicBezTo>
                  <a:pt x="193" y="401"/>
                  <a:pt x="193" y="393"/>
                  <a:pt x="193" y="384"/>
                </a:cubicBezTo>
                <a:cubicBezTo>
                  <a:pt x="193" y="117"/>
                  <a:pt x="193" y="117"/>
                  <a:pt x="193" y="117"/>
                </a:cubicBezTo>
                <a:cubicBezTo>
                  <a:pt x="193" y="108"/>
                  <a:pt x="193" y="108"/>
                  <a:pt x="201" y="100"/>
                </a:cubicBezTo>
                <a:cubicBezTo>
                  <a:pt x="201" y="100"/>
                  <a:pt x="209" y="100"/>
                  <a:pt x="218" y="100"/>
                </a:cubicBezTo>
                <a:cubicBezTo>
                  <a:pt x="577" y="217"/>
                  <a:pt x="577" y="217"/>
                  <a:pt x="577" y="217"/>
                </a:cubicBezTo>
                <a:cubicBezTo>
                  <a:pt x="586" y="225"/>
                  <a:pt x="594" y="234"/>
                  <a:pt x="594" y="242"/>
                </a:cubicBezTo>
                <a:close/>
                <a:moveTo>
                  <a:pt x="251" y="719"/>
                </a:moveTo>
                <a:cubicBezTo>
                  <a:pt x="251" y="760"/>
                  <a:pt x="193" y="794"/>
                  <a:pt x="126" y="794"/>
                </a:cubicBezTo>
                <a:cubicBezTo>
                  <a:pt x="59" y="794"/>
                  <a:pt x="0" y="760"/>
                  <a:pt x="0" y="719"/>
                </a:cubicBezTo>
                <a:cubicBezTo>
                  <a:pt x="0" y="685"/>
                  <a:pt x="42" y="660"/>
                  <a:pt x="92" y="652"/>
                </a:cubicBezTo>
                <a:cubicBezTo>
                  <a:pt x="92" y="92"/>
                  <a:pt x="92" y="92"/>
                  <a:pt x="92" y="92"/>
                </a:cubicBezTo>
                <a:lnTo>
                  <a:pt x="101" y="83"/>
                </a:lnTo>
                <a:cubicBezTo>
                  <a:pt x="84" y="75"/>
                  <a:pt x="75" y="67"/>
                  <a:pt x="75" y="42"/>
                </a:cubicBezTo>
                <a:cubicBezTo>
                  <a:pt x="75" y="16"/>
                  <a:pt x="92" y="0"/>
                  <a:pt x="126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68" y="0"/>
                  <a:pt x="193" y="16"/>
                  <a:pt x="193" y="42"/>
                </a:cubicBezTo>
                <a:cubicBezTo>
                  <a:pt x="193" y="67"/>
                  <a:pt x="176" y="83"/>
                  <a:pt x="159" y="92"/>
                </a:cubicBezTo>
                <a:cubicBezTo>
                  <a:pt x="159" y="652"/>
                  <a:pt x="159" y="652"/>
                  <a:pt x="159" y="652"/>
                </a:cubicBezTo>
                <a:cubicBezTo>
                  <a:pt x="209" y="660"/>
                  <a:pt x="251" y="685"/>
                  <a:pt x="251" y="719"/>
                </a:cubicBezTo>
                <a:close/>
                <a:moveTo>
                  <a:pt x="226" y="719"/>
                </a:moveTo>
                <a:cubicBezTo>
                  <a:pt x="226" y="702"/>
                  <a:pt x="201" y="677"/>
                  <a:pt x="159" y="677"/>
                </a:cubicBezTo>
                <a:cubicBezTo>
                  <a:pt x="159" y="719"/>
                  <a:pt x="159" y="719"/>
                  <a:pt x="159" y="719"/>
                </a:cubicBezTo>
                <a:cubicBezTo>
                  <a:pt x="159" y="736"/>
                  <a:pt x="142" y="752"/>
                  <a:pt x="126" y="752"/>
                </a:cubicBezTo>
                <a:cubicBezTo>
                  <a:pt x="109" y="752"/>
                  <a:pt x="92" y="736"/>
                  <a:pt x="92" y="719"/>
                </a:cubicBezTo>
                <a:cubicBezTo>
                  <a:pt x="92" y="677"/>
                  <a:pt x="92" y="677"/>
                  <a:pt x="92" y="677"/>
                </a:cubicBezTo>
                <a:cubicBezTo>
                  <a:pt x="59" y="677"/>
                  <a:pt x="25" y="702"/>
                  <a:pt x="25" y="719"/>
                </a:cubicBezTo>
                <a:cubicBezTo>
                  <a:pt x="25" y="752"/>
                  <a:pt x="75" y="777"/>
                  <a:pt x="126" y="777"/>
                </a:cubicBezTo>
                <a:cubicBezTo>
                  <a:pt x="184" y="777"/>
                  <a:pt x="226" y="752"/>
                  <a:pt x="226" y="719"/>
                </a:cubicBezTo>
                <a:close/>
                <a:moveTo>
                  <a:pt x="226" y="719"/>
                </a:moveTo>
                <a:lnTo>
                  <a:pt x="226" y="7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21910" tIns="60955" rIns="121910" bIns="60955" anchor="ctr"/>
          <a:lstStyle/>
          <a:p>
            <a:endParaRPr lang="zh-CN" altLang="en-US" sz="1075"/>
          </a:p>
        </p:txBody>
      </p:sp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1029756" y="4675815"/>
            <a:ext cx="2194433" cy="708095"/>
            <a:chOff x="772376" y="3502489"/>
            <a:chExt cx="1645547" cy="531074"/>
          </a:xfrm>
        </p:grpSpPr>
        <p:sp>
          <p:nvSpPr>
            <p:cNvPr id="23" name="Title 20"/>
            <p:cNvSpPr txBox="1">
              <a:spLocks/>
            </p:cNvSpPr>
            <p:nvPr/>
          </p:nvSpPr>
          <p:spPr bwMode="auto">
            <a:xfrm>
              <a:off x="903845" y="3502489"/>
              <a:ext cx="1362728" cy="24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8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8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itle 20"/>
            <p:cNvSpPr txBox="1">
              <a:spLocks/>
            </p:cNvSpPr>
            <p:nvPr/>
          </p:nvSpPr>
          <p:spPr bwMode="auto">
            <a:xfrm>
              <a:off x="772376" y="3825813"/>
              <a:ext cx="1645547" cy="20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9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，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5" name="Straight Connector 8"/>
          <p:cNvCxnSpPr/>
          <p:nvPr/>
        </p:nvCxnSpPr>
        <p:spPr>
          <a:xfrm>
            <a:off x="2126973" y="3640904"/>
            <a:ext cx="0" cy="926979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87"/>
          <p:cNvGrpSpPr>
            <a:grpSpLocks/>
          </p:cNvGrpSpPr>
          <p:nvPr/>
        </p:nvGrpSpPr>
        <p:grpSpPr bwMode="auto">
          <a:xfrm>
            <a:off x="3044067" y="3944080"/>
            <a:ext cx="1999196" cy="620320"/>
            <a:chOff x="797850" y="3502489"/>
            <a:chExt cx="1499906" cy="465611"/>
          </a:xfrm>
        </p:grpSpPr>
        <p:sp>
          <p:nvSpPr>
            <p:cNvPr id="27" name="Title 20"/>
            <p:cNvSpPr txBox="1">
              <a:spLocks/>
            </p:cNvSpPr>
            <p:nvPr/>
          </p:nvSpPr>
          <p:spPr bwMode="auto">
            <a:xfrm>
              <a:off x="903845" y="3502489"/>
              <a:ext cx="1362728" cy="196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8" name="Title 20"/>
            <p:cNvSpPr txBox="1">
              <a:spLocks/>
            </p:cNvSpPr>
            <p:nvPr/>
          </p:nvSpPr>
          <p:spPr bwMode="auto">
            <a:xfrm>
              <a:off x="797850" y="3760185"/>
              <a:ext cx="1499906" cy="207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9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，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Straight Connector 90"/>
          <p:cNvCxnSpPr/>
          <p:nvPr/>
        </p:nvCxnSpPr>
        <p:spPr>
          <a:xfrm>
            <a:off x="4069820" y="3273445"/>
            <a:ext cx="0" cy="539680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" name="Group 91"/>
          <p:cNvGrpSpPr>
            <a:grpSpLocks/>
          </p:cNvGrpSpPr>
          <p:nvPr/>
        </p:nvGrpSpPr>
        <p:grpSpPr bwMode="auto">
          <a:xfrm>
            <a:off x="4990450" y="4675822"/>
            <a:ext cx="2193639" cy="665339"/>
            <a:chOff x="772078" y="3502489"/>
            <a:chExt cx="1645547" cy="499006"/>
          </a:xfrm>
        </p:grpSpPr>
        <p:sp>
          <p:nvSpPr>
            <p:cNvPr id="31" name="Title 20"/>
            <p:cNvSpPr txBox="1">
              <a:spLocks/>
            </p:cNvSpPr>
            <p:nvPr/>
          </p:nvSpPr>
          <p:spPr bwMode="auto">
            <a:xfrm>
              <a:off x="903845" y="3502489"/>
              <a:ext cx="1362728" cy="24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8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8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2" name="Title 20"/>
            <p:cNvSpPr txBox="1">
              <a:spLocks/>
            </p:cNvSpPr>
            <p:nvPr/>
          </p:nvSpPr>
          <p:spPr bwMode="auto">
            <a:xfrm>
              <a:off x="772078" y="3816829"/>
              <a:ext cx="1645547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8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8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，</a:t>
              </a:r>
              <a:endParaRPr lang="en-US" alt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3" name="Straight Connector 94"/>
          <p:cNvCxnSpPr/>
          <p:nvPr/>
        </p:nvCxnSpPr>
        <p:spPr>
          <a:xfrm>
            <a:off x="6087270" y="3640904"/>
            <a:ext cx="0" cy="926979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Group 95"/>
          <p:cNvGrpSpPr>
            <a:grpSpLocks/>
          </p:cNvGrpSpPr>
          <p:nvPr/>
        </p:nvGrpSpPr>
        <p:grpSpPr bwMode="auto">
          <a:xfrm>
            <a:off x="7044011" y="3944073"/>
            <a:ext cx="1999196" cy="742291"/>
            <a:chOff x="809733" y="3502489"/>
            <a:chExt cx="1499906" cy="557163"/>
          </a:xfrm>
        </p:grpSpPr>
        <p:sp>
          <p:nvSpPr>
            <p:cNvPr id="35" name="Title 20"/>
            <p:cNvSpPr txBox="1">
              <a:spLocks/>
            </p:cNvSpPr>
            <p:nvPr/>
          </p:nvSpPr>
          <p:spPr bwMode="auto">
            <a:xfrm>
              <a:off x="903845" y="3502489"/>
              <a:ext cx="1362728" cy="196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4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6" name="Title 20"/>
            <p:cNvSpPr txBox="1">
              <a:spLocks/>
            </p:cNvSpPr>
            <p:nvPr/>
          </p:nvSpPr>
          <p:spPr bwMode="auto">
            <a:xfrm>
              <a:off x="809733" y="3747780"/>
              <a:ext cx="1499906" cy="311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点击输入简要文字内容，文字内容需概括精炼，不用多余的文字修饰</a:t>
              </a:r>
              <a:r>
                <a:rPr lang="zh-CN" altLang="en-US" sz="9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，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7" name="Straight Connector 98"/>
          <p:cNvCxnSpPr/>
          <p:nvPr/>
        </p:nvCxnSpPr>
        <p:spPr>
          <a:xfrm>
            <a:off x="8053927" y="3273445"/>
            <a:ext cx="0" cy="539680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8" name="Group 99"/>
          <p:cNvGrpSpPr>
            <a:grpSpLocks/>
          </p:cNvGrpSpPr>
          <p:nvPr/>
        </p:nvGrpSpPr>
        <p:grpSpPr bwMode="auto">
          <a:xfrm>
            <a:off x="8902335" y="4686931"/>
            <a:ext cx="2194433" cy="1011596"/>
            <a:chOff x="772079" y="3502489"/>
            <a:chExt cx="1645547" cy="758700"/>
          </a:xfrm>
        </p:grpSpPr>
        <p:sp>
          <p:nvSpPr>
            <p:cNvPr id="39" name="Title 20"/>
            <p:cNvSpPr txBox="1">
              <a:spLocks/>
            </p:cNvSpPr>
            <p:nvPr/>
          </p:nvSpPr>
          <p:spPr bwMode="auto">
            <a:xfrm>
              <a:off x="903845" y="3502489"/>
              <a:ext cx="1362728" cy="242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18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1800" b="1" spc="300" dirty="0"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40" name="Title 20"/>
            <p:cNvSpPr txBox="1">
              <a:spLocks/>
            </p:cNvSpPr>
            <p:nvPr/>
          </p:nvSpPr>
          <p:spPr bwMode="auto">
            <a:xfrm>
              <a:off x="772079" y="3949564"/>
              <a:ext cx="1645547" cy="311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r>
                <a:rPr lang="zh-CN" altLang="en-US" sz="900" spc="3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点击输入简要文字内容，文字内容需概括精炼，不用多余的文字修饰</a:t>
              </a:r>
              <a:r>
                <a:rPr lang="zh-CN" altLang="en-US" sz="900" spc="3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 Light"/>
                </a:rPr>
                <a:t>，</a:t>
              </a:r>
              <a:endParaRPr lang="en-US" altLang="zh-CN" sz="9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1" name="Straight Connector 102"/>
          <p:cNvCxnSpPr/>
          <p:nvPr/>
        </p:nvCxnSpPr>
        <p:spPr>
          <a:xfrm>
            <a:off x="9999948" y="3640904"/>
            <a:ext cx="0" cy="926979"/>
          </a:xfrm>
          <a:prstGeom prst="line">
            <a:avLst/>
          </a:prstGeom>
          <a:ln w="12700" cmpd="sng">
            <a:solidFill>
              <a:srgbClr val="E5E5E5"/>
            </a:solidFill>
            <a:tail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Group 4698"/>
          <p:cNvGrpSpPr>
            <a:grpSpLocks/>
          </p:cNvGrpSpPr>
          <p:nvPr/>
        </p:nvGrpSpPr>
        <p:grpSpPr bwMode="auto">
          <a:xfrm>
            <a:off x="7759816" y="2397716"/>
            <a:ext cx="527049" cy="516399"/>
            <a:chOff x="5427663" y="4046537"/>
            <a:chExt cx="395287" cy="387350"/>
          </a:xfrm>
          <a:solidFill>
            <a:schemeClr val="bg1"/>
          </a:solidFill>
        </p:grpSpPr>
        <p:sp>
          <p:nvSpPr>
            <p:cNvPr id="43" name="Freeform 418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  <a:gd name="T46" fmla="*/ 301 w 520"/>
                <a:gd name="T47" fmla="*/ 75 h 511"/>
                <a:gd name="T48" fmla="*/ 301 w 520"/>
                <a:gd name="T49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  <a:close/>
                  <a:moveTo>
                    <a:pt x="301" y="75"/>
                  </a:moveTo>
                  <a:lnTo>
                    <a:pt x="301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44" name="Freeform 419"/>
            <p:cNvSpPr>
              <a:spLocks noChangeArrowheads="1"/>
            </p:cNvSpPr>
            <p:nvPr/>
          </p:nvSpPr>
          <p:spPr bwMode="auto">
            <a:xfrm>
              <a:off x="5635625" y="4046537"/>
              <a:ext cx="187325" cy="184150"/>
            </a:xfrm>
            <a:custGeom>
              <a:avLst/>
              <a:gdLst>
                <a:gd name="T0" fmla="*/ 301 w 520"/>
                <a:gd name="T1" fmla="*/ 75 h 511"/>
                <a:gd name="T2" fmla="*/ 444 w 520"/>
                <a:gd name="T3" fmla="*/ 217 h 511"/>
                <a:gd name="T4" fmla="*/ 394 w 520"/>
                <a:gd name="T5" fmla="*/ 267 h 511"/>
                <a:gd name="T6" fmla="*/ 327 w 520"/>
                <a:gd name="T7" fmla="*/ 200 h 511"/>
                <a:gd name="T8" fmla="*/ 301 w 520"/>
                <a:gd name="T9" fmla="*/ 225 h 511"/>
                <a:gd name="T10" fmla="*/ 368 w 520"/>
                <a:gd name="T11" fmla="*/ 292 h 511"/>
                <a:gd name="T12" fmla="*/ 335 w 520"/>
                <a:gd name="T13" fmla="*/ 326 h 511"/>
                <a:gd name="T14" fmla="*/ 293 w 520"/>
                <a:gd name="T15" fmla="*/ 275 h 511"/>
                <a:gd name="T16" fmla="*/ 268 w 520"/>
                <a:gd name="T17" fmla="*/ 309 h 511"/>
                <a:gd name="T18" fmla="*/ 310 w 520"/>
                <a:gd name="T19" fmla="*/ 351 h 511"/>
                <a:gd name="T20" fmla="*/ 268 w 520"/>
                <a:gd name="T21" fmla="*/ 393 h 511"/>
                <a:gd name="T22" fmla="*/ 201 w 520"/>
                <a:gd name="T23" fmla="*/ 326 h 511"/>
                <a:gd name="T24" fmla="*/ 168 w 520"/>
                <a:gd name="T25" fmla="*/ 351 h 511"/>
                <a:gd name="T26" fmla="*/ 243 w 520"/>
                <a:gd name="T27" fmla="*/ 418 h 511"/>
                <a:gd name="T28" fmla="*/ 209 w 520"/>
                <a:gd name="T29" fmla="*/ 443 h 511"/>
                <a:gd name="T30" fmla="*/ 168 w 520"/>
                <a:gd name="T31" fmla="*/ 401 h 511"/>
                <a:gd name="T32" fmla="*/ 134 w 520"/>
                <a:gd name="T33" fmla="*/ 426 h 511"/>
                <a:gd name="T34" fmla="*/ 218 w 520"/>
                <a:gd name="T35" fmla="*/ 510 h 511"/>
                <a:gd name="T36" fmla="*/ 519 w 520"/>
                <a:gd name="T37" fmla="*/ 217 h 511"/>
                <a:gd name="T38" fmla="*/ 301 w 520"/>
                <a:gd name="T39" fmla="*/ 0 h 511"/>
                <a:gd name="T40" fmla="*/ 0 w 520"/>
                <a:gd name="T41" fmla="*/ 292 h 511"/>
                <a:gd name="T42" fmla="*/ 34 w 520"/>
                <a:gd name="T43" fmla="*/ 334 h 511"/>
                <a:gd name="T44" fmla="*/ 301 w 520"/>
                <a:gd name="T45" fmla="*/ 75 h 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0" h="511">
                  <a:moveTo>
                    <a:pt x="301" y="75"/>
                  </a:moveTo>
                  <a:lnTo>
                    <a:pt x="444" y="217"/>
                  </a:lnTo>
                  <a:lnTo>
                    <a:pt x="394" y="267"/>
                  </a:lnTo>
                  <a:lnTo>
                    <a:pt x="327" y="200"/>
                  </a:lnTo>
                  <a:lnTo>
                    <a:pt x="301" y="225"/>
                  </a:lnTo>
                  <a:lnTo>
                    <a:pt x="368" y="292"/>
                  </a:lnTo>
                  <a:lnTo>
                    <a:pt x="335" y="326"/>
                  </a:lnTo>
                  <a:lnTo>
                    <a:pt x="293" y="275"/>
                  </a:lnTo>
                  <a:lnTo>
                    <a:pt x="268" y="309"/>
                  </a:lnTo>
                  <a:lnTo>
                    <a:pt x="310" y="351"/>
                  </a:lnTo>
                  <a:lnTo>
                    <a:pt x="268" y="393"/>
                  </a:lnTo>
                  <a:lnTo>
                    <a:pt x="201" y="326"/>
                  </a:lnTo>
                  <a:lnTo>
                    <a:pt x="168" y="351"/>
                  </a:lnTo>
                  <a:lnTo>
                    <a:pt x="243" y="418"/>
                  </a:lnTo>
                  <a:lnTo>
                    <a:pt x="209" y="443"/>
                  </a:lnTo>
                  <a:lnTo>
                    <a:pt x="168" y="401"/>
                  </a:lnTo>
                  <a:lnTo>
                    <a:pt x="134" y="426"/>
                  </a:lnTo>
                  <a:lnTo>
                    <a:pt x="218" y="510"/>
                  </a:lnTo>
                  <a:lnTo>
                    <a:pt x="519" y="217"/>
                  </a:lnTo>
                  <a:lnTo>
                    <a:pt x="301" y="0"/>
                  </a:lnTo>
                  <a:lnTo>
                    <a:pt x="0" y="292"/>
                  </a:lnTo>
                  <a:lnTo>
                    <a:pt x="34" y="334"/>
                  </a:lnTo>
                  <a:lnTo>
                    <a:pt x="301" y="75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45" name="Freeform 420"/>
            <p:cNvSpPr>
              <a:spLocks noChangeArrowheads="1"/>
            </p:cNvSpPr>
            <p:nvPr/>
          </p:nvSpPr>
          <p:spPr bwMode="auto">
            <a:xfrm>
              <a:off x="5743575" y="40735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46" name="Freeform 421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  <a:gd name="T54" fmla="*/ 451 w 569"/>
                <a:gd name="T55" fmla="*/ 158 h 569"/>
                <a:gd name="T56" fmla="*/ 451 w 569"/>
                <a:gd name="T57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  <a:close/>
                  <a:moveTo>
                    <a:pt x="451" y="158"/>
                  </a:moveTo>
                  <a:lnTo>
                    <a:pt x="451" y="1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47" name="Freeform 422"/>
            <p:cNvSpPr>
              <a:spLocks noChangeArrowheads="1"/>
            </p:cNvSpPr>
            <p:nvPr/>
          </p:nvSpPr>
          <p:spPr bwMode="auto">
            <a:xfrm>
              <a:off x="5427663" y="4229099"/>
              <a:ext cx="204787" cy="204788"/>
            </a:xfrm>
            <a:custGeom>
              <a:avLst/>
              <a:gdLst>
                <a:gd name="T0" fmla="*/ 451 w 569"/>
                <a:gd name="T1" fmla="*/ 158 h 569"/>
                <a:gd name="T2" fmla="*/ 501 w 569"/>
                <a:gd name="T3" fmla="*/ 209 h 569"/>
                <a:gd name="T4" fmla="*/ 468 w 569"/>
                <a:gd name="T5" fmla="*/ 251 h 569"/>
                <a:gd name="T6" fmla="*/ 393 w 569"/>
                <a:gd name="T7" fmla="*/ 175 h 569"/>
                <a:gd name="T8" fmla="*/ 368 w 569"/>
                <a:gd name="T9" fmla="*/ 200 h 569"/>
                <a:gd name="T10" fmla="*/ 443 w 569"/>
                <a:gd name="T11" fmla="*/ 275 h 569"/>
                <a:gd name="T12" fmla="*/ 409 w 569"/>
                <a:gd name="T13" fmla="*/ 309 h 569"/>
                <a:gd name="T14" fmla="*/ 359 w 569"/>
                <a:gd name="T15" fmla="*/ 251 h 569"/>
                <a:gd name="T16" fmla="*/ 334 w 569"/>
                <a:gd name="T17" fmla="*/ 284 h 569"/>
                <a:gd name="T18" fmla="*/ 384 w 569"/>
                <a:gd name="T19" fmla="*/ 334 h 569"/>
                <a:gd name="T20" fmla="*/ 342 w 569"/>
                <a:gd name="T21" fmla="*/ 376 h 569"/>
                <a:gd name="T22" fmla="*/ 267 w 569"/>
                <a:gd name="T23" fmla="*/ 301 h 569"/>
                <a:gd name="T24" fmla="*/ 234 w 569"/>
                <a:gd name="T25" fmla="*/ 326 h 569"/>
                <a:gd name="T26" fmla="*/ 309 w 569"/>
                <a:gd name="T27" fmla="*/ 401 h 569"/>
                <a:gd name="T28" fmla="*/ 284 w 569"/>
                <a:gd name="T29" fmla="*/ 434 h 569"/>
                <a:gd name="T30" fmla="*/ 234 w 569"/>
                <a:gd name="T31" fmla="*/ 376 h 569"/>
                <a:gd name="T32" fmla="*/ 200 w 569"/>
                <a:gd name="T33" fmla="*/ 409 h 569"/>
                <a:gd name="T34" fmla="*/ 250 w 569"/>
                <a:gd name="T35" fmla="*/ 459 h 569"/>
                <a:gd name="T36" fmla="*/ 217 w 569"/>
                <a:gd name="T37" fmla="*/ 493 h 569"/>
                <a:gd name="T38" fmla="*/ 75 w 569"/>
                <a:gd name="T39" fmla="*/ 351 h 569"/>
                <a:gd name="T40" fmla="*/ 393 w 569"/>
                <a:gd name="T41" fmla="*/ 41 h 569"/>
                <a:gd name="T42" fmla="*/ 351 w 569"/>
                <a:gd name="T43" fmla="*/ 0 h 569"/>
                <a:gd name="T44" fmla="*/ 0 w 569"/>
                <a:gd name="T45" fmla="*/ 351 h 569"/>
                <a:gd name="T46" fmla="*/ 217 w 569"/>
                <a:gd name="T47" fmla="*/ 568 h 569"/>
                <a:gd name="T48" fmla="*/ 568 w 569"/>
                <a:gd name="T49" fmla="*/ 225 h 569"/>
                <a:gd name="T50" fmla="*/ 484 w 569"/>
                <a:gd name="T51" fmla="*/ 133 h 569"/>
                <a:gd name="T52" fmla="*/ 451 w 569"/>
                <a:gd name="T53" fmla="*/ 158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69" h="569">
                  <a:moveTo>
                    <a:pt x="451" y="158"/>
                  </a:moveTo>
                  <a:lnTo>
                    <a:pt x="501" y="209"/>
                  </a:lnTo>
                  <a:lnTo>
                    <a:pt x="468" y="251"/>
                  </a:lnTo>
                  <a:lnTo>
                    <a:pt x="393" y="175"/>
                  </a:lnTo>
                  <a:lnTo>
                    <a:pt x="368" y="200"/>
                  </a:lnTo>
                  <a:lnTo>
                    <a:pt x="443" y="275"/>
                  </a:lnTo>
                  <a:lnTo>
                    <a:pt x="409" y="309"/>
                  </a:lnTo>
                  <a:lnTo>
                    <a:pt x="359" y="251"/>
                  </a:lnTo>
                  <a:lnTo>
                    <a:pt x="334" y="284"/>
                  </a:lnTo>
                  <a:lnTo>
                    <a:pt x="384" y="334"/>
                  </a:lnTo>
                  <a:lnTo>
                    <a:pt x="342" y="376"/>
                  </a:lnTo>
                  <a:lnTo>
                    <a:pt x="267" y="301"/>
                  </a:lnTo>
                  <a:lnTo>
                    <a:pt x="234" y="326"/>
                  </a:lnTo>
                  <a:lnTo>
                    <a:pt x="309" y="401"/>
                  </a:lnTo>
                  <a:lnTo>
                    <a:pt x="284" y="434"/>
                  </a:lnTo>
                  <a:lnTo>
                    <a:pt x="234" y="376"/>
                  </a:lnTo>
                  <a:lnTo>
                    <a:pt x="200" y="409"/>
                  </a:lnTo>
                  <a:lnTo>
                    <a:pt x="250" y="459"/>
                  </a:lnTo>
                  <a:lnTo>
                    <a:pt x="217" y="493"/>
                  </a:lnTo>
                  <a:lnTo>
                    <a:pt x="75" y="351"/>
                  </a:lnTo>
                  <a:lnTo>
                    <a:pt x="393" y="41"/>
                  </a:lnTo>
                  <a:lnTo>
                    <a:pt x="351" y="0"/>
                  </a:lnTo>
                  <a:lnTo>
                    <a:pt x="0" y="351"/>
                  </a:lnTo>
                  <a:lnTo>
                    <a:pt x="217" y="568"/>
                  </a:lnTo>
                  <a:lnTo>
                    <a:pt x="568" y="225"/>
                  </a:lnTo>
                  <a:lnTo>
                    <a:pt x="484" y="133"/>
                  </a:lnTo>
                  <a:lnTo>
                    <a:pt x="451" y="158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48" name="Freeform 423"/>
            <p:cNvSpPr>
              <a:spLocks noChangeArrowheads="1"/>
            </p:cNvSpPr>
            <p:nvPr/>
          </p:nvSpPr>
          <p:spPr bwMode="auto">
            <a:xfrm>
              <a:off x="5591175" y="4286249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49" name="Freeform 424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167 w 870"/>
                <a:gd name="T3" fmla="*/ 0 h 887"/>
                <a:gd name="T4" fmla="*/ 0 w 870"/>
                <a:gd name="T5" fmla="*/ 167 h 887"/>
                <a:gd name="T6" fmla="*/ 142 w 870"/>
                <a:gd name="T7" fmla="*/ 317 h 887"/>
                <a:gd name="T8" fmla="*/ 594 w 870"/>
                <a:gd name="T9" fmla="*/ 760 h 887"/>
                <a:gd name="T10" fmla="*/ 869 w 870"/>
                <a:gd name="T11" fmla="*/ 886 h 887"/>
                <a:gd name="T12" fmla="*/ 769 w 870"/>
                <a:gd name="T13" fmla="*/ 601 h 887"/>
                <a:gd name="T14" fmla="*/ 318 w 870"/>
                <a:gd name="T15" fmla="*/ 142 h 887"/>
                <a:gd name="T16" fmla="*/ 117 w 870"/>
                <a:gd name="T17" fmla="*/ 225 h 887"/>
                <a:gd name="T18" fmla="*/ 58 w 870"/>
                <a:gd name="T19" fmla="*/ 167 h 887"/>
                <a:gd name="T20" fmla="*/ 167 w 870"/>
                <a:gd name="T21" fmla="*/ 58 h 887"/>
                <a:gd name="T22" fmla="*/ 226 w 870"/>
                <a:gd name="T23" fmla="*/ 116 h 887"/>
                <a:gd name="T24" fmla="*/ 117 w 870"/>
                <a:gd name="T25" fmla="*/ 225 h 887"/>
                <a:gd name="T26" fmla="*/ 769 w 870"/>
                <a:gd name="T27" fmla="*/ 819 h 887"/>
                <a:gd name="T28" fmla="*/ 610 w 870"/>
                <a:gd name="T29" fmla="*/ 744 h 887"/>
                <a:gd name="T30" fmla="*/ 594 w 870"/>
                <a:gd name="T31" fmla="*/ 727 h 887"/>
                <a:gd name="T32" fmla="*/ 677 w 870"/>
                <a:gd name="T33" fmla="*/ 735 h 887"/>
                <a:gd name="T34" fmla="*/ 669 w 870"/>
                <a:gd name="T35" fmla="*/ 668 h 887"/>
                <a:gd name="T36" fmla="*/ 736 w 870"/>
                <a:gd name="T37" fmla="*/ 677 h 887"/>
                <a:gd name="T38" fmla="*/ 736 w 870"/>
                <a:gd name="T39" fmla="*/ 593 h 887"/>
                <a:gd name="T40" fmla="*/ 752 w 870"/>
                <a:gd name="T41" fmla="*/ 610 h 887"/>
                <a:gd name="T42" fmla="*/ 811 w 870"/>
                <a:gd name="T43" fmla="*/ 769 h 887"/>
                <a:gd name="T44" fmla="*/ 769 w 870"/>
                <a:gd name="T45" fmla="*/ 819 h 887"/>
                <a:gd name="T46" fmla="*/ 769 w 870"/>
                <a:gd name="T47" fmla="*/ 819 h 887"/>
                <a:gd name="T48" fmla="*/ 769 w 870"/>
                <a:gd name="T49" fmla="*/ 819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  <a:close/>
                  <a:moveTo>
                    <a:pt x="117" y="225"/>
                  </a:moveTo>
                  <a:lnTo>
                    <a:pt x="58" y="167"/>
                  </a:lnTo>
                  <a:lnTo>
                    <a:pt x="167" y="58"/>
                  </a:lnTo>
                  <a:lnTo>
                    <a:pt x="226" y="116"/>
                  </a:lnTo>
                  <a:lnTo>
                    <a:pt x="117" y="225"/>
                  </a:lnTo>
                  <a:close/>
                  <a:moveTo>
                    <a:pt x="769" y="819"/>
                  </a:moveTo>
                  <a:lnTo>
                    <a:pt x="610" y="744"/>
                  </a:lnTo>
                  <a:lnTo>
                    <a:pt x="594" y="727"/>
                  </a:lnTo>
                  <a:lnTo>
                    <a:pt x="677" y="735"/>
                  </a:lnTo>
                  <a:lnTo>
                    <a:pt x="669" y="668"/>
                  </a:lnTo>
                  <a:lnTo>
                    <a:pt x="736" y="677"/>
                  </a:lnTo>
                  <a:lnTo>
                    <a:pt x="736" y="593"/>
                  </a:lnTo>
                  <a:lnTo>
                    <a:pt x="752" y="610"/>
                  </a:lnTo>
                  <a:lnTo>
                    <a:pt x="811" y="769"/>
                  </a:lnTo>
                  <a:lnTo>
                    <a:pt x="769" y="819"/>
                  </a:lnTo>
                  <a:close/>
                  <a:moveTo>
                    <a:pt x="769" y="819"/>
                  </a:moveTo>
                  <a:lnTo>
                    <a:pt x="769" y="8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50" name="Freeform 425"/>
            <p:cNvSpPr>
              <a:spLocks noChangeArrowheads="1"/>
            </p:cNvSpPr>
            <p:nvPr/>
          </p:nvSpPr>
          <p:spPr bwMode="auto">
            <a:xfrm>
              <a:off x="5473700" y="4070349"/>
              <a:ext cx="312738" cy="319088"/>
            </a:xfrm>
            <a:custGeom>
              <a:avLst/>
              <a:gdLst>
                <a:gd name="T0" fmla="*/ 318 w 870"/>
                <a:gd name="T1" fmla="*/ 142 h 887"/>
                <a:gd name="T2" fmla="*/ 318 w 870"/>
                <a:gd name="T3" fmla="*/ 142 h 887"/>
                <a:gd name="T4" fmla="*/ 167 w 870"/>
                <a:gd name="T5" fmla="*/ 0 h 887"/>
                <a:gd name="T6" fmla="*/ 0 w 870"/>
                <a:gd name="T7" fmla="*/ 167 h 887"/>
                <a:gd name="T8" fmla="*/ 142 w 870"/>
                <a:gd name="T9" fmla="*/ 317 h 887"/>
                <a:gd name="T10" fmla="*/ 142 w 870"/>
                <a:gd name="T11" fmla="*/ 317 h 887"/>
                <a:gd name="T12" fmla="*/ 594 w 870"/>
                <a:gd name="T13" fmla="*/ 760 h 887"/>
                <a:gd name="T14" fmla="*/ 869 w 870"/>
                <a:gd name="T15" fmla="*/ 886 h 887"/>
                <a:gd name="T16" fmla="*/ 769 w 870"/>
                <a:gd name="T17" fmla="*/ 601 h 887"/>
                <a:gd name="T18" fmla="*/ 318 w 870"/>
                <a:gd name="T19" fmla="*/ 142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0" h="887">
                  <a:moveTo>
                    <a:pt x="318" y="142"/>
                  </a:moveTo>
                  <a:lnTo>
                    <a:pt x="318" y="142"/>
                  </a:lnTo>
                  <a:lnTo>
                    <a:pt x="167" y="0"/>
                  </a:lnTo>
                  <a:lnTo>
                    <a:pt x="0" y="167"/>
                  </a:lnTo>
                  <a:lnTo>
                    <a:pt x="142" y="317"/>
                  </a:lnTo>
                  <a:lnTo>
                    <a:pt x="142" y="317"/>
                  </a:lnTo>
                  <a:lnTo>
                    <a:pt x="594" y="760"/>
                  </a:lnTo>
                  <a:lnTo>
                    <a:pt x="869" y="886"/>
                  </a:lnTo>
                  <a:lnTo>
                    <a:pt x="769" y="601"/>
                  </a:lnTo>
                  <a:lnTo>
                    <a:pt x="318" y="142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51" name="Freeform 426"/>
            <p:cNvSpPr>
              <a:spLocks noChangeArrowheads="1"/>
            </p:cNvSpPr>
            <p:nvPr/>
          </p:nvSpPr>
          <p:spPr bwMode="auto">
            <a:xfrm>
              <a:off x="5494338" y="4090987"/>
              <a:ext cx="60325" cy="60325"/>
            </a:xfrm>
            <a:custGeom>
              <a:avLst/>
              <a:gdLst>
                <a:gd name="T0" fmla="*/ 59 w 169"/>
                <a:gd name="T1" fmla="*/ 167 h 168"/>
                <a:gd name="T2" fmla="*/ 0 w 169"/>
                <a:gd name="T3" fmla="*/ 109 h 168"/>
                <a:gd name="T4" fmla="*/ 109 w 169"/>
                <a:gd name="T5" fmla="*/ 0 h 168"/>
                <a:gd name="T6" fmla="*/ 168 w 169"/>
                <a:gd name="T7" fmla="*/ 58 h 168"/>
                <a:gd name="T8" fmla="*/ 59 w 169"/>
                <a:gd name="T9" fmla="*/ 167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8">
                  <a:moveTo>
                    <a:pt x="59" y="167"/>
                  </a:moveTo>
                  <a:lnTo>
                    <a:pt x="0" y="109"/>
                  </a:lnTo>
                  <a:lnTo>
                    <a:pt x="109" y="0"/>
                  </a:lnTo>
                  <a:lnTo>
                    <a:pt x="168" y="58"/>
                  </a:lnTo>
                  <a:lnTo>
                    <a:pt x="59" y="167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52" name="Freeform 427"/>
            <p:cNvSpPr>
              <a:spLocks noChangeArrowheads="1"/>
            </p:cNvSpPr>
            <p:nvPr/>
          </p:nvSpPr>
          <p:spPr bwMode="auto">
            <a:xfrm>
              <a:off x="5688013" y="4283074"/>
              <a:ext cx="77787" cy="80963"/>
            </a:xfrm>
            <a:custGeom>
              <a:avLst/>
              <a:gdLst>
                <a:gd name="T0" fmla="*/ 175 w 218"/>
                <a:gd name="T1" fmla="*/ 226 h 227"/>
                <a:gd name="T2" fmla="*/ 16 w 218"/>
                <a:gd name="T3" fmla="*/ 151 h 227"/>
                <a:gd name="T4" fmla="*/ 0 w 218"/>
                <a:gd name="T5" fmla="*/ 134 h 227"/>
                <a:gd name="T6" fmla="*/ 83 w 218"/>
                <a:gd name="T7" fmla="*/ 142 h 227"/>
                <a:gd name="T8" fmla="*/ 75 w 218"/>
                <a:gd name="T9" fmla="*/ 75 h 227"/>
                <a:gd name="T10" fmla="*/ 142 w 218"/>
                <a:gd name="T11" fmla="*/ 84 h 227"/>
                <a:gd name="T12" fmla="*/ 142 w 218"/>
                <a:gd name="T13" fmla="*/ 0 h 227"/>
                <a:gd name="T14" fmla="*/ 158 w 218"/>
                <a:gd name="T15" fmla="*/ 17 h 227"/>
                <a:gd name="T16" fmla="*/ 217 w 218"/>
                <a:gd name="T17" fmla="*/ 176 h 227"/>
                <a:gd name="T18" fmla="*/ 175 w 218"/>
                <a:gd name="T19" fmla="*/ 22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27">
                  <a:moveTo>
                    <a:pt x="175" y="226"/>
                  </a:moveTo>
                  <a:lnTo>
                    <a:pt x="16" y="151"/>
                  </a:lnTo>
                  <a:lnTo>
                    <a:pt x="0" y="134"/>
                  </a:lnTo>
                  <a:lnTo>
                    <a:pt x="83" y="142"/>
                  </a:lnTo>
                  <a:lnTo>
                    <a:pt x="75" y="75"/>
                  </a:lnTo>
                  <a:lnTo>
                    <a:pt x="142" y="84"/>
                  </a:lnTo>
                  <a:lnTo>
                    <a:pt x="142" y="0"/>
                  </a:lnTo>
                  <a:lnTo>
                    <a:pt x="158" y="17"/>
                  </a:lnTo>
                  <a:lnTo>
                    <a:pt x="217" y="176"/>
                  </a:lnTo>
                  <a:lnTo>
                    <a:pt x="175" y="226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  <p:sp>
          <p:nvSpPr>
            <p:cNvPr id="53" name="Freeform 428"/>
            <p:cNvSpPr>
              <a:spLocks noChangeArrowheads="1"/>
            </p:cNvSpPr>
            <p:nvPr/>
          </p:nvSpPr>
          <p:spPr bwMode="auto">
            <a:xfrm>
              <a:off x="5749925" y="4365624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543613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75" dirty="0">
                <a:latin typeface="Open Sans Ligh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1708490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61" y="0"/>
            <a:ext cx="1223426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295" y="800100"/>
            <a:ext cx="2345410" cy="240795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988628" y="3575317"/>
            <a:ext cx="4444706" cy="1107988"/>
          </a:xfrm>
          <a:prstGeom prst="rect">
            <a:avLst/>
          </a:prstGeom>
        </p:spPr>
        <p:txBody>
          <a:bodyPr wrap="square" lIns="91432" tIns="45716" rIns="91432" bIns="45716" anchor="t">
            <a:spAutoFit/>
          </a:bodyPr>
          <a:lstStyle/>
          <a:p>
            <a:pPr algn="ctr" fontAlgn="ctr"/>
            <a:r>
              <a:rPr lang="zh-CN" altLang="en-US" sz="6600" b="1" spc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sp>
        <p:nvSpPr>
          <p:cNvPr id="11" name="矩形 10"/>
          <p:cNvSpPr/>
          <p:nvPr/>
        </p:nvSpPr>
        <p:spPr>
          <a:xfrm>
            <a:off x="4319277" y="4623131"/>
            <a:ext cx="3681777" cy="4771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501" dirty="0" smtClean="0">
                <a:solidFill>
                  <a:schemeClr val="bg1"/>
                </a:solidFill>
                <a:latin typeface="arial" panose="020B0604020202020204" pitchFamily="34" charset="0"/>
              </a:rPr>
              <a:t>Thank You For Watching</a:t>
            </a:r>
            <a:endParaRPr lang="zh-CN" altLang="en-US" sz="2501" dirty="0">
              <a:solidFill>
                <a:schemeClr val="bg1"/>
              </a:solidFill>
            </a:endParaRPr>
          </a:p>
        </p:txBody>
      </p:sp>
      <p:sp>
        <p:nvSpPr>
          <p:cNvPr id="7" name="文本框 37"/>
          <p:cNvSpPr txBox="1"/>
          <p:nvPr/>
        </p:nvSpPr>
        <p:spPr>
          <a:xfrm>
            <a:off x="6779311" y="6193038"/>
            <a:ext cx="5065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           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汇报时间：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20XX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8628642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2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1" grpId="0"/>
          <p:bldP spid="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311" y="0"/>
            <a:ext cx="12234261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32742" y="2837789"/>
            <a:ext cx="2690914" cy="940020"/>
            <a:chOff x="5832742" y="2837789"/>
            <a:chExt cx="2690914" cy="940020"/>
          </a:xfrm>
        </p:grpSpPr>
        <p:sp>
          <p:nvSpPr>
            <p:cNvPr id="34" name="Rectangle 54"/>
            <p:cNvSpPr/>
            <p:nvPr/>
          </p:nvSpPr>
          <p:spPr>
            <a:xfrm>
              <a:off x="5836903" y="3482664"/>
              <a:ext cx="2686753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CONTENT</a:t>
              </a:r>
              <a:endPara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35" name="Rectangle 55"/>
            <p:cNvSpPr/>
            <p:nvPr/>
          </p:nvSpPr>
          <p:spPr>
            <a:xfrm>
              <a:off x="5832742" y="2837789"/>
              <a:ext cx="268675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教学内容</a:t>
              </a:r>
              <a:endPara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328" y="1789396"/>
            <a:ext cx="2345410" cy="240795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832742" y="3777809"/>
            <a:ext cx="3192797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125794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09089" cy="477054"/>
            <a:chOff x="593838" y="646821"/>
            <a:chExt cx="320908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2687" y="817254"/>
              <a:ext cx="1810238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8" name="Group 52"/>
          <p:cNvGrpSpPr/>
          <p:nvPr/>
        </p:nvGrpSpPr>
        <p:grpSpPr>
          <a:xfrm>
            <a:off x="1347241" y="2110896"/>
            <a:ext cx="2427694" cy="593262"/>
            <a:chOff x="1494367" y="2274347"/>
            <a:chExt cx="2427694" cy="593262"/>
          </a:xfrm>
        </p:grpSpPr>
        <p:sp>
          <p:nvSpPr>
            <p:cNvPr id="9" name="Text Placeholder 2"/>
            <p:cNvSpPr txBox="1">
              <a:spLocks/>
            </p:cNvSpPr>
            <p:nvPr/>
          </p:nvSpPr>
          <p:spPr>
            <a:xfrm>
              <a:off x="1908601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/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插入标题</a:t>
              </a:r>
              <a:endParaRPr lang="en-US" sz="1600" b="1" dirty="0">
                <a:solidFill>
                  <a:schemeClr val="tx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0" name="TextBox 54"/>
            <p:cNvSpPr txBox="1"/>
            <p:nvPr/>
          </p:nvSpPr>
          <p:spPr>
            <a:xfrm>
              <a:off x="1494367" y="2559832"/>
              <a:ext cx="232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1000" spc="3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，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1" name="Group 55"/>
          <p:cNvGrpSpPr/>
          <p:nvPr/>
        </p:nvGrpSpPr>
        <p:grpSpPr>
          <a:xfrm>
            <a:off x="881823" y="3480013"/>
            <a:ext cx="2382128" cy="593262"/>
            <a:chOff x="1539935" y="2274347"/>
            <a:chExt cx="2382128" cy="593262"/>
          </a:xfrm>
        </p:grpSpPr>
        <p:sp>
          <p:nvSpPr>
            <p:cNvPr id="12" name="Text Placeholder 2"/>
            <p:cNvSpPr txBox="1">
              <a:spLocks/>
            </p:cNvSpPr>
            <p:nvPr/>
          </p:nvSpPr>
          <p:spPr>
            <a:xfrm>
              <a:off x="1908603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/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插入标题</a:t>
              </a:r>
              <a:endParaRPr lang="en-US" altLang="zh-CN" sz="1600" b="1" dirty="0">
                <a:solidFill>
                  <a:schemeClr val="tx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3" name="TextBox 57"/>
            <p:cNvSpPr txBox="1"/>
            <p:nvPr/>
          </p:nvSpPr>
          <p:spPr>
            <a:xfrm>
              <a:off x="1539935" y="2559832"/>
              <a:ext cx="227871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1000" spc="3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，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4" name="Group 58"/>
          <p:cNvGrpSpPr/>
          <p:nvPr/>
        </p:nvGrpSpPr>
        <p:grpSpPr>
          <a:xfrm>
            <a:off x="1347241" y="4812427"/>
            <a:ext cx="2427698" cy="593262"/>
            <a:chOff x="1494367" y="2274347"/>
            <a:chExt cx="2427698" cy="593262"/>
          </a:xfrm>
        </p:grpSpPr>
        <p:sp>
          <p:nvSpPr>
            <p:cNvPr id="15" name="Text Placeholder 2"/>
            <p:cNvSpPr txBox="1">
              <a:spLocks/>
            </p:cNvSpPr>
            <p:nvPr/>
          </p:nvSpPr>
          <p:spPr>
            <a:xfrm>
              <a:off x="1908605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zh-CN" altLang="en-US" sz="1600" b="1" dirty="0">
                  <a:solidFill>
                    <a:schemeClr val="tx1"/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插入标题</a:t>
              </a:r>
              <a:endParaRPr lang="en-US" altLang="zh-CN" sz="1600" b="1" dirty="0">
                <a:solidFill>
                  <a:schemeClr val="tx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6" name="TextBox 60"/>
            <p:cNvSpPr txBox="1"/>
            <p:nvPr/>
          </p:nvSpPr>
          <p:spPr>
            <a:xfrm>
              <a:off x="1494367" y="2559832"/>
              <a:ext cx="232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1000" spc="3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，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17" name="Group 61"/>
          <p:cNvGrpSpPr/>
          <p:nvPr/>
        </p:nvGrpSpPr>
        <p:grpSpPr>
          <a:xfrm>
            <a:off x="7988151" y="2110896"/>
            <a:ext cx="2433815" cy="593262"/>
            <a:chOff x="1603804" y="2274347"/>
            <a:chExt cx="2433815" cy="593262"/>
          </a:xfrm>
        </p:grpSpPr>
        <p:sp>
          <p:nvSpPr>
            <p:cNvPr id="18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tx1"/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插入标题</a:t>
              </a:r>
              <a:endParaRPr lang="en-US" altLang="zh-CN" sz="1600" b="1" dirty="0">
                <a:solidFill>
                  <a:schemeClr val="tx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19" name="TextBox 63"/>
            <p:cNvSpPr txBox="1"/>
            <p:nvPr/>
          </p:nvSpPr>
          <p:spPr>
            <a:xfrm>
              <a:off x="1679271" y="2559832"/>
              <a:ext cx="23583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1000" spc="3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，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0" name="Group 64"/>
          <p:cNvGrpSpPr/>
          <p:nvPr/>
        </p:nvGrpSpPr>
        <p:grpSpPr>
          <a:xfrm>
            <a:off x="8552925" y="3480013"/>
            <a:ext cx="2475438" cy="593262"/>
            <a:chOff x="1603804" y="2274347"/>
            <a:chExt cx="2475438" cy="593262"/>
          </a:xfrm>
        </p:grpSpPr>
        <p:sp>
          <p:nvSpPr>
            <p:cNvPr id="21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tx1"/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插入标题</a:t>
              </a:r>
              <a:endParaRPr lang="en-US" altLang="zh-CN" sz="1600" b="1" dirty="0">
                <a:solidFill>
                  <a:schemeClr val="tx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2" name="TextBox 66"/>
            <p:cNvSpPr txBox="1"/>
            <p:nvPr/>
          </p:nvSpPr>
          <p:spPr>
            <a:xfrm>
              <a:off x="1679271" y="2559832"/>
              <a:ext cx="2399971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1000" spc="3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，容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3" name="Group 67"/>
          <p:cNvGrpSpPr/>
          <p:nvPr/>
        </p:nvGrpSpPr>
        <p:grpSpPr>
          <a:xfrm>
            <a:off x="7988151" y="4812427"/>
            <a:ext cx="2433815" cy="593262"/>
            <a:chOff x="1603804" y="2274347"/>
            <a:chExt cx="2433815" cy="593262"/>
          </a:xfrm>
        </p:grpSpPr>
        <p:sp>
          <p:nvSpPr>
            <p:cNvPr id="24" name="Text Placeholder 2"/>
            <p:cNvSpPr txBox="1">
              <a:spLocks/>
            </p:cNvSpPr>
            <p:nvPr/>
          </p:nvSpPr>
          <p:spPr>
            <a:xfrm>
              <a:off x="1603804" y="227434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600" b="1" dirty="0">
                  <a:solidFill>
                    <a:schemeClr val="tx1"/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插入标题</a:t>
              </a:r>
              <a:endParaRPr lang="en-US" altLang="zh-CN" sz="1600" b="1" dirty="0">
                <a:solidFill>
                  <a:schemeClr val="tx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5" name="TextBox 69"/>
            <p:cNvSpPr txBox="1"/>
            <p:nvPr/>
          </p:nvSpPr>
          <p:spPr>
            <a:xfrm>
              <a:off x="1679271" y="2559832"/>
              <a:ext cx="235834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点击输入简要文字内容，文字内容需概括精炼</a:t>
              </a:r>
              <a:r>
                <a:rPr lang="zh-CN" altLang="en-US" sz="1000" spc="300" dirty="0" smtClean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，项</a:t>
              </a:r>
              <a:r>
                <a:rPr lang="zh-CN" altLang="en-US" sz="1000" spc="3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微软雅黑 Light"/>
                </a:rPr>
                <a:t>内容</a:t>
              </a:r>
              <a:endParaRPr lang="en-US" sz="1000" dirty="0">
                <a:solidFill>
                  <a:schemeClr val="bg1">
                    <a:lumMod val="50000"/>
                  </a:schemeClr>
                </a:solidFill>
                <a:latin typeface="Lato Light" panose="020F0302020204030203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26" name="Group 15"/>
          <p:cNvGrpSpPr/>
          <p:nvPr/>
        </p:nvGrpSpPr>
        <p:grpSpPr>
          <a:xfrm>
            <a:off x="4247111" y="2286496"/>
            <a:ext cx="3225479" cy="3225479"/>
            <a:chOff x="4419389" y="2134501"/>
            <a:chExt cx="3225479" cy="3225479"/>
          </a:xfrm>
        </p:grpSpPr>
        <p:sp>
          <p:nvSpPr>
            <p:cNvPr id="27" name="Flowchart: Connector 1"/>
            <p:cNvSpPr/>
            <p:nvPr/>
          </p:nvSpPr>
          <p:spPr>
            <a:xfrm>
              <a:off x="4419389" y="2134501"/>
              <a:ext cx="3225479" cy="3225479"/>
            </a:xfrm>
            <a:prstGeom prst="flowChartConnector">
              <a:avLst/>
            </a:prstGeom>
            <a:noFill/>
            <a:ln w="28575">
              <a:solidFill>
                <a:schemeClr val="bg1">
                  <a:lumMod val="8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13"/>
            <p:cNvGrpSpPr/>
            <p:nvPr/>
          </p:nvGrpSpPr>
          <p:grpSpPr>
            <a:xfrm>
              <a:off x="5471768" y="3186880"/>
              <a:ext cx="1120720" cy="1120720"/>
              <a:chOff x="5471768" y="3186880"/>
              <a:chExt cx="1120720" cy="1120720"/>
            </a:xfrm>
          </p:grpSpPr>
          <p:sp>
            <p:nvSpPr>
              <p:cNvPr id="29" name="Freeform 20"/>
              <p:cNvSpPr/>
              <p:nvPr/>
            </p:nvSpPr>
            <p:spPr>
              <a:xfrm>
                <a:off x="5471768" y="3186880"/>
                <a:ext cx="1120720" cy="1120720"/>
              </a:xfrm>
              <a:custGeom>
                <a:avLst/>
                <a:gdLst>
                  <a:gd name="connsiteX0" fmla="*/ 0 w 1160777"/>
                  <a:gd name="connsiteY0" fmla="*/ 580389 h 1160777"/>
                  <a:gd name="connsiteX1" fmla="*/ 580389 w 1160777"/>
                  <a:gd name="connsiteY1" fmla="*/ 0 h 1160777"/>
                  <a:gd name="connsiteX2" fmla="*/ 1160778 w 1160777"/>
                  <a:gd name="connsiteY2" fmla="*/ 580389 h 1160777"/>
                  <a:gd name="connsiteX3" fmla="*/ 580389 w 1160777"/>
                  <a:gd name="connsiteY3" fmla="*/ 1160778 h 1160777"/>
                  <a:gd name="connsiteX4" fmla="*/ 0 w 1160777"/>
                  <a:gd name="connsiteY4" fmla="*/ 580389 h 11607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0777" h="1160777">
                    <a:moveTo>
                      <a:pt x="0" y="580389"/>
                    </a:moveTo>
                    <a:cubicBezTo>
                      <a:pt x="0" y="259849"/>
                      <a:pt x="259849" y="0"/>
                      <a:pt x="580389" y="0"/>
                    </a:cubicBezTo>
                    <a:cubicBezTo>
                      <a:pt x="900929" y="0"/>
                      <a:pt x="1160778" y="259849"/>
                      <a:pt x="1160778" y="580389"/>
                    </a:cubicBezTo>
                    <a:cubicBezTo>
                      <a:pt x="1160778" y="900929"/>
                      <a:pt x="900929" y="1160778"/>
                      <a:pt x="580389" y="1160778"/>
                    </a:cubicBezTo>
                    <a:cubicBezTo>
                      <a:pt x="259849" y="1160778"/>
                      <a:pt x="0" y="900929"/>
                      <a:pt x="0" y="580389"/>
                    </a:cubicBezTo>
                    <a:close/>
                  </a:path>
                </a:pathLst>
              </a:custGeom>
              <a:solidFill>
                <a:srgbClr val="7AB005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05552" tIns="205552" rIns="205552" bIns="205552" numCol="1" spcCol="1270" anchor="ctr" anchorCtr="0">
                <a:noAutofit/>
              </a:bodyPr>
              <a:lstStyle/>
              <a:p>
                <a:pPr lvl="0" algn="ctr" defTabSz="12446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800" kern="1200" dirty="0">
                  <a:solidFill>
                    <a:sysClr val="window" lastClr="FFFFFF"/>
                  </a:solidFill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0" name="Group 70"/>
              <p:cNvGrpSpPr/>
              <p:nvPr/>
            </p:nvGrpSpPr>
            <p:grpSpPr>
              <a:xfrm>
                <a:off x="5699113" y="3455894"/>
                <a:ext cx="708620" cy="547385"/>
                <a:chOff x="5059339" y="4704186"/>
                <a:chExt cx="1660525" cy="1282700"/>
              </a:xfrm>
              <a:solidFill>
                <a:schemeClr val="bg1"/>
              </a:solidFill>
            </p:grpSpPr>
            <p:sp>
              <p:nvSpPr>
                <p:cNvPr id="31" name="Freeform 29"/>
                <p:cNvSpPr>
                  <a:spLocks noEditPoints="1"/>
                </p:cNvSpPr>
                <p:nvPr/>
              </p:nvSpPr>
              <p:spPr bwMode="auto">
                <a:xfrm>
                  <a:off x="5059339" y="4704186"/>
                  <a:ext cx="1660525" cy="895350"/>
                </a:xfrm>
                <a:custGeom>
                  <a:avLst/>
                  <a:gdLst>
                    <a:gd name="T0" fmla="*/ 862 w 1061"/>
                    <a:gd name="T1" fmla="*/ 572 h 572"/>
                    <a:gd name="T2" fmla="*/ 320 w 1061"/>
                    <a:gd name="T3" fmla="*/ 572 h 572"/>
                    <a:gd name="T4" fmla="*/ 290 w 1061"/>
                    <a:gd name="T5" fmla="*/ 548 h 572"/>
                    <a:gd name="T6" fmla="*/ 176 w 1061"/>
                    <a:gd name="T7" fmla="*/ 186 h 572"/>
                    <a:gd name="T8" fmla="*/ 16 w 1061"/>
                    <a:gd name="T9" fmla="*/ 58 h 572"/>
                    <a:gd name="T10" fmla="*/ 11 w 1061"/>
                    <a:gd name="T11" fmla="*/ 14 h 572"/>
                    <a:gd name="T12" fmla="*/ 55 w 1061"/>
                    <a:gd name="T13" fmla="*/ 17 h 572"/>
                    <a:gd name="T14" fmla="*/ 205 w 1061"/>
                    <a:gd name="T15" fmla="*/ 144 h 572"/>
                    <a:gd name="T16" fmla="*/ 1028 w 1061"/>
                    <a:gd name="T17" fmla="*/ 144 h 572"/>
                    <a:gd name="T18" fmla="*/ 1054 w 1061"/>
                    <a:gd name="T19" fmla="*/ 150 h 572"/>
                    <a:gd name="T20" fmla="*/ 1057 w 1061"/>
                    <a:gd name="T21" fmla="*/ 176 h 572"/>
                    <a:gd name="T22" fmla="*/ 891 w 1061"/>
                    <a:gd name="T23" fmla="*/ 553 h 572"/>
                    <a:gd name="T24" fmla="*/ 862 w 1061"/>
                    <a:gd name="T25" fmla="*/ 572 h 572"/>
                    <a:gd name="T26" fmla="*/ 343 w 1061"/>
                    <a:gd name="T27" fmla="*/ 501 h 572"/>
                    <a:gd name="T28" fmla="*/ 842 w 1061"/>
                    <a:gd name="T29" fmla="*/ 501 h 572"/>
                    <a:gd name="T30" fmla="*/ 980 w 1061"/>
                    <a:gd name="T31" fmla="*/ 180 h 572"/>
                    <a:gd name="T32" fmla="*/ 244 w 1061"/>
                    <a:gd name="T33" fmla="*/ 180 h 572"/>
                    <a:gd name="T34" fmla="*/ 343 w 1061"/>
                    <a:gd name="T35" fmla="*/ 501 h 5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061" h="572">
                      <a:moveTo>
                        <a:pt x="862" y="572"/>
                      </a:moveTo>
                      <a:cubicBezTo>
                        <a:pt x="320" y="572"/>
                        <a:pt x="320" y="572"/>
                        <a:pt x="320" y="572"/>
                      </a:cubicBezTo>
                      <a:cubicBezTo>
                        <a:pt x="307" y="572"/>
                        <a:pt x="295" y="561"/>
                        <a:pt x="290" y="548"/>
                      </a:cubicBezTo>
                      <a:cubicBezTo>
                        <a:pt x="176" y="186"/>
                        <a:pt x="176" y="186"/>
                        <a:pt x="176" y="186"/>
                      </a:cubicBezTo>
                      <a:cubicBezTo>
                        <a:pt x="16" y="58"/>
                        <a:pt x="16" y="58"/>
                        <a:pt x="16" y="58"/>
                      </a:cubicBezTo>
                      <a:cubicBezTo>
                        <a:pt x="2" y="48"/>
                        <a:pt x="0" y="28"/>
                        <a:pt x="11" y="14"/>
                      </a:cubicBezTo>
                      <a:cubicBezTo>
                        <a:pt x="21" y="0"/>
                        <a:pt x="41" y="6"/>
                        <a:pt x="55" y="17"/>
                      </a:cubicBezTo>
                      <a:cubicBezTo>
                        <a:pt x="205" y="144"/>
                        <a:pt x="205" y="144"/>
                        <a:pt x="205" y="144"/>
                      </a:cubicBezTo>
                      <a:cubicBezTo>
                        <a:pt x="1028" y="144"/>
                        <a:pt x="1028" y="144"/>
                        <a:pt x="1028" y="144"/>
                      </a:cubicBezTo>
                      <a:cubicBezTo>
                        <a:pt x="1039" y="144"/>
                        <a:pt x="1049" y="141"/>
                        <a:pt x="1054" y="150"/>
                      </a:cubicBezTo>
                      <a:cubicBezTo>
                        <a:pt x="1060" y="159"/>
                        <a:pt x="1061" y="166"/>
                        <a:pt x="1057" y="176"/>
                      </a:cubicBezTo>
                      <a:cubicBezTo>
                        <a:pt x="891" y="553"/>
                        <a:pt x="891" y="553"/>
                        <a:pt x="891" y="553"/>
                      </a:cubicBezTo>
                      <a:cubicBezTo>
                        <a:pt x="886" y="565"/>
                        <a:pt x="874" y="572"/>
                        <a:pt x="862" y="572"/>
                      </a:cubicBezTo>
                      <a:close/>
                      <a:moveTo>
                        <a:pt x="343" y="501"/>
                      </a:moveTo>
                      <a:cubicBezTo>
                        <a:pt x="842" y="501"/>
                        <a:pt x="842" y="501"/>
                        <a:pt x="842" y="501"/>
                      </a:cubicBezTo>
                      <a:cubicBezTo>
                        <a:pt x="980" y="180"/>
                        <a:pt x="980" y="180"/>
                        <a:pt x="980" y="180"/>
                      </a:cubicBezTo>
                      <a:cubicBezTo>
                        <a:pt x="244" y="180"/>
                        <a:pt x="244" y="180"/>
                        <a:pt x="244" y="180"/>
                      </a:cubicBezTo>
                      <a:lnTo>
                        <a:pt x="343" y="50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30"/>
                <p:cNvSpPr>
                  <a:spLocks/>
                </p:cNvSpPr>
                <p:nvPr/>
              </p:nvSpPr>
              <p:spPr bwMode="auto">
                <a:xfrm>
                  <a:off x="5599089" y="4926436"/>
                  <a:ext cx="153987" cy="641350"/>
                </a:xfrm>
                <a:custGeom>
                  <a:avLst/>
                  <a:gdLst>
                    <a:gd name="T0" fmla="*/ 81 w 98"/>
                    <a:gd name="T1" fmla="*/ 410 h 410"/>
                    <a:gd name="T2" fmla="*/ 65 w 98"/>
                    <a:gd name="T3" fmla="*/ 397 h 410"/>
                    <a:gd name="T4" fmla="*/ 1 w 98"/>
                    <a:gd name="T5" fmla="*/ 20 h 410"/>
                    <a:gd name="T6" fmla="*/ 14 w 98"/>
                    <a:gd name="T7" fmla="*/ 1 h 410"/>
                    <a:gd name="T8" fmla="*/ 32 w 98"/>
                    <a:gd name="T9" fmla="*/ 14 h 410"/>
                    <a:gd name="T10" fmla="*/ 96 w 98"/>
                    <a:gd name="T11" fmla="*/ 392 h 410"/>
                    <a:gd name="T12" fmla="*/ 84 w 98"/>
                    <a:gd name="T13" fmla="*/ 410 h 410"/>
                    <a:gd name="T14" fmla="*/ 81 w 98"/>
                    <a:gd name="T15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8" h="410">
                      <a:moveTo>
                        <a:pt x="81" y="410"/>
                      </a:moveTo>
                      <a:cubicBezTo>
                        <a:pt x="73" y="410"/>
                        <a:pt x="67" y="405"/>
                        <a:pt x="65" y="397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0" y="11"/>
                        <a:pt x="5" y="3"/>
                        <a:pt x="14" y="1"/>
                      </a:cubicBezTo>
                      <a:cubicBezTo>
                        <a:pt x="22" y="0"/>
                        <a:pt x="30" y="6"/>
                        <a:pt x="32" y="14"/>
                      </a:cubicBezTo>
                      <a:cubicBezTo>
                        <a:pt x="96" y="392"/>
                        <a:pt x="96" y="392"/>
                        <a:pt x="96" y="392"/>
                      </a:cubicBezTo>
                      <a:cubicBezTo>
                        <a:pt x="98" y="400"/>
                        <a:pt x="92" y="408"/>
                        <a:pt x="84" y="410"/>
                      </a:cubicBezTo>
                      <a:cubicBezTo>
                        <a:pt x="83" y="410"/>
                        <a:pt x="82" y="410"/>
                        <a:pt x="81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31"/>
                <p:cNvSpPr>
                  <a:spLocks/>
                </p:cNvSpPr>
                <p:nvPr/>
              </p:nvSpPr>
              <p:spPr bwMode="auto">
                <a:xfrm>
                  <a:off x="5843564" y="4926436"/>
                  <a:ext cx="122237" cy="641350"/>
                </a:xfrm>
                <a:custGeom>
                  <a:avLst/>
                  <a:gdLst>
                    <a:gd name="T0" fmla="*/ 62 w 78"/>
                    <a:gd name="T1" fmla="*/ 410 h 410"/>
                    <a:gd name="T2" fmla="*/ 46 w 78"/>
                    <a:gd name="T3" fmla="*/ 396 h 410"/>
                    <a:gd name="T4" fmla="*/ 1 w 78"/>
                    <a:gd name="T5" fmla="*/ 19 h 410"/>
                    <a:gd name="T6" fmla="*/ 15 w 78"/>
                    <a:gd name="T7" fmla="*/ 1 h 410"/>
                    <a:gd name="T8" fmla="*/ 32 w 78"/>
                    <a:gd name="T9" fmla="*/ 15 h 410"/>
                    <a:gd name="T10" fmla="*/ 77 w 78"/>
                    <a:gd name="T11" fmla="*/ 392 h 410"/>
                    <a:gd name="T12" fmla="*/ 64 w 78"/>
                    <a:gd name="T13" fmla="*/ 410 h 410"/>
                    <a:gd name="T14" fmla="*/ 62 w 78"/>
                    <a:gd name="T15" fmla="*/ 410 h 4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8" h="410">
                      <a:moveTo>
                        <a:pt x="62" y="410"/>
                      </a:moveTo>
                      <a:cubicBezTo>
                        <a:pt x="54" y="410"/>
                        <a:pt x="47" y="404"/>
                        <a:pt x="46" y="396"/>
                      </a:cubicBezTo>
                      <a:cubicBezTo>
                        <a:pt x="1" y="19"/>
                        <a:pt x="1" y="19"/>
                        <a:pt x="1" y="19"/>
                      </a:cubicBezTo>
                      <a:cubicBezTo>
                        <a:pt x="0" y="10"/>
                        <a:pt x="6" y="2"/>
                        <a:pt x="15" y="1"/>
                      </a:cubicBezTo>
                      <a:cubicBezTo>
                        <a:pt x="23" y="0"/>
                        <a:pt x="31" y="6"/>
                        <a:pt x="32" y="15"/>
                      </a:cubicBezTo>
                      <a:cubicBezTo>
                        <a:pt x="77" y="392"/>
                        <a:pt x="77" y="392"/>
                        <a:pt x="77" y="392"/>
                      </a:cubicBezTo>
                      <a:cubicBezTo>
                        <a:pt x="78" y="401"/>
                        <a:pt x="72" y="409"/>
                        <a:pt x="64" y="410"/>
                      </a:cubicBezTo>
                      <a:cubicBezTo>
                        <a:pt x="63" y="410"/>
                        <a:pt x="62" y="410"/>
                        <a:pt x="62" y="4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32"/>
                <p:cNvSpPr>
                  <a:spLocks/>
                </p:cNvSpPr>
                <p:nvPr/>
              </p:nvSpPr>
              <p:spPr bwMode="auto">
                <a:xfrm>
                  <a:off x="6089627" y="4932786"/>
                  <a:ext cx="109537" cy="628650"/>
                </a:xfrm>
                <a:custGeom>
                  <a:avLst/>
                  <a:gdLst>
                    <a:gd name="T0" fmla="*/ 16 w 70"/>
                    <a:gd name="T1" fmla="*/ 402 h 402"/>
                    <a:gd name="T2" fmla="*/ 15 w 70"/>
                    <a:gd name="T3" fmla="*/ 402 h 402"/>
                    <a:gd name="T4" fmla="*/ 1 w 70"/>
                    <a:gd name="T5" fmla="*/ 385 h 402"/>
                    <a:gd name="T6" fmla="*/ 38 w 70"/>
                    <a:gd name="T7" fmla="*/ 15 h 402"/>
                    <a:gd name="T8" fmla="*/ 55 w 70"/>
                    <a:gd name="T9" fmla="*/ 1 h 402"/>
                    <a:gd name="T10" fmla="*/ 69 w 70"/>
                    <a:gd name="T11" fmla="*/ 18 h 402"/>
                    <a:gd name="T12" fmla="*/ 32 w 70"/>
                    <a:gd name="T13" fmla="*/ 388 h 402"/>
                    <a:gd name="T14" fmla="*/ 16 w 70"/>
                    <a:gd name="T15" fmla="*/ 402 h 4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" h="402">
                      <a:moveTo>
                        <a:pt x="16" y="402"/>
                      </a:moveTo>
                      <a:cubicBezTo>
                        <a:pt x="16" y="402"/>
                        <a:pt x="15" y="402"/>
                        <a:pt x="15" y="402"/>
                      </a:cubicBezTo>
                      <a:cubicBezTo>
                        <a:pt x="6" y="401"/>
                        <a:pt x="0" y="393"/>
                        <a:pt x="1" y="385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39" y="7"/>
                        <a:pt x="47" y="0"/>
                        <a:pt x="55" y="1"/>
                      </a:cubicBezTo>
                      <a:cubicBezTo>
                        <a:pt x="64" y="2"/>
                        <a:pt x="70" y="10"/>
                        <a:pt x="69" y="18"/>
                      </a:cubicBezTo>
                      <a:cubicBezTo>
                        <a:pt x="32" y="388"/>
                        <a:pt x="32" y="388"/>
                        <a:pt x="32" y="388"/>
                      </a:cubicBezTo>
                      <a:cubicBezTo>
                        <a:pt x="31" y="396"/>
                        <a:pt x="24" y="402"/>
                        <a:pt x="16" y="40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33"/>
                <p:cNvSpPr>
                  <a:spLocks/>
                </p:cNvSpPr>
                <p:nvPr/>
              </p:nvSpPr>
              <p:spPr bwMode="auto">
                <a:xfrm>
                  <a:off x="6238852" y="4943898"/>
                  <a:ext cx="271462" cy="614362"/>
                </a:xfrm>
                <a:custGeom>
                  <a:avLst/>
                  <a:gdLst>
                    <a:gd name="T0" fmla="*/ 18 w 173"/>
                    <a:gd name="T1" fmla="*/ 393 h 393"/>
                    <a:gd name="T2" fmla="*/ 12 w 173"/>
                    <a:gd name="T3" fmla="*/ 392 h 393"/>
                    <a:gd name="T4" fmla="*/ 3 w 173"/>
                    <a:gd name="T5" fmla="*/ 372 h 393"/>
                    <a:gd name="T6" fmla="*/ 140 w 173"/>
                    <a:gd name="T7" fmla="*/ 12 h 393"/>
                    <a:gd name="T8" fmla="*/ 160 w 173"/>
                    <a:gd name="T9" fmla="*/ 3 h 393"/>
                    <a:gd name="T10" fmla="*/ 169 w 173"/>
                    <a:gd name="T11" fmla="*/ 23 h 393"/>
                    <a:gd name="T12" fmla="*/ 33 w 173"/>
                    <a:gd name="T13" fmla="*/ 383 h 393"/>
                    <a:gd name="T14" fmla="*/ 18 w 173"/>
                    <a:gd name="T15" fmla="*/ 393 h 3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73" h="393">
                      <a:moveTo>
                        <a:pt x="18" y="393"/>
                      </a:moveTo>
                      <a:cubicBezTo>
                        <a:pt x="16" y="393"/>
                        <a:pt x="14" y="393"/>
                        <a:pt x="12" y="392"/>
                      </a:cubicBezTo>
                      <a:cubicBezTo>
                        <a:pt x="4" y="389"/>
                        <a:pt x="0" y="380"/>
                        <a:pt x="3" y="372"/>
                      </a:cubicBezTo>
                      <a:cubicBezTo>
                        <a:pt x="140" y="12"/>
                        <a:pt x="140" y="12"/>
                        <a:pt x="140" y="12"/>
                      </a:cubicBezTo>
                      <a:cubicBezTo>
                        <a:pt x="143" y="4"/>
                        <a:pt x="152" y="0"/>
                        <a:pt x="160" y="3"/>
                      </a:cubicBezTo>
                      <a:cubicBezTo>
                        <a:pt x="169" y="6"/>
                        <a:pt x="173" y="15"/>
                        <a:pt x="169" y="23"/>
                      </a:cubicBezTo>
                      <a:cubicBezTo>
                        <a:pt x="33" y="383"/>
                        <a:pt x="33" y="383"/>
                        <a:pt x="33" y="383"/>
                      </a:cubicBezTo>
                      <a:cubicBezTo>
                        <a:pt x="30" y="389"/>
                        <a:pt x="24" y="393"/>
                        <a:pt x="18" y="39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34"/>
                <p:cNvSpPr>
                  <a:spLocks/>
                </p:cNvSpPr>
                <p:nvPr/>
              </p:nvSpPr>
              <p:spPr bwMode="auto">
                <a:xfrm>
                  <a:off x="5405414" y="5097886"/>
                  <a:ext cx="1223962" cy="55562"/>
                </a:xfrm>
                <a:custGeom>
                  <a:avLst/>
                  <a:gdLst>
                    <a:gd name="T0" fmla="*/ 766 w 782"/>
                    <a:gd name="T1" fmla="*/ 36 h 36"/>
                    <a:gd name="T2" fmla="*/ 15 w 782"/>
                    <a:gd name="T3" fmla="*/ 36 h 36"/>
                    <a:gd name="T4" fmla="*/ 0 w 782"/>
                    <a:gd name="T5" fmla="*/ 18 h 36"/>
                    <a:gd name="T6" fmla="*/ 15 w 782"/>
                    <a:gd name="T7" fmla="*/ 0 h 36"/>
                    <a:gd name="T8" fmla="*/ 766 w 782"/>
                    <a:gd name="T9" fmla="*/ 0 h 36"/>
                    <a:gd name="T10" fmla="*/ 782 w 782"/>
                    <a:gd name="T11" fmla="*/ 18 h 36"/>
                    <a:gd name="T12" fmla="*/ 766 w 782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82" h="36">
                      <a:moveTo>
                        <a:pt x="766" y="36"/>
                      </a:move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7" y="36"/>
                        <a:pt x="0" y="27"/>
                        <a:pt x="0" y="18"/>
                      </a:cubicBezTo>
                      <a:cubicBezTo>
                        <a:pt x="0" y="9"/>
                        <a:pt x="7" y="0"/>
                        <a:pt x="15" y="0"/>
                      </a:cubicBezTo>
                      <a:cubicBezTo>
                        <a:pt x="766" y="0"/>
                        <a:pt x="766" y="0"/>
                        <a:pt x="766" y="0"/>
                      </a:cubicBezTo>
                      <a:cubicBezTo>
                        <a:pt x="775" y="0"/>
                        <a:pt x="782" y="9"/>
                        <a:pt x="782" y="18"/>
                      </a:cubicBezTo>
                      <a:cubicBezTo>
                        <a:pt x="782" y="27"/>
                        <a:pt x="775" y="36"/>
                        <a:pt x="766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Freeform 35"/>
                <p:cNvSpPr>
                  <a:spLocks/>
                </p:cNvSpPr>
                <p:nvPr/>
              </p:nvSpPr>
              <p:spPr bwMode="auto">
                <a:xfrm>
                  <a:off x="5453039" y="5264573"/>
                  <a:ext cx="1077912" cy="55562"/>
                </a:xfrm>
                <a:custGeom>
                  <a:avLst/>
                  <a:gdLst>
                    <a:gd name="T0" fmla="*/ 673 w 688"/>
                    <a:gd name="T1" fmla="*/ 36 h 36"/>
                    <a:gd name="T2" fmla="*/ 16 w 688"/>
                    <a:gd name="T3" fmla="*/ 36 h 36"/>
                    <a:gd name="T4" fmla="*/ 0 w 688"/>
                    <a:gd name="T5" fmla="*/ 18 h 36"/>
                    <a:gd name="T6" fmla="*/ 16 w 688"/>
                    <a:gd name="T7" fmla="*/ 0 h 36"/>
                    <a:gd name="T8" fmla="*/ 673 w 688"/>
                    <a:gd name="T9" fmla="*/ 0 h 36"/>
                    <a:gd name="T10" fmla="*/ 688 w 688"/>
                    <a:gd name="T11" fmla="*/ 18 h 36"/>
                    <a:gd name="T12" fmla="*/ 673 w 688"/>
                    <a:gd name="T13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88" h="36">
                      <a:moveTo>
                        <a:pt x="673" y="36"/>
                      </a:moveTo>
                      <a:cubicBezTo>
                        <a:pt x="16" y="36"/>
                        <a:pt x="16" y="36"/>
                        <a:pt x="16" y="36"/>
                      </a:cubicBezTo>
                      <a:cubicBezTo>
                        <a:pt x="7" y="36"/>
                        <a:pt x="0" y="27"/>
                        <a:pt x="0" y="18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673" y="0"/>
                        <a:pt x="673" y="0"/>
                        <a:pt x="673" y="0"/>
                      </a:cubicBezTo>
                      <a:cubicBezTo>
                        <a:pt x="681" y="0"/>
                        <a:pt x="688" y="9"/>
                        <a:pt x="688" y="18"/>
                      </a:cubicBezTo>
                      <a:cubicBezTo>
                        <a:pt x="688" y="27"/>
                        <a:pt x="681" y="36"/>
                        <a:pt x="673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8" name="Freeform 36"/>
                <p:cNvSpPr>
                  <a:spLocks/>
                </p:cNvSpPr>
                <p:nvPr/>
              </p:nvSpPr>
              <p:spPr bwMode="auto">
                <a:xfrm>
                  <a:off x="5502252" y="5377286"/>
                  <a:ext cx="979487" cy="53975"/>
                </a:xfrm>
                <a:custGeom>
                  <a:avLst/>
                  <a:gdLst>
                    <a:gd name="T0" fmla="*/ 610 w 626"/>
                    <a:gd name="T1" fmla="*/ 35 h 35"/>
                    <a:gd name="T2" fmla="*/ 16 w 626"/>
                    <a:gd name="T3" fmla="*/ 35 h 35"/>
                    <a:gd name="T4" fmla="*/ 0 w 626"/>
                    <a:gd name="T5" fmla="*/ 17 h 35"/>
                    <a:gd name="T6" fmla="*/ 16 w 626"/>
                    <a:gd name="T7" fmla="*/ 0 h 35"/>
                    <a:gd name="T8" fmla="*/ 610 w 626"/>
                    <a:gd name="T9" fmla="*/ 0 h 35"/>
                    <a:gd name="T10" fmla="*/ 626 w 626"/>
                    <a:gd name="T11" fmla="*/ 17 h 35"/>
                    <a:gd name="T12" fmla="*/ 610 w 626"/>
                    <a:gd name="T13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6" h="35">
                      <a:moveTo>
                        <a:pt x="610" y="35"/>
                      </a:moveTo>
                      <a:cubicBezTo>
                        <a:pt x="16" y="35"/>
                        <a:pt x="16" y="35"/>
                        <a:pt x="16" y="35"/>
                      </a:cubicBezTo>
                      <a:cubicBezTo>
                        <a:pt x="7" y="35"/>
                        <a:pt x="0" y="26"/>
                        <a:pt x="0" y="17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610" y="0"/>
                        <a:pt x="610" y="0"/>
                        <a:pt x="610" y="0"/>
                      </a:cubicBezTo>
                      <a:cubicBezTo>
                        <a:pt x="619" y="0"/>
                        <a:pt x="626" y="9"/>
                        <a:pt x="626" y="17"/>
                      </a:cubicBezTo>
                      <a:cubicBezTo>
                        <a:pt x="626" y="26"/>
                        <a:pt x="619" y="35"/>
                        <a:pt x="610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9" name="Freeform 37"/>
                <p:cNvSpPr>
                  <a:spLocks/>
                </p:cNvSpPr>
                <p:nvPr/>
              </p:nvSpPr>
              <p:spPr bwMode="auto">
                <a:xfrm>
                  <a:off x="5516539" y="5526511"/>
                  <a:ext cx="931862" cy="407987"/>
                </a:xfrm>
                <a:custGeom>
                  <a:avLst/>
                  <a:gdLst>
                    <a:gd name="T0" fmla="*/ 579 w 596"/>
                    <a:gd name="T1" fmla="*/ 261 h 261"/>
                    <a:gd name="T2" fmla="*/ 18 w 596"/>
                    <a:gd name="T3" fmla="*/ 261 h 261"/>
                    <a:gd name="T4" fmla="*/ 5 w 596"/>
                    <a:gd name="T5" fmla="*/ 256 h 261"/>
                    <a:gd name="T6" fmla="*/ 0 w 596"/>
                    <a:gd name="T7" fmla="*/ 243 h 261"/>
                    <a:gd name="T8" fmla="*/ 9 w 596"/>
                    <a:gd name="T9" fmla="*/ 18 h 261"/>
                    <a:gd name="T10" fmla="*/ 27 w 596"/>
                    <a:gd name="T11" fmla="*/ 0 h 261"/>
                    <a:gd name="T12" fmla="*/ 44 w 596"/>
                    <a:gd name="T13" fmla="*/ 19 h 261"/>
                    <a:gd name="T14" fmla="*/ 36 w 596"/>
                    <a:gd name="T15" fmla="*/ 226 h 261"/>
                    <a:gd name="T16" fmla="*/ 579 w 596"/>
                    <a:gd name="T17" fmla="*/ 226 h 261"/>
                    <a:gd name="T18" fmla="*/ 596 w 596"/>
                    <a:gd name="T19" fmla="*/ 243 h 261"/>
                    <a:gd name="T20" fmla="*/ 579 w 596"/>
                    <a:gd name="T21" fmla="*/ 261 h 2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96" h="261">
                      <a:moveTo>
                        <a:pt x="579" y="261"/>
                      </a:moveTo>
                      <a:cubicBezTo>
                        <a:pt x="18" y="261"/>
                        <a:pt x="18" y="261"/>
                        <a:pt x="18" y="261"/>
                      </a:cubicBezTo>
                      <a:cubicBezTo>
                        <a:pt x="13" y="261"/>
                        <a:pt x="8" y="259"/>
                        <a:pt x="5" y="256"/>
                      </a:cubicBezTo>
                      <a:cubicBezTo>
                        <a:pt x="2" y="252"/>
                        <a:pt x="0" y="248"/>
                        <a:pt x="0" y="243"/>
                      </a:cubicBezTo>
                      <a:cubicBezTo>
                        <a:pt x="9" y="18"/>
                        <a:pt x="9" y="18"/>
                        <a:pt x="9" y="18"/>
                      </a:cubicBezTo>
                      <a:cubicBezTo>
                        <a:pt x="9" y="8"/>
                        <a:pt x="18" y="1"/>
                        <a:pt x="27" y="0"/>
                      </a:cubicBezTo>
                      <a:cubicBezTo>
                        <a:pt x="37" y="1"/>
                        <a:pt x="45" y="9"/>
                        <a:pt x="44" y="19"/>
                      </a:cubicBezTo>
                      <a:cubicBezTo>
                        <a:pt x="36" y="226"/>
                        <a:pt x="36" y="226"/>
                        <a:pt x="36" y="226"/>
                      </a:cubicBezTo>
                      <a:cubicBezTo>
                        <a:pt x="579" y="226"/>
                        <a:pt x="579" y="226"/>
                        <a:pt x="579" y="226"/>
                      </a:cubicBezTo>
                      <a:cubicBezTo>
                        <a:pt x="589" y="226"/>
                        <a:pt x="596" y="234"/>
                        <a:pt x="596" y="243"/>
                      </a:cubicBezTo>
                      <a:cubicBezTo>
                        <a:pt x="596" y="253"/>
                        <a:pt x="589" y="261"/>
                        <a:pt x="579" y="2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0" name="Oval 38"/>
                <p:cNvSpPr>
                  <a:spLocks noChangeArrowheads="1"/>
                </p:cNvSpPr>
                <p:nvPr/>
              </p:nvSpPr>
              <p:spPr bwMode="auto">
                <a:xfrm>
                  <a:off x="5437164" y="5783686"/>
                  <a:ext cx="206375" cy="2032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1" name="Oval 39"/>
                <p:cNvSpPr>
                  <a:spLocks noChangeArrowheads="1"/>
                </p:cNvSpPr>
                <p:nvPr/>
              </p:nvSpPr>
              <p:spPr bwMode="auto">
                <a:xfrm>
                  <a:off x="6272189" y="5783686"/>
                  <a:ext cx="203200" cy="203200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2" name="Group 14"/>
          <p:cNvGrpSpPr/>
          <p:nvPr/>
        </p:nvGrpSpPr>
        <p:grpSpPr>
          <a:xfrm>
            <a:off x="4320015" y="4654565"/>
            <a:ext cx="784503" cy="784503"/>
            <a:chOff x="4492293" y="4502570"/>
            <a:chExt cx="784503" cy="784503"/>
          </a:xfrm>
        </p:grpSpPr>
        <p:sp>
          <p:nvSpPr>
            <p:cNvPr id="43" name="Freeform 7"/>
            <p:cNvSpPr/>
            <p:nvPr/>
          </p:nvSpPr>
          <p:spPr>
            <a:xfrm>
              <a:off x="4492293" y="4502570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7AB00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394" tIns="144394" rIns="144394" bIns="14439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Freeform 328"/>
            <p:cNvSpPr>
              <a:spLocks noChangeAspect="1" noChangeArrowheads="1"/>
            </p:cNvSpPr>
            <p:nvPr/>
          </p:nvSpPr>
          <p:spPr bwMode="auto">
            <a:xfrm>
              <a:off x="4667631" y="4804022"/>
              <a:ext cx="408426" cy="227857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sz="2400" dirty="0">
                <a:ea typeface="SimSun" charset="0"/>
              </a:endParaRPr>
            </a:p>
          </p:txBody>
        </p:sp>
      </p:grpSp>
      <p:grpSp>
        <p:nvGrpSpPr>
          <p:cNvPr id="45" name="Group 6"/>
          <p:cNvGrpSpPr/>
          <p:nvPr/>
        </p:nvGrpSpPr>
        <p:grpSpPr>
          <a:xfrm>
            <a:off x="4320015" y="2359400"/>
            <a:ext cx="784503" cy="784503"/>
            <a:chOff x="4492293" y="2207405"/>
            <a:chExt cx="784503" cy="784503"/>
          </a:xfrm>
        </p:grpSpPr>
        <p:sp>
          <p:nvSpPr>
            <p:cNvPr id="46" name="Freeform 9"/>
            <p:cNvSpPr/>
            <p:nvPr/>
          </p:nvSpPr>
          <p:spPr>
            <a:xfrm>
              <a:off x="4492293" y="2207405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7AB00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394" tIns="144394" rIns="144394" bIns="14439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47" name="Group 447"/>
            <p:cNvGrpSpPr>
              <a:grpSpLocks/>
            </p:cNvGrpSpPr>
            <p:nvPr/>
          </p:nvGrpSpPr>
          <p:grpSpPr bwMode="auto">
            <a:xfrm>
              <a:off x="4733233" y="2446440"/>
              <a:ext cx="309460" cy="309460"/>
              <a:chOff x="0" y="0"/>
              <a:chExt cx="575" cy="575"/>
            </a:xfrm>
            <a:solidFill>
              <a:schemeClr val="bg1"/>
            </a:solidFill>
          </p:grpSpPr>
          <p:sp>
            <p:nvSpPr>
              <p:cNvPr id="48" name="AutoShape 443"/>
              <p:cNvSpPr>
                <a:spLocks/>
              </p:cNvSpPr>
              <p:nvPr/>
            </p:nvSpPr>
            <p:spPr bwMode="auto">
              <a:xfrm>
                <a:off x="0" y="296"/>
                <a:ext cx="279" cy="27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600" h="2160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  <a:moveTo>
                      <a:pt x="16948" y="342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49" name="AutoShape 444"/>
              <p:cNvSpPr>
                <a:spLocks/>
              </p:cNvSpPr>
              <p:nvPr/>
            </p:nvSpPr>
            <p:spPr bwMode="auto">
              <a:xfrm>
                <a:off x="296" y="104"/>
                <a:ext cx="176" cy="1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600" h="2160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  <a:moveTo>
                      <a:pt x="3324" y="1211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50" name="AutoShape 445"/>
              <p:cNvSpPr>
                <a:spLocks/>
              </p:cNvSpPr>
              <p:nvPr/>
            </p:nvSpPr>
            <p:spPr bwMode="auto">
              <a:xfrm>
                <a:off x="400" y="0"/>
                <a:ext cx="173" cy="17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  <a:moveTo>
                      <a:pt x="0" y="857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51" name="AutoShape 446"/>
              <p:cNvSpPr>
                <a:spLocks/>
              </p:cNvSpPr>
              <p:nvPr/>
            </p:nvSpPr>
            <p:spPr bwMode="auto">
              <a:xfrm>
                <a:off x="0" y="0"/>
                <a:ext cx="575" cy="57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600" h="2160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  <a:moveTo>
                      <a:pt x="16712" y="1217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</p:grpSp>
      </p:grpSp>
      <p:grpSp>
        <p:nvGrpSpPr>
          <p:cNvPr id="52" name="Group 11"/>
          <p:cNvGrpSpPr/>
          <p:nvPr/>
        </p:nvGrpSpPr>
        <p:grpSpPr>
          <a:xfrm>
            <a:off x="7090525" y="3506983"/>
            <a:ext cx="784503" cy="784503"/>
            <a:chOff x="7262803" y="3354988"/>
            <a:chExt cx="784503" cy="784503"/>
          </a:xfrm>
        </p:grpSpPr>
        <p:sp>
          <p:nvSpPr>
            <p:cNvPr id="53" name="Freeform 4"/>
            <p:cNvSpPr/>
            <p:nvPr/>
          </p:nvSpPr>
          <p:spPr>
            <a:xfrm>
              <a:off x="7262803" y="3354988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7AB00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394" tIns="144394" rIns="144394" bIns="14439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Shape 154"/>
            <p:cNvSpPr/>
            <p:nvPr/>
          </p:nvSpPr>
          <p:spPr>
            <a:xfrm>
              <a:off x="7514081" y="3580002"/>
              <a:ext cx="303873" cy="324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lvl="0"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55" name="Group 10"/>
          <p:cNvGrpSpPr/>
          <p:nvPr/>
        </p:nvGrpSpPr>
        <p:grpSpPr>
          <a:xfrm>
            <a:off x="6615180" y="2359400"/>
            <a:ext cx="784503" cy="784503"/>
            <a:chOff x="6787458" y="2207405"/>
            <a:chExt cx="784503" cy="784503"/>
          </a:xfrm>
        </p:grpSpPr>
        <p:sp>
          <p:nvSpPr>
            <p:cNvPr id="56" name="Freeform 3"/>
            <p:cNvSpPr/>
            <p:nvPr/>
          </p:nvSpPr>
          <p:spPr>
            <a:xfrm>
              <a:off x="6787458" y="2207405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7AB00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394" tIns="144394" rIns="144394" bIns="14439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57" name="Group 220"/>
            <p:cNvGrpSpPr>
              <a:grpSpLocks/>
            </p:cNvGrpSpPr>
            <p:nvPr/>
          </p:nvGrpSpPr>
          <p:grpSpPr bwMode="auto">
            <a:xfrm>
              <a:off x="7035278" y="2456418"/>
              <a:ext cx="291290" cy="265352"/>
              <a:chOff x="0" y="0"/>
              <a:chExt cx="575" cy="523"/>
            </a:xfrm>
            <a:solidFill>
              <a:schemeClr val="bg1"/>
            </a:solidFill>
          </p:grpSpPr>
          <p:sp>
            <p:nvSpPr>
              <p:cNvPr id="58" name="AutoShape 217"/>
              <p:cNvSpPr>
                <a:spLocks/>
              </p:cNvSpPr>
              <p:nvPr/>
            </p:nvSpPr>
            <p:spPr bwMode="auto">
              <a:xfrm>
                <a:off x="248" y="0"/>
                <a:ext cx="327" cy="523"/>
              </a:xfrm>
              <a:custGeom>
                <a:avLst/>
                <a:gdLst>
                  <a:gd name="T0" fmla="*/ 0 w 21599"/>
                  <a:gd name="T1" fmla="*/ 0 h 21600"/>
                  <a:gd name="T2" fmla="*/ 0 w 21599"/>
                  <a:gd name="T3" fmla="*/ 0 h 21600"/>
                  <a:gd name="T4" fmla="*/ 0 w 21599"/>
                  <a:gd name="T5" fmla="*/ 0 h 21600"/>
                  <a:gd name="T6" fmla="*/ 0 w 21599"/>
                  <a:gd name="T7" fmla="*/ 0 h 21600"/>
                  <a:gd name="T8" fmla="*/ 0 w 21599"/>
                  <a:gd name="T9" fmla="*/ 0 h 21600"/>
                  <a:gd name="T10" fmla="*/ 0 w 21599"/>
                  <a:gd name="T11" fmla="*/ 0 h 21600"/>
                  <a:gd name="T12" fmla="*/ 0 w 21599"/>
                  <a:gd name="T13" fmla="*/ 0 h 21600"/>
                  <a:gd name="T14" fmla="*/ 0 w 21599"/>
                  <a:gd name="T15" fmla="*/ 0 h 21600"/>
                  <a:gd name="T16" fmla="*/ 0 w 21599"/>
                  <a:gd name="T17" fmla="*/ 0 h 21600"/>
                  <a:gd name="T18" fmla="*/ 0 w 21599"/>
                  <a:gd name="T19" fmla="*/ 0 h 21600"/>
                  <a:gd name="T20" fmla="*/ 0 w 21599"/>
                  <a:gd name="T21" fmla="*/ 0 h 21600"/>
                  <a:gd name="T22" fmla="*/ 0 w 21599"/>
                  <a:gd name="T23" fmla="*/ 0 h 216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599" h="21600">
                    <a:moveTo>
                      <a:pt x="19521" y="0"/>
                    </a:moveTo>
                    <a:lnTo>
                      <a:pt x="2078" y="0"/>
                    </a:lnTo>
                    <a:cubicBezTo>
                      <a:pt x="666" y="0"/>
                      <a:pt x="0" y="417"/>
                      <a:pt x="0" y="1302"/>
                    </a:cubicBezTo>
                    <a:lnTo>
                      <a:pt x="0" y="3279"/>
                    </a:lnTo>
                    <a:lnTo>
                      <a:pt x="4806" y="5801"/>
                    </a:lnTo>
                    <a:lnTo>
                      <a:pt x="4806" y="3011"/>
                    </a:lnTo>
                    <a:lnTo>
                      <a:pt x="16793" y="3011"/>
                    </a:lnTo>
                    <a:lnTo>
                      <a:pt x="16793" y="21600"/>
                    </a:lnTo>
                    <a:lnTo>
                      <a:pt x="21599" y="21600"/>
                    </a:lnTo>
                    <a:lnTo>
                      <a:pt x="21599" y="1302"/>
                    </a:lnTo>
                    <a:cubicBezTo>
                      <a:pt x="21600" y="417"/>
                      <a:pt x="20934" y="0"/>
                      <a:pt x="19521" y="0"/>
                    </a:cubicBezTo>
                    <a:close/>
                    <a:moveTo>
                      <a:pt x="19521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09585"/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AutoShape 218"/>
              <p:cNvSpPr>
                <a:spLocks/>
              </p:cNvSpPr>
              <p:nvPr/>
            </p:nvSpPr>
            <p:spPr bwMode="auto">
              <a:xfrm>
                <a:off x="248" y="408"/>
                <a:ext cx="72" cy="1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lnTo>
                      <a:pt x="21600" y="21600"/>
                    </a:lnTo>
                    <a:lnTo>
                      <a:pt x="21600" y="0"/>
                    </a:lnTo>
                    <a:lnTo>
                      <a:pt x="0" y="11452"/>
                    </a:lnTo>
                    <a:lnTo>
                      <a:pt x="0" y="21600"/>
                    </a:ln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09585"/>
                <a:endParaRPr 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AutoShape 219"/>
              <p:cNvSpPr>
                <a:spLocks/>
              </p:cNvSpPr>
              <p:nvPr/>
            </p:nvSpPr>
            <p:spPr bwMode="auto">
              <a:xfrm>
                <a:off x="0" y="103"/>
                <a:ext cx="399" cy="341"/>
              </a:xfrm>
              <a:custGeom>
                <a:avLst/>
                <a:gdLst>
                  <a:gd name="T0" fmla="*/ 0 w 21430"/>
                  <a:gd name="T1" fmla="*/ 0 h 21600"/>
                  <a:gd name="T2" fmla="*/ 0 w 21430"/>
                  <a:gd name="T3" fmla="*/ 0 h 21600"/>
                  <a:gd name="T4" fmla="*/ 0 w 21430"/>
                  <a:gd name="T5" fmla="*/ 0 h 21600"/>
                  <a:gd name="T6" fmla="*/ 0 w 21430"/>
                  <a:gd name="T7" fmla="*/ 0 h 21600"/>
                  <a:gd name="T8" fmla="*/ 0 w 21430"/>
                  <a:gd name="T9" fmla="*/ 0 h 21600"/>
                  <a:gd name="T10" fmla="*/ 0 w 21430"/>
                  <a:gd name="T11" fmla="*/ 0 h 21600"/>
                  <a:gd name="T12" fmla="*/ 0 w 21430"/>
                  <a:gd name="T13" fmla="*/ 0 h 21600"/>
                  <a:gd name="T14" fmla="*/ 0 w 21430"/>
                  <a:gd name="T15" fmla="*/ 0 h 21600"/>
                  <a:gd name="T16" fmla="*/ 0 w 21430"/>
                  <a:gd name="T17" fmla="*/ 0 h 21600"/>
                  <a:gd name="T18" fmla="*/ 0 w 21430"/>
                  <a:gd name="T19" fmla="*/ 0 h 21600"/>
                  <a:gd name="T20" fmla="*/ 0 w 21430"/>
                  <a:gd name="T21" fmla="*/ 0 h 21600"/>
                  <a:gd name="T22" fmla="*/ 0 w 21430"/>
                  <a:gd name="T23" fmla="*/ 0 h 21600"/>
                  <a:gd name="T24" fmla="*/ 0 w 21430"/>
                  <a:gd name="T25" fmla="*/ 0 h 21600"/>
                  <a:gd name="T26" fmla="*/ 0 w 21430"/>
                  <a:gd name="T27" fmla="*/ 0 h 21600"/>
                  <a:gd name="T28" fmla="*/ 0 w 21430"/>
                  <a:gd name="T29" fmla="*/ 0 h 21600"/>
                  <a:gd name="T30" fmla="*/ 0 w 21430"/>
                  <a:gd name="T31" fmla="*/ 0 h 21600"/>
                  <a:gd name="T32" fmla="*/ 0 w 21430"/>
                  <a:gd name="T33" fmla="*/ 0 h 21600"/>
                  <a:gd name="T34" fmla="*/ 0 w 21430"/>
                  <a:gd name="T35" fmla="*/ 0 h 21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1430" h="21600">
                    <a:moveTo>
                      <a:pt x="11596" y="357"/>
                    </a:moveTo>
                    <a:cubicBezTo>
                      <a:pt x="11352" y="115"/>
                      <a:pt x="11123" y="1"/>
                      <a:pt x="10931" y="0"/>
                    </a:cubicBezTo>
                    <a:cubicBezTo>
                      <a:pt x="10587" y="0"/>
                      <a:pt x="10359" y="367"/>
                      <a:pt x="10359" y="1039"/>
                    </a:cubicBezTo>
                    <a:lnTo>
                      <a:pt x="10359" y="5885"/>
                    </a:lnTo>
                    <a:cubicBezTo>
                      <a:pt x="10359" y="6409"/>
                      <a:pt x="10359" y="7100"/>
                      <a:pt x="10359" y="7791"/>
                    </a:cubicBezTo>
                    <a:lnTo>
                      <a:pt x="1613" y="7791"/>
                    </a:lnTo>
                    <a:cubicBezTo>
                      <a:pt x="726" y="7791"/>
                      <a:pt x="0" y="8649"/>
                      <a:pt x="0" y="9697"/>
                    </a:cubicBezTo>
                    <a:lnTo>
                      <a:pt x="0" y="11903"/>
                    </a:lnTo>
                    <a:cubicBezTo>
                      <a:pt x="0" y="12951"/>
                      <a:pt x="726" y="13809"/>
                      <a:pt x="1613" y="13809"/>
                    </a:cubicBezTo>
                    <a:lnTo>
                      <a:pt x="10359" y="13809"/>
                    </a:lnTo>
                    <a:cubicBezTo>
                      <a:pt x="10359" y="14499"/>
                      <a:pt x="10359" y="15191"/>
                      <a:pt x="10359" y="15714"/>
                    </a:cubicBezTo>
                    <a:lnTo>
                      <a:pt x="10359" y="20562"/>
                    </a:lnTo>
                    <a:cubicBezTo>
                      <a:pt x="10359" y="21233"/>
                      <a:pt x="10587" y="21600"/>
                      <a:pt x="10931" y="21600"/>
                    </a:cubicBezTo>
                    <a:cubicBezTo>
                      <a:pt x="11123" y="21600"/>
                      <a:pt x="11351" y="21485"/>
                      <a:pt x="11596" y="21244"/>
                    </a:cubicBezTo>
                    <a:lnTo>
                      <a:pt x="20920" y="12024"/>
                    </a:lnTo>
                    <a:cubicBezTo>
                      <a:pt x="21600" y="11351"/>
                      <a:pt x="21600" y="10250"/>
                      <a:pt x="20920" y="9578"/>
                    </a:cubicBezTo>
                    <a:lnTo>
                      <a:pt x="11596" y="357"/>
                    </a:lnTo>
                    <a:close/>
                    <a:moveTo>
                      <a:pt x="11596" y="357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defTabSz="609585"/>
                <a:endParaRPr 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1" name="Group 2"/>
          <p:cNvGrpSpPr/>
          <p:nvPr/>
        </p:nvGrpSpPr>
        <p:grpSpPr>
          <a:xfrm>
            <a:off x="3844671" y="3506983"/>
            <a:ext cx="784503" cy="784503"/>
            <a:chOff x="4016949" y="3354988"/>
            <a:chExt cx="784503" cy="784503"/>
          </a:xfrm>
        </p:grpSpPr>
        <p:sp>
          <p:nvSpPr>
            <p:cNvPr id="62" name="Freeform 8"/>
            <p:cNvSpPr/>
            <p:nvPr/>
          </p:nvSpPr>
          <p:spPr>
            <a:xfrm>
              <a:off x="4016949" y="3354988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7AB00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394" tIns="144394" rIns="144394" bIns="14439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AutoShape 15"/>
            <p:cNvSpPr>
              <a:spLocks/>
            </p:cNvSpPr>
            <p:nvPr/>
          </p:nvSpPr>
          <p:spPr bwMode="auto">
            <a:xfrm>
              <a:off x="4259265" y="3607057"/>
              <a:ext cx="282398" cy="275373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38100" tIns="38100" rIns="38100" bIns="38100" anchor="ctr"/>
            <a:lstStyle/>
            <a:p>
              <a:pPr defTabSz="342528">
                <a:defRPr/>
              </a:pPr>
              <a:endParaRPr lang="es-ES" sz="210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4" name="Group 12"/>
          <p:cNvGrpSpPr/>
          <p:nvPr/>
        </p:nvGrpSpPr>
        <p:grpSpPr>
          <a:xfrm>
            <a:off x="6615180" y="4654565"/>
            <a:ext cx="784503" cy="784503"/>
            <a:chOff x="6787458" y="4502570"/>
            <a:chExt cx="784503" cy="784503"/>
          </a:xfrm>
        </p:grpSpPr>
        <p:sp>
          <p:nvSpPr>
            <p:cNvPr id="65" name="Freeform 5"/>
            <p:cNvSpPr/>
            <p:nvPr/>
          </p:nvSpPr>
          <p:spPr>
            <a:xfrm>
              <a:off x="6787458" y="4502570"/>
              <a:ext cx="784503" cy="784503"/>
            </a:xfrm>
            <a:custGeom>
              <a:avLst/>
              <a:gdLst>
                <a:gd name="connsiteX0" fmla="*/ 0 w 812543"/>
                <a:gd name="connsiteY0" fmla="*/ 406272 h 812543"/>
                <a:gd name="connsiteX1" fmla="*/ 406272 w 812543"/>
                <a:gd name="connsiteY1" fmla="*/ 0 h 812543"/>
                <a:gd name="connsiteX2" fmla="*/ 812544 w 812543"/>
                <a:gd name="connsiteY2" fmla="*/ 406272 h 812543"/>
                <a:gd name="connsiteX3" fmla="*/ 406272 w 812543"/>
                <a:gd name="connsiteY3" fmla="*/ 812544 h 812543"/>
                <a:gd name="connsiteX4" fmla="*/ 0 w 812543"/>
                <a:gd name="connsiteY4" fmla="*/ 406272 h 81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2543" h="812543">
                  <a:moveTo>
                    <a:pt x="0" y="406272"/>
                  </a:moveTo>
                  <a:cubicBezTo>
                    <a:pt x="0" y="181894"/>
                    <a:pt x="181894" y="0"/>
                    <a:pt x="406272" y="0"/>
                  </a:cubicBezTo>
                  <a:cubicBezTo>
                    <a:pt x="630650" y="0"/>
                    <a:pt x="812544" y="181894"/>
                    <a:pt x="812544" y="406272"/>
                  </a:cubicBezTo>
                  <a:cubicBezTo>
                    <a:pt x="812544" y="630650"/>
                    <a:pt x="630650" y="812544"/>
                    <a:pt x="406272" y="812544"/>
                  </a:cubicBezTo>
                  <a:cubicBezTo>
                    <a:pt x="181894" y="812544"/>
                    <a:pt x="0" y="630650"/>
                    <a:pt x="0" y="406272"/>
                  </a:cubicBezTo>
                  <a:close/>
                </a:path>
              </a:pathLst>
            </a:custGeom>
            <a:solidFill>
              <a:srgbClr val="7AB005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394" tIns="144394" rIns="144394" bIns="144394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2000" kern="1200" dirty="0">
                <a:solidFill>
                  <a:sysClr val="window" lastClr="FFFFFF"/>
                </a:solidFill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6" name="Group 486"/>
            <p:cNvGrpSpPr>
              <a:grpSpLocks/>
            </p:cNvGrpSpPr>
            <p:nvPr/>
          </p:nvGrpSpPr>
          <p:grpSpPr bwMode="auto">
            <a:xfrm>
              <a:off x="7047907" y="4758932"/>
              <a:ext cx="298962" cy="256884"/>
              <a:chOff x="0" y="0"/>
              <a:chExt cx="576" cy="495"/>
            </a:xfrm>
            <a:solidFill>
              <a:schemeClr val="bg1"/>
            </a:solidFill>
          </p:grpSpPr>
          <p:sp>
            <p:nvSpPr>
              <p:cNvPr id="67" name="AutoShape 484"/>
              <p:cNvSpPr>
                <a:spLocks/>
              </p:cNvSpPr>
              <p:nvPr/>
            </p:nvSpPr>
            <p:spPr bwMode="auto">
              <a:xfrm>
                <a:off x="0" y="0"/>
                <a:ext cx="495" cy="49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899" y="18001"/>
                    </a:moveTo>
                    <a:cubicBezTo>
                      <a:pt x="18899" y="18497"/>
                      <a:pt x="18494" y="18901"/>
                      <a:pt x="17999" y="18901"/>
                    </a:cubicBezTo>
                    <a:lnTo>
                      <a:pt x="3601" y="18901"/>
                    </a:lnTo>
                    <a:cubicBezTo>
                      <a:pt x="3105" y="18901"/>
                      <a:pt x="2701" y="18497"/>
                      <a:pt x="2701" y="18001"/>
                    </a:cubicBezTo>
                    <a:lnTo>
                      <a:pt x="2701" y="3598"/>
                    </a:lnTo>
                    <a:cubicBezTo>
                      <a:pt x="2701" y="3102"/>
                      <a:pt x="3105" y="2699"/>
                      <a:pt x="3601" y="2699"/>
                    </a:cubicBezTo>
                    <a:lnTo>
                      <a:pt x="16077" y="2699"/>
                    </a:lnTo>
                    <a:lnTo>
                      <a:pt x="18707" y="70"/>
                    </a:lnTo>
                    <a:cubicBezTo>
                      <a:pt x="18478" y="25"/>
                      <a:pt x="18241" y="0"/>
                      <a:pt x="17999" y="0"/>
                    </a:cubicBezTo>
                    <a:lnTo>
                      <a:pt x="3601" y="0"/>
                    </a:lnTo>
                    <a:cubicBezTo>
                      <a:pt x="1612" y="0"/>
                      <a:pt x="0" y="1611"/>
                      <a:pt x="0" y="3598"/>
                    </a:cubicBezTo>
                    <a:lnTo>
                      <a:pt x="0" y="18001"/>
                    </a:lnTo>
                    <a:cubicBezTo>
                      <a:pt x="0" y="19989"/>
                      <a:pt x="1612" y="21600"/>
                      <a:pt x="3601" y="21600"/>
                    </a:cubicBezTo>
                    <a:lnTo>
                      <a:pt x="17999" y="21600"/>
                    </a:lnTo>
                    <a:cubicBezTo>
                      <a:pt x="19988" y="21600"/>
                      <a:pt x="21600" y="19989"/>
                      <a:pt x="21600" y="18001"/>
                    </a:cubicBezTo>
                    <a:lnTo>
                      <a:pt x="21600" y="10014"/>
                    </a:lnTo>
                    <a:lnTo>
                      <a:pt x="18899" y="12712"/>
                    </a:lnTo>
                    <a:lnTo>
                      <a:pt x="18899" y="18001"/>
                    </a:lnTo>
                    <a:close/>
                    <a:moveTo>
                      <a:pt x="18899" y="1800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  <p:sp>
            <p:nvSpPr>
              <p:cNvPr id="68" name="AutoShape 485"/>
              <p:cNvSpPr>
                <a:spLocks/>
              </p:cNvSpPr>
              <p:nvPr/>
            </p:nvSpPr>
            <p:spPr bwMode="auto">
              <a:xfrm>
                <a:off x="208" y="0"/>
                <a:ext cx="368" cy="36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2496" y="13916"/>
                    </a:moveTo>
                    <a:lnTo>
                      <a:pt x="2496" y="13917"/>
                    </a:lnTo>
                    <a:lnTo>
                      <a:pt x="2495" y="13919"/>
                    </a:lnTo>
                    <a:lnTo>
                      <a:pt x="2496" y="13919"/>
                    </a:lnTo>
                    <a:lnTo>
                      <a:pt x="0" y="21600"/>
                    </a:lnTo>
                    <a:lnTo>
                      <a:pt x="7681" y="19104"/>
                    </a:lnTo>
                    <a:lnTo>
                      <a:pt x="7684" y="19103"/>
                    </a:lnTo>
                    <a:lnTo>
                      <a:pt x="7683" y="19102"/>
                    </a:lnTo>
                    <a:lnTo>
                      <a:pt x="21600" y="5186"/>
                    </a:lnTo>
                    <a:lnTo>
                      <a:pt x="16414" y="0"/>
                    </a:lnTo>
                    <a:lnTo>
                      <a:pt x="2498" y="13916"/>
                    </a:lnTo>
                    <a:lnTo>
                      <a:pt x="2496" y="13916"/>
                    </a:lnTo>
                    <a:close/>
                    <a:moveTo>
                      <a:pt x="7041" y="18061"/>
                    </a:moveTo>
                    <a:lnTo>
                      <a:pt x="1855" y="19745"/>
                    </a:lnTo>
                    <a:lnTo>
                      <a:pt x="3540" y="14559"/>
                    </a:lnTo>
                    <a:lnTo>
                      <a:pt x="7041" y="18061"/>
                    </a:lnTo>
                    <a:close/>
                    <a:moveTo>
                      <a:pt x="7041" y="1806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endParaRPr lang="en-US" sz="2400">
                  <a:solidFill>
                    <a:schemeClr val="bg2"/>
                  </a:solidFill>
                </a:endParaRPr>
              </a:p>
            </p:txBody>
          </p:sp>
        </p:grpSp>
      </p:grpSp>
      <p:sp>
        <p:nvSpPr>
          <p:cNvPr id="69" name="矩形 68"/>
          <p:cNvSpPr/>
          <p:nvPr/>
        </p:nvSpPr>
        <p:spPr>
          <a:xfrm>
            <a:off x="0" y="6482536"/>
            <a:ext cx="12192000" cy="114839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223832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09089" cy="477054"/>
            <a:chOff x="593838" y="646821"/>
            <a:chExt cx="320908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2687" y="817254"/>
              <a:ext cx="1810238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6818767" y="2073447"/>
            <a:ext cx="4038600" cy="2001203"/>
            <a:chOff x="1047751" y="3562350"/>
            <a:chExt cx="4038600" cy="2001203"/>
          </a:xfrm>
        </p:grpSpPr>
        <p:sp>
          <p:nvSpPr>
            <p:cNvPr id="70" name="矩形 69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7AB00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 bwMode="auto">
            <a:xfrm>
              <a:off x="1047751" y="4234654"/>
              <a:ext cx="4038600" cy="6093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8033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sym typeface="微软雅黑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72" name="文本框 71"/>
            <p:cNvSpPr txBox="1"/>
            <p:nvPr/>
          </p:nvSpPr>
          <p:spPr bwMode="auto">
            <a:xfrm>
              <a:off x="1047751" y="4954154"/>
              <a:ext cx="4038600" cy="6093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8033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sym typeface="微软雅黑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73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278072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829422" y="4510895"/>
            <a:ext cx="4038600" cy="1281703"/>
            <a:chOff x="1047751" y="3562350"/>
            <a:chExt cx="4038600" cy="1281703"/>
          </a:xfrm>
        </p:grpSpPr>
        <p:sp>
          <p:nvSpPr>
            <p:cNvPr id="75" name="矩形 7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7AB00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 bwMode="auto">
            <a:xfrm>
              <a:off x="1047751" y="4234654"/>
              <a:ext cx="4038600" cy="6093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8033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sym typeface="微软雅黑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78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278072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869396" y="2073447"/>
            <a:ext cx="4038600" cy="2001203"/>
            <a:chOff x="1047751" y="3562350"/>
            <a:chExt cx="4038600" cy="2001203"/>
          </a:xfrm>
        </p:grpSpPr>
        <p:sp>
          <p:nvSpPr>
            <p:cNvPr id="80" name="矩形 79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7AB00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/>
            <p:cNvSpPr txBox="1"/>
            <p:nvPr/>
          </p:nvSpPr>
          <p:spPr bwMode="auto">
            <a:xfrm>
              <a:off x="1047751" y="4234654"/>
              <a:ext cx="4038600" cy="6093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8033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sym typeface="微软雅黑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82" name="文本框 81"/>
            <p:cNvSpPr txBox="1"/>
            <p:nvPr/>
          </p:nvSpPr>
          <p:spPr bwMode="auto">
            <a:xfrm>
              <a:off x="1047751" y="4954154"/>
              <a:ext cx="4038600" cy="6093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8033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sym typeface="微软雅黑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83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278072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880051" y="4510895"/>
            <a:ext cx="4038600" cy="1281703"/>
            <a:chOff x="1047751" y="3562350"/>
            <a:chExt cx="4038600" cy="1281703"/>
          </a:xfrm>
        </p:grpSpPr>
        <p:sp>
          <p:nvSpPr>
            <p:cNvPr id="85" name="矩形 84"/>
            <p:cNvSpPr/>
            <p:nvPr/>
          </p:nvSpPr>
          <p:spPr>
            <a:xfrm>
              <a:off x="1104900" y="3562350"/>
              <a:ext cx="2266950" cy="427298"/>
            </a:xfrm>
            <a:prstGeom prst="rect">
              <a:avLst/>
            </a:prstGeom>
            <a:solidFill>
              <a:srgbClr val="7AB00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 bwMode="auto">
            <a:xfrm>
              <a:off x="1047751" y="4234654"/>
              <a:ext cx="4038600" cy="6093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ts val="1200"/>
                </a:lnSpc>
                <a:defRPr sz="90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defTabSz="878033">
                <a:lnSpc>
                  <a:spcPct val="120000"/>
                </a:lnSpc>
                <a:defRPr/>
              </a:pPr>
              <a:r>
                <a:rPr lang="zh-CN" altLang="en-US" sz="1400" spc="300" dirty="0">
                  <a:solidFill>
                    <a:schemeClr val="bg1">
                      <a:lumMod val="50000"/>
                    </a:schemeClr>
                  </a:solidFill>
                  <a:latin typeface="Impact" panose="020B0806030902050204" pitchFamily="34" charset="0"/>
                  <a:sym typeface="微软雅黑" pitchFamily="34" charset="-122"/>
                </a:rPr>
                <a:t>在此录入图表的描述说明，在此录入图表的描述说明。</a:t>
              </a:r>
            </a:p>
          </p:txBody>
        </p:sp>
        <p:sp>
          <p:nvSpPr>
            <p:cNvPr id="88" name="文本框 24"/>
            <p:cNvSpPr txBox="1">
              <a:spLocks noChangeArrowheads="1"/>
            </p:cNvSpPr>
            <p:nvPr/>
          </p:nvSpPr>
          <p:spPr bwMode="auto">
            <a:xfrm>
              <a:off x="1136544" y="3562350"/>
              <a:ext cx="2780720" cy="400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在此添加标题</a:t>
              </a:r>
              <a:endParaRPr lang="id-ID" altLang="zh-CN" sz="20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27618859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09089" cy="477054"/>
            <a:chOff x="593838" y="646821"/>
            <a:chExt cx="320908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2687" y="817254"/>
              <a:ext cx="1810238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0" y="1835148"/>
            <a:ext cx="12192000" cy="4036167"/>
            <a:chOff x="0" y="1835148"/>
            <a:chExt cx="12192000" cy="4036167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8580277" y="1835148"/>
              <a:ext cx="1116589" cy="1116595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4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1"/>
                    <a:pt x="137" y="137"/>
                  </a:cubicBezTo>
                  <a:cubicBezTo>
                    <a:pt x="110" y="164"/>
                    <a:pt x="94" y="201"/>
                    <a:pt x="94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5" y="28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895853" y="2951743"/>
              <a:ext cx="1118544" cy="1118550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8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2"/>
                    <a:pt x="105" y="105"/>
                  </a:cubicBezTo>
                  <a:cubicBezTo>
                    <a:pt x="132" y="78"/>
                    <a:pt x="148" y="41"/>
                    <a:pt x="148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783174" y="2951743"/>
              <a:ext cx="1112679" cy="1118550"/>
            </a:xfrm>
            <a:custGeom>
              <a:avLst/>
              <a:gdLst>
                <a:gd name="T0" fmla="*/ 241 w 241"/>
                <a:gd name="T1" fmla="*/ 242 h 242"/>
                <a:gd name="T2" fmla="*/ 70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6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4" y="242"/>
                    <a:pt x="114" y="215"/>
                    <a:pt x="70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6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6094839" y="1835148"/>
              <a:ext cx="1116589" cy="1116595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8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1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982160" y="1835148"/>
              <a:ext cx="1112679" cy="1116595"/>
            </a:xfrm>
            <a:custGeom>
              <a:avLst/>
              <a:gdLst>
                <a:gd name="T0" fmla="*/ 241 w 241"/>
                <a:gd name="T1" fmla="*/ 94 h 242"/>
                <a:gd name="T2" fmla="*/ 137 w 241"/>
                <a:gd name="T3" fmla="*/ 137 h 242"/>
                <a:gd name="T4" fmla="*/ 93 w 241"/>
                <a:gd name="T5" fmla="*/ 242 h 242"/>
                <a:gd name="T6" fmla="*/ 0 w 241"/>
                <a:gd name="T7" fmla="*/ 242 h 242"/>
                <a:gd name="T8" fmla="*/ 71 w 241"/>
                <a:gd name="T9" fmla="*/ 71 h 242"/>
                <a:gd name="T10" fmla="*/ 241 w 241"/>
                <a:gd name="T11" fmla="*/ 0 h 242"/>
                <a:gd name="T12" fmla="*/ 241 w 241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94"/>
                  </a:moveTo>
                  <a:cubicBezTo>
                    <a:pt x="200" y="94"/>
                    <a:pt x="163" y="111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8"/>
                    <a:pt x="175" y="0"/>
                    <a:pt x="241" y="0"/>
                  </a:cubicBezTo>
                  <a:lnTo>
                    <a:pt x="241" y="94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982160" y="2951743"/>
              <a:ext cx="1112679" cy="1118550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2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6094839" y="3636171"/>
              <a:ext cx="1116589" cy="1116595"/>
            </a:xfrm>
            <a:custGeom>
              <a:avLst/>
              <a:gdLst>
                <a:gd name="T0" fmla="*/ 0 w 242"/>
                <a:gd name="T1" fmla="*/ 0 h 242"/>
                <a:gd name="T2" fmla="*/ 171 w 242"/>
                <a:gd name="T3" fmla="*/ 71 h 242"/>
                <a:gd name="T4" fmla="*/ 242 w 242"/>
                <a:gd name="T5" fmla="*/ 242 h 242"/>
                <a:gd name="T6" fmla="*/ 149 w 242"/>
                <a:gd name="T7" fmla="*/ 242 h 242"/>
                <a:gd name="T8" fmla="*/ 105 w 242"/>
                <a:gd name="T9" fmla="*/ 137 h 242"/>
                <a:gd name="T10" fmla="*/ 0 w 242"/>
                <a:gd name="T11" fmla="*/ 94 h 242"/>
                <a:gd name="T12" fmla="*/ 0 w 242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0"/>
                  </a:moveTo>
                  <a:cubicBezTo>
                    <a:pt x="67" y="0"/>
                    <a:pt x="127" y="27"/>
                    <a:pt x="171" y="71"/>
                  </a:cubicBezTo>
                  <a:cubicBezTo>
                    <a:pt x="215" y="115"/>
                    <a:pt x="242" y="175"/>
                    <a:pt x="242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9" y="201"/>
                    <a:pt x="132" y="164"/>
                    <a:pt x="105" y="137"/>
                  </a:cubicBezTo>
                  <a:cubicBezTo>
                    <a:pt x="78" y="110"/>
                    <a:pt x="41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6094839" y="4752765"/>
              <a:ext cx="1116589" cy="1118550"/>
            </a:xfrm>
            <a:custGeom>
              <a:avLst/>
              <a:gdLst>
                <a:gd name="T0" fmla="*/ 0 w 242"/>
                <a:gd name="T1" fmla="*/ 148 h 242"/>
                <a:gd name="T2" fmla="*/ 105 w 242"/>
                <a:gd name="T3" fmla="*/ 105 h 242"/>
                <a:gd name="T4" fmla="*/ 149 w 242"/>
                <a:gd name="T5" fmla="*/ 0 h 242"/>
                <a:gd name="T6" fmla="*/ 242 w 242"/>
                <a:gd name="T7" fmla="*/ 0 h 242"/>
                <a:gd name="T8" fmla="*/ 171 w 242"/>
                <a:gd name="T9" fmla="*/ 171 h 242"/>
                <a:gd name="T10" fmla="*/ 0 w 242"/>
                <a:gd name="T11" fmla="*/ 242 h 242"/>
                <a:gd name="T12" fmla="*/ 0 w 242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2" y="78"/>
                    <a:pt x="149" y="41"/>
                    <a:pt x="149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67"/>
                    <a:pt x="215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4982160" y="4752765"/>
              <a:ext cx="1112679" cy="1118550"/>
            </a:xfrm>
            <a:custGeom>
              <a:avLst/>
              <a:gdLst>
                <a:gd name="T0" fmla="*/ 241 w 241"/>
                <a:gd name="T1" fmla="*/ 242 h 242"/>
                <a:gd name="T2" fmla="*/ 71 w 241"/>
                <a:gd name="T3" fmla="*/ 171 h 242"/>
                <a:gd name="T4" fmla="*/ 0 w 241"/>
                <a:gd name="T5" fmla="*/ 0 h 242"/>
                <a:gd name="T6" fmla="*/ 93 w 241"/>
                <a:gd name="T7" fmla="*/ 0 h 242"/>
                <a:gd name="T8" fmla="*/ 137 w 241"/>
                <a:gd name="T9" fmla="*/ 105 h 242"/>
                <a:gd name="T10" fmla="*/ 241 w 241"/>
                <a:gd name="T11" fmla="*/ 148 h 242"/>
                <a:gd name="T12" fmla="*/ 241 w 241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241" y="242"/>
                  </a:moveTo>
                  <a:cubicBezTo>
                    <a:pt x="175" y="242"/>
                    <a:pt x="114" y="215"/>
                    <a:pt x="71" y="171"/>
                  </a:cubicBezTo>
                  <a:cubicBezTo>
                    <a:pt x="27" y="127"/>
                    <a:pt x="0" y="67"/>
                    <a:pt x="0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41"/>
                    <a:pt x="110" y="78"/>
                    <a:pt x="137" y="105"/>
                  </a:cubicBezTo>
                  <a:cubicBezTo>
                    <a:pt x="163" y="131"/>
                    <a:pt x="200" y="148"/>
                    <a:pt x="241" y="148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297736" y="3636171"/>
              <a:ext cx="1112679" cy="1116595"/>
            </a:xfrm>
            <a:custGeom>
              <a:avLst/>
              <a:gdLst>
                <a:gd name="T0" fmla="*/ 0 w 241"/>
                <a:gd name="T1" fmla="*/ 0 h 242"/>
                <a:gd name="T2" fmla="*/ 170 w 241"/>
                <a:gd name="T3" fmla="*/ 71 h 242"/>
                <a:gd name="T4" fmla="*/ 241 w 241"/>
                <a:gd name="T5" fmla="*/ 242 h 242"/>
                <a:gd name="T6" fmla="*/ 148 w 241"/>
                <a:gd name="T7" fmla="*/ 242 h 242"/>
                <a:gd name="T8" fmla="*/ 104 w 241"/>
                <a:gd name="T9" fmla="*/ 137 h 242"/>
                <a:gd name="T10" fmla="*/ 0 w 241"/>
                <a:gd name="T11" fmla="*/ 94 h 242"/>
                <a:gd name="T12" fmla="*/ 0 w 241"/>
                <a:gd name="T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0"/>
                  </a:moveTo>
                  <a:cubicBezTo>
                    <a:pt x="66" y="0"/>
                    <a:pt x="127" y="27"/>
                    <a:pt x="170" y="71"/>
                  </a:cubicBezTo>
                  <a:cubicBezTo>
                    <a:pt x="214" y="115"/>
                    <a:pt x="241" y="175"/>
                    <a:pt x="241" y="242"/>
                  </a:cubicBezTo>
                  <a:cubicBezTo>
                    <a:pt x="148" y="242"/>
                    <a:pt x="148" y="242"/>
                    <a:pt x="148" y="242"/>
                  </a:cubicBezTo>
                  <a:cubicBezTo>
                    <a:pt x="148" y="201"/>
                    <a:pt x="131" y="164"/>
                    <a:pt x="104" y="137"/>
                  </a:cubicBezTo>
                  <a:cubicBezTo>
                    <a:pt x="78" y="110"/>
                    <a:pt x="40" y="94"/>
                    <a:pt x="0" y="9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5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179192" y="3636171"/>
              <a:ext cx="1118544" cy="1116595"/>
            </a:xfrm>
            <a:custGeom>
              <a:avLst/>
              <a:gdLst>
                <a:gd name="T0" fmla="*/ 242 w 242"/>
                <a:gd name="T1" fmla="*/ 94 h 242"/>
                <a:gd name="T2" fmla="*/ 137 w 242"/>
                <a:gd name="T3" fmla="*/ 137 h 242"/>
                <a:gd name="T4" fmla="*/ 93 w 242"/>
                <a:gd name="T5" fmla="*/ 242 h 242"/>
                <a:gd name="T6" fmla="*/ 0 w 242"/>
                <a:gd name="T7" fmla="*/ 242 h 242"/>
                <a:gd name="T8" fmla="*/ 71 w 242"/>
                <a:gd name="T9" fmla="*/ 71 h 242"/>
                <a:gd name="T10" fmla="*/ 242 w 242"/>
                <a:gd name="T11" fmla="*/ 0 h 242"/>
                <a:gd name="T12" fmla="*/ 242 w 242"/>
                <a:gd name="T13" fmla="*/ 94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242" y="94"/>
                  </a:moveTo>
                  <a:cubicBezTo>
                    <a:pt x="201" y="94"/>
                    <a:pt x="164" y="110"/>
                    <a:pt x="137" y="137"/>
                  </a:cubicBezTo>
                  <a:cubicBezTo>
                    <a:pt x="110" y="164"/>
                    <a:pt x="93" y="201"/>
                    <a:pt x="93" y="242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175"/>
                    <a:pt x="27" y="115"/>
                    <a:pt x="71" y="71"/>
                  </a:cubicBezTo>
                  <a:cubicBezTo>
                    <a:pt x="114" y="27"/>
                    <a:pt x="175" y="0"/>
                    <a:pt x="242" y="0"/>
                  </a:cubicBezTo>
                  <a:lnTo>
                    <a:pt x="242" y="94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2496722" y="4752765"/>
              <a:ext cx="1112679" cy="1118550"/>
            </a:xfrm>
            <a:custGeom>
              <a:avLst/>
              <a:gdLst>
                <a:gd name="T0" fmla="*/ 0 w 241"/>
                <a:gd name="T1" fmla="*/ 148 h 242"/>
                <a:gd name="T2" fmla="*/ 105 w 241"/>
                <a:gd name="T3" fmla="*/ 105 h 242"/>
                <a:gd name="T4" fmla="*/ 148 w 241"/>
                <a:gd name="T5" fmla="*/ 0 h 242"/>
                <a:gd name="T6" fmla="*/ 241 w 241"/>
                <a:gd name="T7" fmla="*/ 0 h 242"/>
                <a:gd name="T8" fmla="*/ 171 w 241"/>
                <a:gd name="T9" fmla="*/ 171 h 242"/>
                <a:gd name="T10" fmla="*/ 0 w 241"/>
                <a:gd name="T11" fmla="*/ 242 h 242"/>
                <a:gd name="T12" fmla="*/ 0 w 241"/>
                <a:gd name="T13" fmla="*/ 148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2">
                  <a:moveTo>
                    <a:pt x="0" y="148"/>
                  </a:moveTo>
                  <a:cubicBezTo>
                    <a:pt x="41" y="148"/>
                    <a:pt x="78" y="131"/>
                    <a:pt x="105" y="105"/>
                  </a:cubicBezTo>
                  <a:cubicBezTo>
                    <a:pt x="131" y="78"/>
                    <a:pt x="148" y="41"/>
                    <a:pt x="148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67"/>
                    <a:pt x="214" y="127"/>
                    <a:pt x="171" y="171"/>
                  </a:cubicBezTo>
                  <a:cubicBezTo>
                    <a:pt x="127" y="215"/>
                    <a:pt x="67" y="242"/>
                    <a:pt x="0" y="242"/>
                  </a:cubicBezTo>
                  <a:lnTo>
                    <a:pt x="0" y="148"/>
                  </a:lnTo>
                  <a:close/>
                </a:path>
              </a:pathLst>
            </a:cu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7299426" y="2361181"/>
              <a:ext cx="1196764" cy="11967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 cap="flat">
              <a:solidFill>
                <a:sysClr val="window" lastClr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68598" tIns="34299" rIns="68598" bIns="3429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-113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itchFamily="34" charset="-122"/>
                  <a:cs typeface="Arial" pitchFamily="34" charset="0"/>
                </a:rPr>
                <a:t>0 1</a:t>
              </a:r>
              <a:endParaRPr kumimoji="0" lang="zh-CN" altLang="en-US" sz="2500" b="0" i="0" u="none" strike="noStrike" kern="0" cap="none" spc="-113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5498413" y="2361181"/>
              <a:ext cx="1196764" cy="11967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 cap="flat">
              <a:solidFill>
                <a:sysClr val="window" lastClr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68598" tIns="34299" rIns="68598" bIns="3429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-113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itchFamily="34" charset="-122"/>
                  <a:cs typeface="Arial" pitchFamily="34" charset="0"/>
                </a:rPr>
                <a:t>0 2</a:t>
              </a:r>
              <a:endParaRPr kumimoji="0" lang="zh-CN" altLang="en-US" sz="2500" b="0" i="0" u="none" strike="noStrike" kern="0" cap="none" spc="-113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5498413" y="4152426"/>
              <a:ext cx="1196764" cy="11967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 cap="flat">
              <a:solidFill>
                <a:sysClr val="window" lastClr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68598" tIns="34299" rIns="68598" bIns="3429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-113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itchFamily="34" charset="-122"/>
                  <a:cs typeface="Arial" pitchFamily="34" charset="0"/>
                </a:rPr>
                <a:t>0 3 </a:t>
              </a:r>
              <a:endParaRPr kumimoji="0" lang="zh-CN" altLang="en-US" sz="2500" b="0" i="0" u="none" strike="noStrike" kern="0" cap="none" spc="-113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4" name="Oval 21"/>
            <p:cNvSpPr>
              <a:spLocks noChangeArrowheads="1"/>
            </p:cNvSpPr>
            <p:nvPr/>
          </p:nvSpPr>
          <p:spPr bwMode="auto">
            <a:xfrm>
              <a:off x="3697399" y="4152426"/>
              <a:ext cx="1196764" cy="11967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28575" cap="flat">
              <a:solidFill>
                <a:sysClr val="window" lastClr="FFFFFF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68598" tIns="34299" rIns="68598" bIns="34299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00" b="0" i="0" u="none" strike="noStrike" kern="0" cap="none" spc="-113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itchFamily="34" charset="-122"/>
                  <a:cs typeface="Arial" pitchFamily="34" charset="0"/>
                </a:rPr>
                <a:t>0 4</a:t>
              </a:r>
              <a:endParaRPr kumimoji="0" lang="zh-CN" altLang="en-US" sz="2500" b="0" i="0" u="none" strike="noStrike" kern="0" cap="none" spc="-113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微软雅黑" pitchFamily="34" charset="-122"/>
                <a:cs typeface="Arial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696867" y="1835148"/>
              <a:ext cx="2495133" cy="435280"/>
            </a:xfrm>
            <a:prstGeom prst="rect">
              <a:avLst/>
            </a:pr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5436035"/>
              <a:ext cx="2509649" cy="435280"/>
            </a:xfrm>
            <a:prstGeom prst="rect">
              <a:avLst/>
            </a:prstGeom>
            <a:solidFill>
              <a:srgbClr val="7AB005"/>
            </a:solidFill>
            <a:ln>
              <a:noFill/>
            </a:ln>
          </p:spPr>
          <p:txBody>
            <a:bodyPr vert="horz" wrap="square" lIns="68598" tIns="34299" rIns="68598" bIns="3429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TextBox 168"/>
            <p:cNvSpPr txBox="1"/>
            <p:nvPr/>
          </p:nvSpPr>
          <p:spPr>
            <a:xfrm>
              <a:off x="9120729" y="2526716"/>
              <a:ext cx="2304652" cy="41551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  <a:endParaRPr kumimoji="0" lang="zh-CN" altLang="en-US" sz="15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华文黑体" pitchFamily="2" charset="-122"/>
              </a:endParaRPr>
            </a:p>
          </p:txBody>
        </p:sp>
        <p:sp>
          <p:nvSpPr>
            <p:cNvPr id="28" name="TextBox 169"/>
            <p:cNvSpPr txBox="1"/>
            <p:nvPr/>
          </p:nvSpPr>
          <p:spPr>
            <a:xfrm>
              <a:off x="9120729" y="3042180"/>
              <a:ext cx="2873357" cy="60941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900" b="0" i="0" u="none" strike="noStrike" kern="0" cap="none" spc="30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kumimoji="0" lang="zh-CN" altLang="en-US" sz="900" b="0" i="0" u="none" strike="noStrike" kern="0" cap="none" spc="30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。</a:t>
              </a:r>
              <a:endParaRPr kumimoji="0" lang="zh-CN" altLang="en-US" sz="900" b="0" i="0" u="none" strike="noStrike" kern="0" cap="none" spc="30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170"/>
            <p:cNvSpPr txBox="1"/>
            <p:nvPr/>
          </p:nvSpPr>
          <p:spPr>
            <a:xfrm>
              <a:off x="2526377" y="2052789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30" name="TextBox 171"/>
            <p:cNvSpPr txBox="1"/>
            <p:nvPr/>
          </p:nvSpPr>
          <p:spPr>
            <a:xfrm>
              <a:off x="1957672" y="2568251"/>
              <a:ext cx="2873357" cy="60941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1" name="TextBox 172"/>
            <p:cNvSpPr txBox="1"/>
            <p:nvPr/>
          </p:nvSpPr>
          <p:spPr>
            <a:xfrm>
              <a:off x="7373034" y="4337116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32" name="TextBox 173"/>
            <p:cNvSpPr txBox="1"/>
            <p:nvPr/>
          </p:nvSpPr>
          <p:spPr>
            <a:xfrm>
              <a:off x="7373036" y="4852579"/>
              <a:ext cx="2873357" cy="59184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33" name="TextBox 174"/>
            <p:cNvSpPr txBox="1"/>
            <p:nvPr/>
          </p:nvSpPr>
          <p:spPr>
            <a:xfrm>
              <a:off x="766618" y="3902580"/>
              <a:ext cx="2304652" cy="374736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zh-CN" altLang="en-US" sz="1500" b="1" kern="0" dirty="0">
                  <a:latin typeface="微软雅黑" pitchFamily="34" charset="-122"/>
                  <a:ea typeface="微软雅黑" pitchFamily="34" charset="-122"/>
                  <a:cs typeface="华文黑体" pitchFamily="2" charset="-122"/>
                </a:rPr>
                <a:t>点击此处添加标题</a:t>
              </a:r>
            </a:p>
          </p:txBody>
        </p:sp>
        <p:sp>
          <p:nvSpPr>
            <p:cNvPr id="34" name="TextBox 175"/>
            <p:cNvSpPr txBox="1"/>
            <p:nvPr/>
          </p:nvSpPr>
          <p:spPr>
            <a:xfrm>
              <a:off x="197914" y="4418042"/>
              <a:ext cx="2873357" cy="591847"/>
            </a:xfrm>
            <a:prstGeom prst="rect">
              <a:avLst/>
            </a:prstGeom>
            <a:noFill/>
          </p:spPr>
          <p:txBody>
            <a:bodyPr wrap="square" lIns="68598" tIns="34299" rIns="68598" bIns="34299" rtlCol="0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900" kern="0" spc="3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944741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3209089" cy="477054"/>
            <a:chOff x="593838" y="646821"/>
            <a:chExt cx="3209087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1992687" y="817254"/>
              <a:ext cx="1810238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Content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教学内容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sp>
        <p:nvSpPr>
          <p:cNvPr id="8" name="六边形 7"/>
          <p:cNvSpPr/>
          <p:nvPr/>
        </p:nvSpPr>
        <p:spPr>
          <a:xfrm rot="5400000">
            <a:off x="3899659" y="2063348"/>
            <a:ext cx="3864783" cy="3331709"/>
          </a:xfrm>
          <a:prstGeom prst="hexagon">
            <a:avLst/>
          </a:prstGeom>
          <a:blipFill>
            <a:blip r:embed="rId4">
              <a:alphaModFix amt="81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6544211" y="2942175"/>
            <a:ext cx="1375639" cy="158750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3691386" y="2942175"/>
            <a:ext cx="1374053" cy="1587501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403800" y="1702333"/>
            <a:ext cx="1374053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5833385" y="1702333"/>
            <a:ext cx="1374053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4403800" y="4174071"/>
            <a:ext cx="1374053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3385" y="4174071"/>
            <a:ext cx="1374053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rgbClr val="7AB005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4097573" y="3435886"/>
            <a:ext cx="612454" cy="604839"/>
          </a:xfrm>
          <a:custGeom>
            <a:avLst/>
            <a:gdLst>
              <a:gd name="T0" fmla="*/ 909 w 1006"/>
              <a:gd name="T1" fmla="*/ 858 h 995"/>
              <a:gd name="T2" fmla="*/ 805 w 1006"/>
              <a:gd name="T3" fmla="*/ 858 h 995"/>
              <a:gd name="T4" fmla="*/ 969 w 1006"/>
              <a:gd name="T5" fmla="*/ 97 h 995"/>
              <a:gd name="T6" fmla="*/ 834 w 1006"/>
              <a:gd name="T7" fmla="*/ 0 h 995"/>
              <a:gd name="T8" fmla="*/ 472 w 1006"/>
              <a:gd name="T9" fmla="*/ 323 h 995"/>
              <a:gd name="T10" fmla="*/ 421 w 1006"/>
              <a:gd name="T11" fmla="*/ 397 h 995"/>
              <a:gd name="T12" fmla="*/ 376 w 1006"/>
              <a:gd name="T13" fmla="*/ 419 h 995"/>
              <a:gd name="T14" fmla="*/ 381 w 1006"/>
              <a:gd name="T15" fmla="*/ 556 h 995"/>
              <a:gd name="T16" fmla="*/ 89 w 1006"/>
              <a:gd name="T17" fmla="*/ 810 h 995"/>
              <a:gd name="T18" fmla="*/ 57 w 1006"/>
              <a:gd name="T19" fmla="*/ 995 h 995"/>
              <a:gd name="T20" fmla="*/ 208 w 1006"/>
              <a:gd name="T21" fmla="*/ 844 h 995"/>
              <a:gd name="T22" fmla="*/ 445 w 1006"/>
              <a:gd name="T23" fmla="*/ 621 h 995"/>
              <a:gd name="T24" fmla="*/ 578 w 1006"/>
              <a:gd name="T25" fmla="*/ 621 h 995"/>
              <a:gd name="T26" fmla="*/ 616 w 1006"/>
              <a:gd name="T27" fmla="*/ 537 h 995"/>
              <a:gd name="T28" fmla="*/ 674 w 1006"/>
              <a:gd name="T29" fmla="*/ 525 h 995"/>
              <a:gd name="T30" fmla="*/ 969 w 1006"/>
              <a:gd name="T31" fmla="*/ 97 h 995"/>
              <a:gd name="T32" fmla="*/ 392 w 1006"/>
              <a:gd name="T33" fmla="*/ 325 h 995"/>
              <a:gd name="T34" fmla="*/ 404 w 1006"/>
              <a:gd name="T35" fmla="*/ 312 h 995"/>
              <a:gd name="T36" fmla="*/ 436 w 1006"/>
              <a:gd name="T37" fmla="*/ 281 h 995"/>
              <a:gd name="T38" fmla="*/ 215 w 1006"/>
              <a:gd name="T39" fmla="*/ 1 h 995"/>
              <a:gd name="T40" fmla="*/ 280 w 1006"/>
              <a:gd name="T41" fmla="*/ 160 h 995"/>
              <a:gd name="T42" fmla="*/ 21 w 1006"/>
              <a:gd name="T43" fmla="*/ 195 h 995"/>
              <a:gd name="T44" fmla="*/ 232 w 1006"/>
              <a:gd name="T45" fmla="*/ 447 h 995"/>
              <a:gd name="T46" fmla="*/ 303 w 1006"/>
              <a:gd name="T47" fmla="*/ 433 h 995"/>
              <a:gd name="T48" fmla="*/ 363 w 1006"/>
              <a:gd name="T49" fmla="*/ 354 h 995"/>
              <a:gd name="T50" fmla="*/ 672 w 1006"/>
              <a:gd name="T51" fmla="*/ 606 h 995"/>
              <a:gd name="T52" fmla="*/ 617 w 1006"/>
              <a:gd name="T53" fmla="*/ 660 h 995"/>
              <a:gd name="T54" fmla="*/ 741 w 1006"/>
              <a:gd name="T55" fmla="*/ 871 h 995"/>
              <a:gd name="T56" fmla="*/ 869 w 1006"/>
              <a:gd name="T57" fmla="*/ 995 h 995"/>
              <a:gd name="T58" fmla="*/ 980 w 1006"/>
              <a:gd name="T59" fmla="*/ 825 h 995"/>
              <a:gd name="T60" fmla="*/ 702 w 1006"/>
              <a:gd name="T61" fmla="*/ 576 h 995"/>
              <a:gd name="T62" fmla="*/ 658 w 1006"/>
              <a:gd name="T63" fmla="*/ 579 h 9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06" h="995">
                <a:moveTo>
                  <a:pt x="857" y="806"/>
                </a:moveTo>
                <a:cubicBezTo>
                  <a:pt x="886" y="806"/>
                  <a:pt x="909" y="829"/>
                  <a:pt x="909" y="858"/>
                </a:cubicBezTo>
                <a:cubicBezTo>
                  <a:pt x="909" y="887"/>
                  <a:pt x="886" y="910"/>
                  <a:pt x="857" y="910"/>
                </a:cubicBezTo>
                <a:cubicBezTo>
                  <a:pt x="828" y="910"/>
                  <a:pt x="805" y="887"/>
                  <a:pt x="805" y="858"/>
                </a:cubicBezTo>
                <a:cubicBezTo>
                  <a:pt x="805" y="829"/>
                  <a:pt x="828" y="806"/>
                  <a:pt x="857" y="806"/>
                </a:cubicBezTo>
                <a:close/>
                <a:moveTo>
                  <a:pt x="969" y="97"/>
                </a:moveTo>
                <a:lnTo>
                  <a:pt x="900" y="28"/>
                </a:lnTo>
                <a:cubicBezTo>
                  <a:pt x="882" y="9"/>
                  <a:pt x="858" y="0"/>
                  <a:pt x="834" y="0"/>
                </a:cubicBezTo>
                <a:cubicBezTo>
                  <a:pt x="810" y="0"/>
                  <a:pt x="786" y="9"/>
                  <a:pt x="767" y="28"/>
                </a:cubicBezTo>
                <a:lnTo>
                  <a:pt x="472" y="323"/>
                </a:lnTo>
                <a:cubicBezTo>
                  <a:pt x="481" y="340"/>
                  <a:pt x="475" y="367"/>
                  <a:pt x="460" y="381"/>
                </a:cubicBezTo>
                <a:cubicBezTo>
                  <a:pt x="451" y="391"/>
                  <a:pt x="435" y="397"/>
                  <a:pt x="421" y="397"/>
                </a:cubicBezTo>
                <a:cubicBezTo>
                  <a:pt x="414" y="397"/>
                  <a:pt x="408" y="396"/>
                  <a:pt x="402" y="393"/>
                </a:cubicBezTo>
                <a:lnTo>
                  <a:pt x="376" y="419"/>
                </a:lnTo>
                <a:cubicBezTo>
                  <a:pt x="340" y="455"/>
                  <a:pt x="340" y="515"/>
                  <a:pt x="376" y="552"/>
                </a:cubicBezTo>
                <a:lnTo>
                  <a:pt x="381" y="556"/>
                </a:lnTo>
                <a:lnTo>
                  <a:pt x="151" y="787"/>
                </a:lnTo>
                <a:lnTo>
                  <a:pt x="89" y="810"/>
                </a:lnTo>
                <a:lnTo>
                  <a:pt x="0" y="938"/>
                </a:lnTo>
                <a:lnTo>
                  <a:pt x="57" y="995"/>
                </a:lnTo>
                <a:lnTo>
                  <a:pt x="185" y="906"/>
                </a:lnTo>
                <a:lnTo>
                  <a:pt x="208" y="844"/>
                </a:lnTo>
                <a:lnTo>
                  <a:pt x="439" y="614"/>
                </a:lnTo>
                <a:lnTo>
                  <a:pt x="445" y="621"/>
                </a:lnTo>
                <a:cubicBezTo>
                  <a:pt x="464" y="639"/>
                  <a:pt x="488" y="648"/>
                  <a:pt x="512" y="648"/>
                </a:cubicBezTo>
                <a:cubicBezTo>
                  <a:pt x="536" y="648"/>
                  <a:pt x="560" y="639"/>
                  <a:pt x="578" y="621"/>
                </a:cubicBezTo>
                <a:lnTo>
                  <a:pt x="604" y="595"/>
                </a:lnTo>
                <a:cubicBezTo>
                  <a:pt x="596" y="577"/>
                  <a:pt x="602" y="551"/>
                  <a:pt x="616" y="537"/>
                </a:cubicBezTo>
                <a:cubicBezTo>
                  <a:pt x="626" y="527"/>
                  <a:pt x="642" y="521"/>
                  <a:pt x="656" y="521"/>
                </a:cubicBezTo>
                <a:cubicBezTo>
                  <a:pt x="662" y="521"/>
                  <a:pt x="669" y="522"/>
                  <a:pt x="674" y="525"/>
                </a:cubicBezTo>
                <a:lnTo>
                  <a:pt x="969" y="230"/>
                </a:lnTo>
                <a:cubicBezTo>
                  <a:pt x="1006" y="193"/>
                  <a:pt x="1006" y="133"/>
                  <a:pt x="969" y="97"/>
                </a:cubicBezTo>
                <a:close/>
                <a:moveTo>
                  <a:pt x="363" y="354"/>
                </a:moveTo>
                <a:lnTo>
                  <a:pt x="392" y="325"/>
                </a:lnTo>
                <a:lnTo>
                  <a:pt x="418" y="338"/>
                </a:lnTo>
                <a:lnTo>
                  <a:pt x="404" y="312"/>
                </a:lnTo>
                <a:lnTo>
                  <a:pt x="433" y="284"/>
                </a:lnTo>
                <a:lnTo>
                  <a:pt x="436" y="281"/>
                </a:lnTo>
                <a:cubicBezTo>
                  <a:pt x="442" y="264"/>
                  <a:pt x="446" y="248"/>
                  <a:pt x="446" y="233"/>
                </a:cubicBezTo>
                <a:cubicBezTo>
                  <a:pt x="446" y="115"/>
                  <a:pt x="333" y="0"/>
                  <a:pt x="215" y="1"/>
                </a:cubicBezTo>
                <a:cubicBezTo>
                  <a:pt x="214" y="1"/>
                  <a:pt x="201" y="15"/>
                  <a:pt x="193" y="22"/>
                </a:cubicBezTo>
                <a:cubicBezTo>
                  <a:pt x="288" y="117"/>
                  <a:pt x="280" y="102"/>
                  <a:pt x="280" y="160"/>
                </a:cubicBezTo>
                <a:cubicBezTo>
                  <a:pt x="280" y="207"/>
                  <a:pt x="205" y="282"/>
                  <a:pt x="159" y="282"/>
                </a:cubicBezTo>
                <a:cubicBezTo>
                  <a:pt x="99" y="282"/>
                  <a:pt x="118" y="291"/>
                  <a:pt x="21" y="195"/>
                </a:cubicBezTo>
                <a:cubicBezTo>
                  <a:pt x="14" y="202"/>
                  <a:pt x="0" y="215"/>
                  <a:pt x="0" y="216"/>
                </a:cubicBezTo>
                <a:cubicBezTo>
                  <a:pt x="2" y="334"/>
                  <a:pt x="113" y="447"/>
                  <a:pt x="232" y="447"/>
                </a:cubicBezTo>
                <a:cubicBezTo>
                  <a:pt x="253" y="447"/>
                  <a:pt x="276" y="440"/>
                  <a:pt x="299" y="429"/>
                </a:cubicBezTo>
                <a:lnTo>
                  <a:pt x="303" y="433"/>
                </a:lnTo>
                <a:cubicBezTo>
                  <a:pt x="310" y="414"/>
                  <a:pt x="322" y="395"/>
                  <a:pt x="337" y="380"/>
                </a:cubicBezTo>
                <a:lnTo>
                  <a:pt x="363" y="354"/>
                </a:lnTo>
                <a:close/>
                <a:moveTo>
                  <a:pt x="658" y="579"/>
                </a:moveTo>
                <a:lnTo>
                  <a:pt x="672" y="606"/>
                </a:lnTo>
                <a:lnTo>
                  <a:pt x="644" y="634"/>
                </a:lnTo>
                <a:lnTo>
                  <a:pt x="617" y="660"/>
                </a:lnTo>
                <a:cubicBezTo>
                  <a:pt x="602" y="675"/>
                  <a:pt x="584" y="687"/>
                  <a:pt x="564" y="694"/>
                </a:cubicBezTo>
                <a:lnTo>
                  <a:pt x="741" y="871"/>
                </a:lnTo>
                <a:lnTo>
                  <a:pt x="824" y="983"/>
                </a:lnTo>
                <a:lnTo>
                  <a:pt x="869" y="995"/>
                </a:lnTo>
                <a:lnTo>
                  <a:pt x="992" y="871"/>
                </a:lnTo>
                <a:lnTo>
                  <a:pt x="980" y="825"/>
                </a:lnTo>
                <a:lnTo>
                  <a:pt x="869" y="743"/>
                </a:lnTo>
                <a:lnTo>
                  <a:pt x="702" y="576"/>
                </a:lnTo>
                <a:lnTo>
                  <a:pt x="685" y="592"/>
                </a:lnTo>
                <a:lnTo>
                  <a:pt x="658" y="57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6" name="Freeform 14"/>
          <p:cNvSpPr>
            <a:spLocks noEditPoints="1"/>
          </p:cNvSpPr>
          <p:nvPr/>
        </p:nvSpPr>
        <p:spPr bwMode="auto">
          <a:xfrm>
            <a:off x="4892491" y="2132550"/>
            <a:ext cx="439507" cy="600075"/>
          </a:xfrm>
          <a:custGeom>
            <a:avLst/>
            <a:gdLst>
              <a:gd name="T0" fmla="*/ 95 w 723"/>
              <a:gd name="T1" fmla="*/ 160 h 986"/>
              <a:gd name="T2" fmla="*/ 80 w 723"/>
              <a:gd name="T3" fmla="*/ 986 h 986"/>
              <a:gd name="T4" fmla="*/ 723 w 723"/>
              <a:gd name="T5" fmla="*/ 242 h 986"/>
              <a:gd name="T6" fmla="*/ 668 w 723"/>
              <a:gd name="T7" fmla="*/ 260 h 986"/>
              <a:gd name="T8" fmla="*/ 83 w 723"/>
              <a:gd name="T9" fmla="*/ 929 h 986"/>
              <a:gd name="T10" fmla="*/ 313 w 723"/>
              <a:gd name="T11" fmla="*/ 105 h 986"/>
              <a:gd name="T12" fmla="*/ 410 w 723"/>
              <a:gd name="T13" fmla="*/ 105 h 986"/>
              <a:gd name="T14" fmla="*/ 360 w 723"/>
              <a:gd name="T15" fmla="*/ 157 h 986"/>
              <a:gd name="T16" fmla="*/ 253 w 723"/>
              <a:gd name="T17" fmla="*/ 107 h 986"/>
              <a:gd name="T18" fmla="*/ 133 w 723"/>
              <a:gd name="T19" fmla="*/ 250 h 986"/>
              <a:gd name="T20" fmla="*/ 590 w 723"/>
              <a:gd name="T21" fmla="*/ 250 h 986"/>
              <a:gd name="T22" fmla="*/ 470 w 723"/>
              <a:gd name="T23" fmla="*/ 107 h 986"/>
              <a:gd name="T24" fmla="*/ 253 w 723"/>
              <a:gd name="T25" fmla="*/ 107 h 986"/>
              <a:gd name="T26" fmla="*/ 255 w 723"/>
              <a:gd name="T27" fmla="*/ 749 h 986"/>
              <a:gd name="T28" fmla="*/ 175 w 723"/>
              <a:gd name="T29" fmla="*/ 771 h 986"/>
              <a:gd name="T30" fmla="*/ 158 w 723"/>
              <a:gd name="T31" fmla="*/ 789 h 986"/>
              <a:gd name="T32" fmla="*/ 255 w 723"/>
              <a:gd name="T33" fmla="*/ 796 h 986"/>
              <a:gd name="T34" fmla="*/ 153 w 723"/>
              <a:gd name="T35" fmla="*/ 846 h 986"/>
              <a:gd name="T36" fmla="*/ 280 w 723"/>
              <a:gd name="T37" fmla="*/ 784 h 986"/>
              <a:gd name="T38" fmla="*/ 280 w 723"/>
              <a:gd name="T39" fmla="*/ 744 h 986"/>
              <a:gd name="T40" fmla="*/ 128 w 723"/>
              <a:gd name="T41" fmla="*/ 751 h 986"/>
              <a:gd name="T42" fmla="*/ 248 w 723"/>
              <a:gd name="T43" fmla="*/ 879 h 986"/>
              <a:gd name="T44" fmla="*/ 248 w 723"/>
              <a:gd name="T45" fmla="*/ 387 h 986"/>
              <a:gd name="T46" fmla="*/ 175 w 723"/>
              <a:gd name="T47" fmla="*/ 409 h 986"/>
              <a:gd name="T48" fmla="*/ 200 w 723"/>
              <a:gd name="T49" fmla="*/ 474 h 986"/>
              <a:gd name="T50" fmla="*/ 153 w 723"/>
              <a:gd name="T51" fmla="*/ 492 h 986"/>
              <a:gd name="T52" fmla="*/ 248 w 723"/>
              <a:gd name="T53" fmla="*/ 362 h 986"/>
              <a:gd name="T54" fmla="*/ 128 w 723"/>
              <a:gd name="T55" fmla="*/ 489 h 986"/>
              <a:gd name="T56" fmla="*/ 279 w 723"/>
              <a:gd name="T57" fmla="*/ 416 h 986"/>
              <a:gd name="T58" fmla="*/ 278 w 723"/>
              <a:gd name="T59" fmla="*/ 382 h 986"/>
              <a:gd name="T60" fmla="*/ 255 w 723"/>
              <a:gd name="T61" fmla="*/ 582 h 986"/>
              <a:gd name="T62" fmla="*/ 158 w 723"/>
              <a:gd name="T63" fmla="*/ 607 h 986"/>
              <a:gd name="T64" fmla="*/ 255 w 723"/>
              <a:gd name="T65" fmla="*/ 672 h 986"/>
              <a:gd name="T66" fmla="*/ 280 w 723"/>
              <a:gd name="T67" fmla="*/ 563 h 986"/>
              <a:gd name="T68" fmla="*/ 128 w 723"/>
              <a:gd name="T69" fmla="*/ 569 h 986"/>
              <a:gd name="T70" fmla="*/ 255 w 723"/>
              <a:gd name="T71" fmla="*/ 696 h 986"/>
              <a:gd name="T72" fmla="*/ 334 w 723"/>
              <a:gd name="T73" fmla="*/ 538 h 986"/>
              <a:gd name="T74" fmla="*/ 378 w 723"/>
              <a:gd name="T75" fmla="*/ 836 h 986"/>
              <a:gd name="T76" fmla="*/ 580 w 723"/>
              <a:gd name="T77" fmla="*/ 774 h 986"/>
              <a:gd name="T78" fmla="*/ 370 w 723"/>
              <a:gd name="T79" fmla="*/ 829 h 986"/>
              <a:gd name="T80" fmla="*/ 580 w 723"/>
              <a:gd name="T81" fmla="*/ 587 h 986"/>
              <a:gd name="T82" fmla="*/ 370 w 723"/>
              <a:gd name="T83" fmla="*/ 474 h 986"/>
              <a:gd name="T84" fmla="*/ 370 w 723"/>
              <a:gd name="T85" fmla="*/ 40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3" h="986">
                <a:moveTo>
                  <a:pt x="55" y="260"/>
                </a:moveTo>
                <a:cubicBezTo>
                  <a:pt x="55" y="232"/>
                  <a:pt x="68" y="218"/>
                  <a:pt x="95" y="217"/>
                </a:cubicBezTo>
                <a:lnTo>
                  <a:pt x="95" y="160"/>
                </a:lnTo>
                <a:cubicBezTo>
                  <a:pt x="45" y="161"/>
                  <a:pt x="0" y="193"/>
                  <a:pt x="0" y="242"/>
                </a:cubicBezTo>
                <a:lnTo>
                  <a:pt x="0" y="906"/>
                </a:lnTo>
                <a:cubicBezTo>
                  <a:pt x="0" y="947"/>
                  <a:pt x="40" y="986"/>
                  <a:pt x="80" y="986"/>
                </a:cubicBezTo>
                <a:lnTo>
                  <a:pt x="643" y="986"/>
                </a:lnTo>
                <a:cubicBezTo>
                  <a:pt x="683" y="986"/>
                  <a:pt x="723" y="947"/>
                  <a:pt x="723" y="906"/>
                </a:cubicBezTo>
                <a:lnTo>
                  <a:pt x="723" y="242"/>
                </a:lnTo>
                <a:cubicBezTo>
                  <a:pt x="723" y="193"/>
                  <a:pt x="678" y="161"/>
                  <a:pt x="628" y="160"/>
                </a:cubicBezTo>
                <a:lnTo>
                  <a:pt x="628" y="217"/>
                </a:lnTo>
                <a:cubicBezTo>
                  <a:pt x="655" y="218"/>
                  <a:pt x="668" y="232"/>
                  <a:pt x="668" y="260"/>
                </a:cubicBezTo>
                <a:lnTo>
                  <a:pt x="668" y="889"/>
                </a:lnTo>
                <a:cubicBezTo>
                  <a:pt x="668" y="908"/>
                  <a:pt x="659" y="929"/>
                  <a:pt x="640" y="929"/>
                </a:cubicBezTo>
                <a:lnTo>
                  <a:pt x="83" y="929"/>
                </a:lnTo>
                <a:cubicBezTo>
                  <a:pt x="61" y="929"/>
                  <a:pt x="55" y="906"/>
                  <a:pt x="55" y="884"/>
                </a:cubicBezTo>
                <a:lnTo>
                  <a:pt x="55" y="260"/>
                </a:lnTo>
                <a:close/>
                <a:moveTo>
                  <a:pt x="313" y="105"/>
                </a:moveTo>
                <a:cubicBezTo>
                  <a:pt x="313" y="82"/>
                  <a:pt x="335" y="60"/>
                  <a:pt x="358" y="60"/>
                </a:cubicBezTo>
                <a:lnTo>
                  <a:pt x="365" y="60"/>
                </a:lnTo>
                <a:cubicBezTo>
                  <a:pt x="388" y="60"/>
                  <a:pt x="410" y="82"/>
                  <a:pt x="410" y="105"/>
                </a:cubicBezTo>
                <a:lnTo>
                  <a:pt x="410" y="110"/>
                </a:lnTo>
                <a:cubicBezTo>
                  <a:pt x="410" y="135"/>
                  <a:pt x="388" y="157"/>
                  <a:pt x="363" y="157"/>
                </a:cubicBezTo>
                <a:lnTo>
                  <a:pt x="360" y="157"/>
                </a:lnTo>
                <a:cubicBezTo>
                  <a:pt x="335" y="157"/>
                  <a:pt x="313" y="135"/>
                  <a:pt x="313" y="110"/>
                </a:cubicBezTo>
                <a:lnTo>
                  <a:pt x="313" y="105"/>
                </a:lnTo>
                <a:close/>
                <a:moveTo>
                  <a:pt x="253" y="107"/>
                </a:moveTo>
                <a:lnTo>
                  <a:pt x="173" y="107"/>
                </a:lnTo>
                <a:cubicBezTo>
                  <a:pt x="145" y="107"/>
                  <a:pt x="133" y="120"/>
                  <a:pt x="133" y="147"/>
                </a:cubicBezTo>
                <a:lnTo>
                  <a:pt x="133" y="250"/>
                </a:lnTo>
                <a:cubicBezTo>
                  <a:pt x="133" y="267"/>
                  <a:pt x="144" y="285"/>
                  <a:pt x="160" y="285"/>
                </a:cubicBezTo>
                <a:lnTo>
                  <a:pt x="563" y="285"/>
                </a:lnTo>
                <a:cubicBezTo>
                  <a:pt x="579" y="285"/>
                  <a:pt x="590" y="267"/>
                  <a:pt x="590" y="250"/>
                </a:cubicBezTo>
                <a:lnTo>
                  <a:pt x="590" y="147"/>
                </a:lnTo>
                <a:cubicBezTo>
                  <a:pt x="590" y="120"/>
                  <a:pt x="578" y="107"/>
                  <a:pt x="550" y="107"/>
                </a:cubicBezTo>
                <a:lnTo>
                  <a:pt x="470" y="107"/>
                </a:lnTo>
                <a:cubicBezTo>
                  <a:pt x="470" y="52"/>
                  <a:pt x="423" y="0"/>
                  <a:pt x="370" y="0"/>
                </a:cubicBezTo>
                <a:lnTo>
                  <a:pt x="353" y="0"/>
                </a:lnTo>
                <a:cubicBezTo>
                  <a:pt x="300" y="0"/>
                  <a:pt x="253" y="52"/>
                  <a:pt x="253" y="107"/>
                </a:cubicBezTo>
                <a:close/>
                <a:moveTo>
                  <a:pt x="153" y="756"/>
                </a:moveTo>
                <a:cubicBezTo>
                  <a:pt x="153" y="751"/>
                  <a:pt x="154" y="749"/>
                  <a:pt x="160" y="749"/>
                </a:cubicBezTo>
                <a:lnTo>
                  <a:pt x="255" y="749"/>
                </a:lnTo>
                <a:lnTo>
                  <a:pt x="255" y="756"/>
                </a:lnTo>
                <a:cubicBezTo>
                  <a:pt x="255" y="764"/>
                  <a:pt x="216" y="787"/>
                  <a:pt x="208" y="791"/>
                </a:cubicBezTo>
                <a:cubicBezTo>
                  <a:pt x="201" y="786"/>
                  <a:pt x="186" y="771"/>
                  <a:pt x="175" y="771"/>
                </a:cubicBezTo>
                <a:lnTo>
                  <a:pt x="173" y="771"/>
                </a:lnTo>
                <a:cubicBezTo>
                  <a:pt x="167" y="771"/>
                  <a:pt x="158" y="780"/>
                  <a:pt x="158" y="786"/>
                </a:cubicBezTo>
                <a:lnTo>
                  <a:pt x="158" y="789"/>
                </a:lnTo>
                <a:cubicBezTo>
                  <a:pt x="158" y="795"/>
                  <a:pt x="193" y="834"/>
                  <a:pt x="200" y="834"/>
                </a:cubicBezTo>
                <a:lnTo>
                  <a:pt x="203" y="834"/>
                </a:lnTo>
                <a:cubicBezTo>
                  <a:pt x="208" y="834"/>
                  <a:pt x="247" y="802"/>
                  <a:pt x="255" y="796"/>
                </a:cubicBezTo>
                <a:cubicBezTo>
                  <a:pt x="255" y="810"/>
                  <a:pt x="261" y="854"/>
                  <a:pt x="248" y="854"/>
                </a:cubicBezTo>
                <a:lnTo>
                  <a:pt x="160" y="854"/>
                </a:lnTo>
                <a:cubicBezTo>
                  <a:pt x="154" y="854"/>
                  <a:pt x="153" y="852"/>
                  <a:pt x="153" y="846"/>
                </a:cubicBezTo>
                <a:lnTo>
                  <a:pt x="153" y="756"/>
                </a:lnTo>
                <a:close/>
                <a:moveTo>
                  <a:pt x="248" y="879"/>
                </a:moveTo>
                <a:cubicBezTo>
                  <a:pt x="295" y="879"/>
                  <a:pt x="277" y="827"/>
                  <a:pt x="280" y="784"/>
                </a:cubicBezTo>
                <a:cubicBezTo>
                  <a:pt x="282" y="762"/>
                  <a:pt x="337" y="742"/>
                  <a:pt x="343" y="721"/>
                </a:cubicBezTo>
                <a:lnTo>
                  <a:pt x="335" y="721"/>
                </a:lnTo>
                <a:cubicBezTo>
                  <a:pt x="318" y="721"/>
                  <a:pt x="293" y="737"/>
                  <a:pt x="280" y="744"/>
                </a:cubicBezTo>
                <a:cubicBezTo>
                  <a:pt x="274" y="735"/>
                  <a:pt x="268" y="724"/>
                  <a:pt x="253" y="724"/>
                </a:cubicBezTo>
                <a:lnTo>
                  <a:pt x="155" y="724"/>
                </a:lnTo>
                <a:cubicBezTo>
                  <a:pt x="141" y="724"/>
                  <a:pt x="128" y="737"/>
                  <a:pt x="128" y="751"/>
                </a:cubicBezTo>
                <a:lnTo>
                  <a:pt x="128" y="851"/>
                </a:lnTo>
                <a:cubicBezTo>
                  <a:pt x="128" y="868"/>
                  <a:pt x="143" y="879"/>
                  <a:pt x="160" y="879"/>
                </a:cubicBezTo>
                <a:lnTo>
                  <a:pt x="248" y="879"/>
                </a:lnTo>
                <a:close/>
                <a:moveTo>
                  <a:pt x="153" y="394"/>
                </a:moveTo>
                <a:cubicBezTo>
                  <a:pt x="153" y="389"/>
                  <a:pt x="154" y="387"/>
                  <a:pt x="160" y="387"/>
                </a:cubicBezTo>
                <a:lnTo>
                  <a:pt x="248" y="387"/>
                </a:lnTo>
                <a:cubicBezTo>
                  <a:pt x="253" y="387"/>
                  <a:pt x="255" y="389"/>
                  <a:pt x="255" y="394"/>
                </a:cubicBezTo>
                <a:cubicBezTo>
                  <a:pt x="255" y="401"/>
                  <a:pt x="213" y="429"/>
                  <a:pt x="208" y="429"/>
                </a:cubicBezTo>
                <a:cubicBezTo>
                  <a:pt x="203" y="429"/>
                  <a:pt x="190" y="409"/>
                  <a:pt x="175" y="409"/>
                </a:cubicBezTo>
                <a:cubicBezTo>
                  <a:pt x="168" y="409"/>
                  <a:pt x="158" y="417"/>
                  <a:pt x="158" y="424"/>
                </a:cubicBezTo>
                <a:lnTo>
                  <a:pt x="158" y="427"/>
                </a:lnTo>
                <a:cubicBezTo>
                  <a:pt x="158" y="437"/>
                  <a:pt x="192" y="470"/>
                  <a:pt x="200" y="474"/>
                </a:cubicBezTo>
                <a:lnTo>
                  <a:pt x="255" y="434"/>
                </a:lnTo>
                <a:lnTo>
                  <a:pt x="255" y="492"/>
                </a:lnTo>
                <a:lnTo>
                  <a:pt x="153" y="492"/>
                </a:lnTo>
                <a:lnTo>
                  <a:pt x="153" y="394"/>
                </a:lnTo>
                <a:close/>
                <a:moveTo>
                  <a:pt x="278" y="382"/>
                </a:moveTo>
                <a:cubicBezTo>
                  <a:pt x="275" y="369"/>
                  <a:pt x="264" y="362"/>
                  <a:pt x="248" y="362"/>
                </a:cubicBezTo>
                <a:lnTo>
                  <a:pt x="160" y="362"/>
                </a:lnTo>
                <a:cubicBezTo>
                  <a:pt x="143" y="362"/>
                  <a:pt x="128" y="373"/>
                  <a:pt x="128" y="390"/>
                </a:cubicBezTo>
                <a:lnTo>
                  <a:pt x="128" y="489"/>
                </a:lnTo>
                <a:cubicBezTo>
                  <a:pt x="128" y="504"/>
                  <a:pt x="141" y="517"/>
                  <a:pt x="155" y="517"/>
                </a:cubicBezTo>
                <a:lnTo>
                  <a:pt x="253" y="517"/>
                </a:lnTo>
                <a:cubicBezTo>
                  <a:pt x="292" y="517"/>
                  <a:pt x="280" y="455"/>
                  <a:pt x="279" y="416"/>
                </a:cubicBezTo>
                <a:lnTo>
                  <a:pt x="343" y="362"/>
                </a:lnTo>
                <a:cubicBezTo>
                  <a:pt x="343" y="362"/>
                  <a:pt x="338" y="360"/>
                  <a:pt x="338" y="360"/>
                </a:cubicBezTo>
                <a:cubicBezTo>
                  <a:pt x="313" y="360"/>
                  <a:pt x="293" y="381"/>
                  <a:pt x="278" y="382"/>
                </a:cubicBezTo>
                <a:close/>
                <a:moveTo>
                  <a:pt x="153" y="569"/>
                </a:moveTo>
                <a:lnTo>
                  <a:pt x="255" y="569"/>
                </a:lnTo>
                <a:lnTo>
                  <a:pt x="255" y="582"/>
                </a:lnTo>
                <a:lnTo>
                  <a:pt x="208" y="612"/>
                </a:lnTo>
                <a:lnTo>
                  <a:pt x="176" y="588"/>
                </a:lnTo>
                <a:cubicBezTo>
                  <a:pt x="168" y="593"/>
                  <a:pt x="158" y="595"/>
                  <a:pt x="158" y="607"/>
                </a:cubicBezTo>
                <a:cubicBezTo>
                  <a:pt x="158" y="614"/>
                  <a:pt x="193" y="654"/>
                  <a:pt x="200" y="654"/>
                </a:cubicBezTo>
                <a:cubicBezTo>
                  <a:pt x="212" y="654"/>
                  <a:pt x="242" y="620"/>
                  <a:pt x="255" y="617"/>
                </a:cubicBezTo>
                <a:lnTo>
                  <a:pt x="255" y="672"/>
                </a:lnTo>
                <a:lnTo>
                  <a:pt x="153" y="672"/>
                </a:lnTo>
                <a:lnTo>
                  <a:pt x="153" y="569"/>
                </a:lnTo>
                <a:close/>
                <a:moveTo>
                  <a:pt x="280" y="563"/>
                </a:moveTo>
                <a:cubicBezTo>
                  <a:pt x="275" y="555"/>
                  <a:pt x="269" y="544"/>
                  <a:pt x="255" y="544"/>
                </a:cubicBezTo>
                <a:lnTo>
                  <a:pt x="153" y="544"/>
                </a:lnTo>
                <a:cubicBezTo>
                  <a:pt x="140" y="544"/>
                  <a:pt x="128" y="557"/>
                  <a:pt x="128" y="569"/>
                </a:cubicBezTo>
                <a:lnTo>
                  <a:pt x="128" y="672"/>
                </a:lnTo>
                <a:cubicBezTo>
                  <a:pt x="128" y="684"/>
                  <a:pt x="140" y="696"/>
                  <a:pt x="153" y="696"/>
                </a:cubicBezTo>
                <a:lnTo>
                  <a:pt x="255" y="696"/>
                </a:lnTo>
                <a:cubicBezTo>
                  <a:pt x="291" y="696"/>
                  <a:pt x="280" y="632"/>
                  <a:pt x="279" y="596"/>
                </a:cubicBezTo>
                <a:lnTo>
                  <a:pt x="343" y="542"/>
                </a:lnTo>
                <a:lnTo>
                  <a:pt x="334" y="538"/>
                </a:lnTo>
                <a:lnTo>
                  <a:pt x="280" y="563"/>
                </a:lnTo>
                <a:close/>
                <a:moveTo>
                  <a:pt x="370" y="829"/>
                </a:moveTo>
                <a:cubicBezTo>
                  <a:pt x="370" y="834"/>
                  <a:pt x="372" y="836"/>
                  <a:pt x="378" y="836"/>
                </a:cubicBezTo>
                <a:lnTo>
                  <a:pt x="573" y="836"/>
                </a:lnTo>
                <a:cubicBezTo>
                  <a:pt x="579" y="836"/>
                  <a:pt x="580" y="834"/>
                  <a:pt x="580" y="829"/>
                </a:cubicBezTo>
                <a:lnTo>
                  <a:pt x="580" y="774"/>
                </a:lnTo>
                <a:cubicBezTo>
                  <a:pt x="580" y="768"/>
                  <a:pt x="579" y="766"/>
                  <a:pt x="573" y="766"/>
                </a:cubicBezTo>
                <a:lnTo>
                  <a:pt x="370" y="766"/>
                </a:lnTo>
                <a:lnTo>
                  <a:pt x="370" y="829"/>
                </a:lnTo>
                <a:close/>
                <a:moveTo>
                  <a:pt x="370" y="654"/>
                </a:moveTo>
                <a:lnTo>
                  <a:pt x="580" y="654"/>
                </a:lnTo>
                <a:lnTo>
                  <a:pt x="580" y="587"/>
                </a:lnTo>
                <a:lnTo>
                  <a:pt x="370" y="587"/>
                </a:lnTo>
                <a:lnTo>
                  <a:pt x="370" y="654"/>
                </a:lnTo>
                <a:close/>
                <a:moveTo>
                  <a:pt x="370" y="474"/>
                </a:moveTo>
                <a:lnTo>
                  <a:pt x="523" y="474"/>
                </a:lnTo>
                <a:lnTo>
                  <a:pt x="523" y="407"/>
                </a:lnTo>
                <a:lnTo>
                  <a:pt x="370" y="407"/>
                </a:lnTo>
                <a:lnTo>
                  <a:pt x="370" y="4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6172934" y="2199224"/>
            <a:ext cx="698133" cy="598489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8" name="Freeform 17"/>
          <p:cNvSpPr>
            <a:spLocks noEditPoints="1"/>
          </p:cNvSpPr>
          <p:nvPr/>
        </p:nvSpPr>
        <p:spPr bwMode="auto">
          <a:xfrm>
            <a:off x="6908549" y="3432711"/>
            <a:ext cx="612454" cy="614364"/>
          </a:xfrm>
          <a:custGeom>
            <a:avLst/>
            <a:gdLst>
              <a:gd name="T0" fmla="*/ 504 w 1008"/>
              <a:gd name="T1" fmla="*/ 1009 h 1009"/>
              <a:gd name="T2" fmla="*/ 0 w 1008"/>
              <a:gd name="T3" fmla="*/ 504 h 1009"/>
              <a:gd name="T4" fmla="*/ 504 w 1008"/>
              <a:gd name="T5" fmla="*/ 0 h 1009"/>
              <a:gd name="T6" fmla="*/ 1008 w 1008"/>
              <a:gd name="T7" fmla="*/ 504 h 1009"/>
              <a:gd name="T8" fmla="*/ 504 w 1008"/>
              <a:gd name="T9" fmla="*/ 1009 h 1009"/>
              <a:gd name="T10" fmla="*/ 725 w 1008"/>
              <a:gd name="T11" fmla="*/ 769 h 1009"/>
              <a:gd name="T12" fmla="*/ 725 w 1008"/>
              <a:gd name="T13" fmla="*/ 769 h 1009"/>
              <a:gd name="T14" fmla="*/ 538 w 1008"/>
              <a:gd name="T15" fmla="*/ 586 h 1009"/>
              <a:gd name="T16" fmla="*/ 504 w 1008"/>
              <a:gd name="T17" fmla="*/ 592 h 1009"/>
              <a:gd name="T18" fmla="*/ 416 w 1008"/>
              <a:gd name="T19" fmla="*/ 504 h 1009"/>
              <a:gd name="T20" fmla="*/ 456 w 1008"/>
              <a:gd name="T21" fmla="*/ 431 h 1009"/>
              <a:gd name="T22" fmla="*/ 456 w 1008"/>
              <a:gd name="T23" fmla="*/ 179 h 1009"/>
              <a:gd name="T24" fmla="*/ 553 w 1008"/>
              <a:gd name="T25" fmla="*/ 179 h 1009"/>
              <a:gd name="T26" fmla="*/ 553 w 1008"/>
              <a:gd name="T27" fmla="*/ 431 h 1009"/>
              <a:gd name="T28" fmla="*/ 592 w 1008"/>
              <a:gd name="T29" fmla="*/ 504 h 1009"/>
              <a:gd name="T30" fmla="*/ 586 w 1008"/>
              <a:gd name="T31" fmla="*/ 536 h 1009"/>
              <a:gd name="T32" fmla="*/ 774 w 1008"/>
              <a:gd name="T33" fmla="*/ 719 h 1009"/>
              <a:gd name="T34" fmla="*/ 725 w 1008"/>
              <a:gd name="T35" fmla="*/ 769 h 1009"/>
              <a:gd name="T36" fmla="*/ 168 w 1008"/>
              <a:gd name="T37" fmla="*/ 471 h 1009"/>
              <a:gd name="T38" fmla="*/ 168 w 1008"/>
              <a:gd name="T39" fmla="*/ 471 h 1009"/>
              <a:gd name="T40" fmla="*/ 234 w 1008"/>
              <a:gd name="T41" fmla="*/ 471 h 1009"/>
              <a:gd name="T42" fmla="*/ 234 w 1008"/>
              <a:gd name="T43" fmla="*/ 538 h 1009"/>
              <a:gd name="T44" fmla="*/ 168 w 1008"/>
              <a:gd name="T45" fmla="*/ 538 h 1009"/>
              <a:gd name="T46" fmla="*/ 168 w 1008"/>
              <a:gd name="T47" fmla="*/ 471 h 1009"/>
              <a:gd name="T48" fmla="*/ 774 w 1008"/>
              <a:gd name="T49" fmla="*/ 471 h 1009"/>
              <a:gd name="T50" fmla="*/ 774 w 1008"/>
              <a:gd name="T51" fmla="*/ 471 h 1009"/>
              <a:gd name="T52" fmla="*/ 840 w 1008"/>
              <a:gd name="T53" fmla="*/ 471 h 1009"/>
              <a:gd name="T54" fmla="*/ 840 w 1008"/>
              <a:gd name="T55" fmla="*/ 538 h 1009"/>
              <a:gd name="T56" fmla="*/ 774 w 1008"/>
              <a:gd name="T57" fmla="*/ 538 h 1009"/>
              <a:gd name="T58" fmla="*/ 774 w 1008"/>
              <a:gd name="T59" fmla="*/ 471 h 1009"/>
              <a:gd name="T60" fmla="*/ 470 w 1008"/>
              <a:gd name="T61" fmla="*/ 840 h 1009"/>
              <a:gd name="T62" fmla="*/ 470 w 1008"/>
              <a:gd name="T63" fmla="*/ 840 h 1009"/>
              <a:gd name="T64" fmla="*/ 470 w 1008"/>
              <a:gd name="T65" fmla="*/ 775 h 1009"/>
              <a:gd name="T66" fmla="*/ 538 w 1008"/>
              <a:gd name="T67" fmla="*/ 775 h 1009"/>
              <a:gd name="T68" fmla="*/ 538 w 1008"/>
              <a:gd name="T69" fmla="*/ 840 h 1009"/>
              <a:gd name="T70" fmla="*/ 470 w 1008"/>
              <a:gd name="T71" fmla="*/ 840 h 1009"/>
              <a:gd name="T72" fmla="*/ 504 w 1008"/>
              <a:gd name="T73" fmla="*/ 912 h 1009"/>
              <a:gd name="T74" fmla="*/ 504 w 1008"/>
              <a:gd name="T75" fmla="*/ 912 h 1009"/>
              <a:gd name="T76" fmla="*/ 912 w 1008"/>
              <a:gd name="T77" fmla="*/ 504 h 1009"/>
              <a:gd name="T78" fmla="*/ 504 w 1008"/>
              <a:gd name="T79" fmla="*/ 97 h 1009"/>
              <a:gd name="T80" fmla="*/ 96 w 1008"/>
              <a:gd name="T81" fmla="*/ 504 h 1009"/>
              <a:gd name="T82" fmla="*/ 504 w 1008"/>
              <a:gd name="T83" fmla="*/ 912 h 10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08" h="1009">
                <a:moveTo>
                  <a:pt x="504" y="1009"/>
                </a:moveTo>
                <a:cubicBezTo>
                  <a:pt x="226" y="1009"/>
                  <a:pt x="0" y="783"/>
                  <a:pt x="0" y="504"/>
                </a:cubicBezTo>
                <a:cubicBezTo>
                  <a:pt x="0" y="226"/>
                  <a:pt x="226" y="0"/>
                  <a:pt x="504" y="0"/>
                </a:cubicBezTo>
                <a:cubicBezTo>
                  <a:pt x="782" y="0"/>
                  <a:pt x="1008" y="226"/>
                  <a:pt x="1008" y="504"/>
                </a:cubicBezTo>
                <a:cubicBezTo>
                  <a:pt x="1008" y="783"/>
                  <a:pt x="782" y="1009"/>
                  <a:pt x="504" y="1009"/>
                </a:cubicBezTo>
                <a:close/>
                <a:moveTo>
                  <a:pt x="725" y="769"/>
                </a:moveTo>
                <a:lnTo>
                  <a:pt x="725" y="769"/>
                </a:lnTo>
                <a:lnTo>
                  <a:pt x="538" y="586"/>
                </a:lnTo>
                <a:cubicBezTo>
                  <a:pt x="528" y="590"/>
                  <a:pt x="516" y="592"/>
                  <a:pt x="504" y="592"/>
                </a:cubicBezTo>
                <a:cubicBezTo>
                  <a:pt x="455" y="592"/>
                  <a:pt x="416" y="553"/>
                  <a:pt x="416" y="504"/>
                </a:cubicBezTo>
                <a:cubicBezTo>
                  <a:pt x="416" y="474"/>
                  <a:pt x="432" y="447"/>
                  <a:pt x="456" y="431"/>
                </a:cubicBezTo>
                <a:lnTo>
                  <a:pt x="456" y="179"/>
                </a:lnTo>
                <a:cubicBezTo>
                  <a:pt x="456" y="115"/>
                  <a:pt x="553" y="115"/>
                  <a:pt x="553" y="179"/>
                </a:cubicBezTo>
                <a:lnTo>
                  <a:pt x="553" y="431"/>
                </a:lnTo>
                <a:cubicBezTo>
                  <a:pt x="576" y="447"/>
                  <a:pt x="592" y="474"/>
                  <a:pt x="592" y="504"/>
                </a:cubicBezTo>
                <a:cubicBezTo>
                  <a:pt x="592" y="516"/>
                  <a:pt x="590" y="526"/>
                  <a:pt x="586" y="536"/>
                </a:cubicBezTo>
                <a:lnTo>
                  <a:pt x="774" y="719"/>
                </a:lnTo>
                <a:cubicBezTo>
                  <a:pt x="806" y="751"/>
                  <a:pt x="758" y="801"/>
                  <a:pt x="725" y="769"/>
                </a:cubicBezTo>
                <a:close/>
                <a:moveTo>
                  <a:pt x="168" y="471"/>
                </a:moveTo>
                <a:lnTo>
                  <a:pt x="168" y="471"/>
                </a:lnTo>
                <a:lnTo>
                  <a:pt x="234" y="471"/>
                </a:lnTo>
                <a:cubicBezTo>
                  <a:pt x="278" y="471"/>
                  <a:pt x="278" y="538"/>
                  <a:pt x="234" y="538"/>
                </a:cubicBezTo>
                <a:lnTo>
                  <a:pt x="168" y="538"/>
                </a:lnTo>
                <a:cubicBezTo>
                  <a:pt x="123" y="538"/>
                  <a:pt x="123" y="471"/>
                  <a:pt x="168" y="471"/>
                </a:cubicBezTo>
                <a:close/>
                <a:moveTo>
                  <a:pt x="774" y="471"/>
                </a:moveTo>
                <a:lnTo>
                  <a:pt x="774" y="471"/>
                </a:lnTo>
                <a:lnTo>
                  <a:pt x="840" y="471"/>
                </a:lnTo>
                <a:cubicBezTo>
                  <a:pt x="885" y="471"/>
                  <a:pt x="885" y="538"/>
                  <a:pt x="840" y="538"/>
                </a:cubicBezTo>
                <a:lnTo>
                  <a:pt x="774" y="538"/>
                </a:lnTo>
                <a:cubicBezTo>
                  <a:pt x="730" y="538"/>
                  <a:pt x="730" y="471"/>
                  <a:pt x="774" y="471"/>
                </a:cubicBezTo>
                <a:close/>
                <a:moveTo>
                  <a:pt x="470" y="840"/>
                </a:moveTo>
                <a:lnTo>
                  <a:pt x="470" y="840"/>
                </a:lnTo>
                <a:lnTo>
                  <a:pt x="470" y="775"/>
                </a:lnTo>
                <a:cubicBezTo>
                  <a:pt x="470" y="730"/>
                  <a:pt x="538" y="730"/>
                  <a:pt x="538" y="775"/>
                </a:cubicBezTo>
                <a:lnTo>
                  <a:pt x="538" y="840"/>
                </a:lnTo>
                <a:cubicBezTo>
                  <a:pt x="538" y="885"/>
                  <a:pt x="470" y="885"/>
                  <a:pt x="470" y="840"/>
                </a:cubicBezTo>
                <a:close/>
                <a:moveTo>
                  <a:pt x="504" y="912"/>
                </a:moveTo>
                <a:lnTo>
                  <a:pt x="504" y="912"/>
                </a:lnTo>
                <a:cubicBezTo>
                  <a:pt x="729" y="912"/>
                  <a:pt x="912" y="730"/>
                  <a:pt x="912" y="504"/>
                </a:cubicBezTo>
                <a:cubicBezTo>
                  <a:pt x="912" y="279"/>
                  <a:pt x="729" y="97"/>
                  <a:pt x="504" y="97"/>
                </a:cubicBezTo>
                <a:cubicBezTo>
                  <a:pt x="279" y="97"/>
                  <a:pt x="96" y="279"/>
                  <a:pt x="96" y="504"/>
                </a:cubicBezTo>
                <a:cubicBezTo>
                  <a:pt x="96" y="730"/>
                  <a:pt x="279" y="912"/>
                  <a:pt x="504" y="91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00" tIns="45699" rIns="91400" bIns="45699" numCol="1" anchor="t" anchorCtr="0" compatLnSpc="1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0" kern="0">
              <a:solidFill>
                <a:sysClr val="windowText" lastClr="000000"/>
              </a:solidFill>
            </a:endParaRPr>
          </a:p>
        </p:txBody>
      </p:sp>
      <p:sp>
        <p:nvSpPr>
          <p:cNvPr id="19" name="TextBox 61"/>
          <p:cNvSpPr txBox="1"/>
          <p:nvPr/>
        </p:nvSpPr>
        <p:spPr>
          <a:xfrm>
            <a:off x="1584608" y="2005122"/>
            <a:ext cx="1996297" cy="492400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spc="3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插入标题</a:t>
            </a:r>
            <a:endParaRPr lang="en-US" altLang="zh-CN" sz="2000" b="1" spc="300" noProof="1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62"/>
          <p:cNvSpPr txBox="1"/>
          <p:nvPr/>
        </p:nvSpPr>
        <p:spPr>
          <a:xfrm>
            <a:off x="915999" y="2398548"/>
            <a:ext cx="2664903" cy="535489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lvl="0" algn="r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b="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您的内容打在这里，或者通过复制您的文本后文字。</a:t>
            </a:r>
            <a:endParaRPr lang="en-US" altLang="zh-CN" sz="1200" b="0" spc="300" noProof="1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63"/>
          <p:cNvSpPr txBox="1"/>
          <p:nvPr/>
        </p:nvSpPr>
        <p:spPr>
          <a:xfrm>
            <a:off x="8204827" y="1940383"/>
            <a:ext cx="1996297" cy="453415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3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插入标题</a:t>
            </a:r>
            <a:endParaRPr lang="en-US" altLang="zh-CN" sz="2000" b="1" spc="300" noProof="1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64"/>
          <p:cNvSpPr txBox="1"/>
          <p:nvPr/>
        </p:nvSpPr>
        <p:spPr>
          <a:xfrm>
            <a:off x="8204824" y="2333809"/>
            <a:ext cx="2664903" cy="516702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b="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您的内容打在这里，或者通过复制您的文本后文字。</a:t>
            </a:r>
            <a:endParaRPr lang="en-US" altLang="zh-CN" sz="1200" b="0" spc="300" noProof="1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65"/>
          <p:cNvSpPr txBox="1"/>
          <p:nvPr/>
        </p:nvSpPr>
        <p:spPr>
          <a:xfrm>
            <a:off x="1483039" y="3343514"/>
            <a:ext cx="1996297" cy="492400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spc="3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插入标题</a:t>
            </a:r>
            <a:endParaRPr lang="en-US" altLang="zh-CN" sz="2000" b="1" spc="300" noProof="1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66"/>
          <p:cNvSpPr txBox="1"/>
          <p:nvPr/>
        </p:nvSpPr>
        <p:spPr>
          <a:xfrm>
            <a:off x="814430" y="3736940"/>
            <a:ext cx="2664903" cy="535489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lvl="0" algn="r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b="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您的内容打在这里，或者通过复制您的文本后文字。</a:t>
            </a:r>
            <a:endParaRPr lang="en-US" altLang="zh-CN" sz="1200" b="0" spc="300" noProof="1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67"/>
          <p:cNvSpPr txBox="1"/>
          <p:nvPr/>
        </p:nvSpPr>
        <p:spPr>
          <a:xfrm>
            <a:off x="8204827" y="4683583"/>
            <a:ext cx="1996297" cy="453415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3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插入标题</a:t>
            </a:r>
            <a:endParaRPr lang="en-US" altLang="zh-CN" sz="2000" b="1" spc="300" noProof="1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68"/>
          <p:cNvSpPr txBox="1"/>
          <p:nvPr/>
        </p:nvSpPr>
        <p:spPr>
          <a:xfrm>
            <a:off x="8204824" y="5077009"/>
            <a:ext cx="2664903" cy="516702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b="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您的内容打在这里，或者通过复制您的文本后文字。</a:t>
            </a:r>
            <a:endParaRPr lang="en-US" altLang="zh-CN" sz="1200" b="0" spc="300" noProof="1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69"/>
          <p:cNvSpPr txBox="1"/>
          <p:nvPr/>
        </p:nvSpPr>
        <p:spPr>
          <a:xfrm>
            <a:off x="1584608" y="4764088"/>
            <a:ext cx="1996297" cy="453415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b="1" spc="3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插入标题</a:t>
            </a:r>
            <a:endParaRPr lang="en-US" altLang="zh-CN" sz="2000" b="1" spc="300" noProof="1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70"/>
          <p:cNvSpPr txBox="1"/>
          <p:nvPr/>
        </p:nvSpPr>
        <p:spPr>
          <a:xfrm>
            <a:off x="915999" y="5157514"/>
            <a:ext cx="2664903" cy="535489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lvl="0" algn="r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b="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您的内容打在这里，或者通过复制您的文本后文字。</a:t>
            </a:r>
            <a:endParaRPr lang="en-US" altLang="zh-CN" sz="1200" b="0" spc="300" noProof="1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71"/>
          <p:cNvSpPr txBox="1"/>
          <p:nvPr/>
        </p:nvSpPr>
        <p:spPr>
          <a:xfrm>
            <a:off x="8228945" y="3306592"/>
            <a:ext cx="1996297" cy="453415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300" noProof="1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插入标题</a:t>
            </a:r>
            <a:endParaRPr lang="en-US" altLang="zh-CN" sz="2000" b="1" spc="300" noProof="1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72"/>
          <p:cNvSpPr txBox="1"/>
          <p:nvPr/>
        </p:nvSpPr>
        <p:spPr>
          <a:xfrm>
            <a:off x="8228942" y="3700018"/>
            <a:ext cx="2664903" cy="516702"/>
          </a:xfrm>
          <a:prstGeom prst="rect">
            <a:avLst/>
          </a:prstGeom>
          <a:noFill/>
        </p:spPr>
        <p:txBody>
          <a:bodyPr wrap="square" lIns="91400" tIns="45699" rIns="91400" bIns="45699" rtlCol="0">
            <a:spAutoFit/>
          </a:bodyPr>
          <a:lstStyle/>
          <a:p>
            <a:pPr lvl="0">
              <a:lnSpc>
                <a:spcPct val="12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zh-CN" altLang="en-US" sz="1200" b="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您的内容打在这里，或者通过复制您的文本后文字。</a:t>
            </a:r>
            <a:endParaRPr lang="en-US" altLang="zh-CN" sz="1200" b="0" spc="300" noProof="1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184472" y="4655367"/>
            <a:ext cx="675050" cy="626497"/>
            <a:chOff x="5928340" y="670992"/>
            <a:chExt cx="506444" cy="470018"/>
          </a:xfrm>
          <a:solidFill>
            <a:schemeClr val="bg1"/>
          </a:solidFill>
        </p:grpSpPr>
        <p:sp>
          <p:nvSpPr>
            <p:cNvPr id="32" name="Freeform 36"/>
            <p:cNvSpPr>
              <a:spLocks noEditPoints="1"/>
            </p:cNvSpPr>
            <p:nvPr/>
          </p:nvSpPr>
          <p:spPr bwMode="auto">
            <a:xfrm>
              <a:off x="5993909" y="670992"/>
              <a:ext cx="241151" cy="160240"/>
            </a:xfrm>
            <a:custGeom>
              <a:avLst/>
              <a:gdLst>
                <a:gd name="T0" fmla="*/ 133 w 372"/>
                <a:gd name="T1" fmla="*/ 185 h 247"/>
                <a:gd name="T2" fmla="*/ 118 w 372"/>
                <a:gd name="T3" fmla="*/ 152 h 247"/>
                <a:gd name="T4" fmla="*/ 136 w 372"/>
                <a:gd name="T5" fmla="*/ 115 h 247"/>
                <a:gd name="T6" fmla="*/ 180 w 372"/>
                <a:gd name="T7" fmla="*/ 100 h 247"/>
                <a:gd name="T8" fmla="*/ 180 w 372"/>
                <a:gd name="T9" fmla="*/ 84 h 247"/>
                <a:gd name="T10" fmla="*/ 205 w 372"/>
                <a:gd name="T11" fmla="*/ 84 h 247"/>
                <a:gd name="T12" fmla="*/ 205 w 372"/>
                <a:gd name="T13" fmla="*/ 99 h 247"/>
                <a:gd name="T14" fmla="*/ 246 w 372"/>
                <a:gd name="T15" fmla="*/ 114 h 247"/>
                <a:gd name="T16" fmla="*/ 263 w 372"/>
                <a:gd name="T17" fmla="*/ 152 h 247"/>
                <a:gd name="T18" fmla="*/ 221 w 372"/>
                <a:gd name="T19" fmla="*/ 152 h 247"/>
                <a:gd name="T20" fmla="*/ 215 w 372"/>
                <a:gd name="T21" fmla="*/ 136 h 247"/>
                <a:gd name="T22" fmla="*/ 167 w 372"/>
                <a:gd name="T23" fmla="*/ 134 h 247"/>
                <a:gd name="T24" fmla="*/ 167 w 372"/>
                <a:gd name="T25" fmla="*/ 156 h 247"/>
                <a:gd name="T26" fmla="*/ 217 w 372"/>
                <a:gd name="T27" fmla="*/ 171 h 247"/>
                <a:gd name="T28" fmla="*/ 251 w 372"/>
                <a:gd name="T29" fmla="*/ 188 h 247"/>
                <a:gd name="T30" fmla="*/ 266 w 372"/>
                <a:gd name="T31" fmla="*/ 223 h 247"/>
                <a:gd name="T32" fmla="*/ 265 w 372"/>
                <a:gd name="T33" fmla="*/ 234 h 247"/>
                <a:gd name="T34" fmla="*/ 259 w 372"/>
                <a:gd name="T35" fmla="*/ 246 h 247"/>
                <a:gd name="T36" fmla="*/ 222 w 372"/>
                <a:gd name="T37" fmla="*/ 230 h 247"/>
                <a:gd name="T38" fmla="*/ 217 w 372"/>
                <a:gd name="T39" fmla="*/ 217 h 247"/>
                <a:gd name="T40" fmla="*/ 133 w 372"/>
                <a:gd name="T41" fmla="*/ 185 h 247"/>
                <a:gd name="T42" fmla="*/ 191 w 372"/>
                <a:gd name="T43" fmla="*/ 39 h 247"/>
                <a:gd name="T44" fmla="*/ 83 w 372"/>
                <a:gd name="T45" fmla="*/ 83 h 247"/>
                <a:gd name="T46" fmla="*/ 39 w 372"/>
                <a:gd name="T47" fmla="*/ 191 h 247"/>
                <a:gd name="T48" fmla="*/ 44 w 372"/>
                <a:gd name="T49" fmla="*/ 231 h 247"/>
                <a:gd name="T50" fmla="*/ 9 w 372"/>
                <a:gd name="T51" fmla="*/ 247 h 247"/>
                <a:gd name="T52" fmla="*/ 0 w 372"/>
                <a:gd name="T53" fmla="*/ 191 h 247"/>
                <a:gd name="T54" fmla="*/ 56 w 372"/>
                <a:gd name="T55" fmla="*/ 56 h 247"/>
                <a:gd name="T56" fmla="*/ 191 w 372"/>
                <a:gd name="T57" fmla="*/ 0 h 247"/>
                <a:gd name="T58" fmla="*/ 326 w 372"/>
                <a:gd name="T59" fmla="*/ 56 h 247"/>
                <a:gd name="T60" fmla="*/ 372 w 372"/>
                <a:gd name="T61" fmla="*/ 132 h 247"/>
                <a:gd name="T62" fmla="*/ 339 w 372"/>
                <a:gd name="T63" fmla="*/ 152 h 247"/>
                <a:gd name="T64" fmla="*/ 299 w 372"/>
                <a:gd name="T65" fmla="*/ 83 h 247"/>
                <a:gd name="T66" fmla="*/ 191 w 372"/>
                <a:gd name="T67" fmla="*/ 3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72" h="247">
                  <a:moveTo>
                    <a:pt x="133" y="185"/>
                  </a:moveTo>
                  <a:cubicBezTo>
                    <a:pt x="123" y="177"/>
                    <a:pt x="118" y="166"/>
                    <a:pt x="118" y="152"/>
                  </a:cubicBezTo>
                  <a:cubicBezTo>
                    <a:pt x="118" y="136"/>
                    <a:pt x="124" y="124"/>
                    <a:pt x="136" y="115"/>
                  </a:cubicBezTo>
                  <a:cubicBezTo>
                    <a:pt x="147" y="105"/>
                    <a:pt x="160" y="100"/>
                    <a:pt x="180" y="100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205" y="84"/>
                    <a:pt x="205" y="84"/>
                    <a:pt x="205" y="84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24" y="100"/>
                    <a:pt x="235" y="104"/>
                    <a:pt x="246" y="114"/>
                  </a:cubicBezTo>
                  <a:cubicBezTo>
                    <a:pt x="257" y="123"/>
                    <a:pt x="262" y="136"/>
                    <a:pt x="263" y="152"/>
                  </a:cubicBezTo>
                  <a:cubicBezTo>
                    <a:pt x="221" y="152"/>
                    <a:pt x="221" y="152"/>
                    <a:pt x="221" y="152"/>
                  </a:cubicBezTo>
                  <a:cubicBezTo>
                    <a:pt x="220" y="145"/>
                    <a:pt x="218" y="140"/>
                    <a:pt x="215" y="136"/>
                  </a:cubicBezTo>
                  <a:cubicBezTo>
                    <a:pt x="208" y="128"/>
                    <a:pt x="176" y="128"/>
                    <a:pt x="167" y="134"/>
                  </a:cubicBezTo>
                  <a:cubicBezTo>
                    <a:pt x="161" y="139"/>
                    <a:pt x="160" y="151"/>
                    <a:pt x="167" y="156"/>
                  </a:cubicBezTo>
                  <a:cubicBezTo>
                    <a:pt x="175" y="162"/>
                    <a:pt x="205" y="167"/>
                    <a:pt x="217" y="171"/>
                  </a:cubicBezTo>
                  <a:cubicBezTo>
                    <a:pt x="232" y="176"/>
                    <a:pt x="244" y="181"/>
                    <a:pt x="251" y="188"/>
                  </a:cubicBezTo>
                  <a:cubicBezTo>
                    <a:pt x="261" y="197"/>
                    <a:pt x="266" y="208"/>
                    <a:pt x="266" y="223"/>
                  </a:cubicBezTo>
                  <a:cubicBezTo>
                    <a:pt x="266" y="227"/>
                    <a:pt x="266" y="231"/>
                    <a:pt x="265" y="234"/>
                  </a:cubicBezTo>
                  <a:cubicBezTo>
                    <a:pt x="263" y="238"/>
                    <a:pt x="261" y="242"/>
                    <a:pt x="259" y="246"/>
                  </a:cubicBezTo>
                  <a:cubicBezTo>
                    <a:pt x="247" y="240"/>
                    <a:pt x="235" y="235"/>
                    <a:pt x="222" y="230"/>
                  </a:cubicBezTo>
                  <a:cubicBezTo>
                    <a:pt x="223" y="225"/>
                    <a:pt x="221" y="220"/>
                    <a:pt x="217" y="217"/>
                  </a:cubicBezTo>
                  <a:cubicBezTo>
                    <a:pt x="200" y="204"/>
                    <a:pt x="158" y="207"/>
                    <a:pt x="133" y="185"/>
                  </a:cubicBezTo>
                  <a:close/>
                  <a:moveTo>
                    <a:pt x="191" y="39"/>
                  </a:moveTo>
                  <a:cubicBezTo>
                    <a:pt x="149" y="39"/>
                    <a:pt x="111" y="56"/>
                    <a:pt x="83" y="83"/>
                  </a:cubicBezTo>
                  <a:cubicBezTo>
                    <a:pt x="56" y="111"/>
                    <a:pt x="39" y="149"/>
                    <a:pt x="39" y="191"/>
                  </a:cubicBezTo>
                  <a:cubicBezTo>
                    <a:pt x="39" y="205"/>
                    <a:pt x="40" y="219"/>
                    <a:pt x="44" y="231"/>
                  </a:cubicBezTo>
                  <a:cubicBezTo>
                    <a:pt x="32" y="236"/>
                    <a:pt x="20" y="241"/>
                    <a:pt x="9" y="247"/>
                  </a:cubicBezTo>
                  <a:cubicBezTo>
                    <a:pt x="3" y="229"/>
                    <a:pt x="0" y="210"/>
                    <a:pt x="0" y="191"/>
                  </a:cubicBezTo>
                  <a:cubicBezTo>
                    <a:pt x="0" y="138"/>
                    <a:pt x="22" y="91"/>
                    <a:pt x="56" y="56"/>
                  </a:cubicBezTo>
                  <a:cubicBezTo>
                    <a:pt x="91" y="22"/>
                    <a:pt x="138" y="0"/>
                    <a:pt x="191" y="0"/>
                  </a:cubicBezTo>
                  <a:cubicBezTo>
                    <a:pt x="244" y="0"/>
                    <a:pt x="291" y="22"/>
                    <a:pt x="326" y="56"/>
                  </a:cubicBezTo>
                  <a:cubicBezTo>
                    <a:pt x="347" y="77"/>
                    <a:pt x="363" y="103"/>
                    <a:pt x="372" y="132"/>
                  </a:cubicBezTo>
                  <a:cubicBezTo>
                    <a:pt x="361" y="138"/>
                    <a:pt x="349" y="145"/>
                    <a:pt x="339" y="152"/>
                  </a:cubicBezTo>
                  <a:cubicBezTo>
                    <a:pt x="332" y="126"/>
                    <a:pt x="318" y="102"/>
                    <a:pt x="299" y="83"/>
                  </a:cubicBezTo>
                  <a:cubicBezTo>
                    <a:pt x="271" y="56"/>
                    <a:pt x="233" y="39"/>
                    <a:pt x="19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7"/>
            <p:cNvSpPr>
              <a:spLocks noEditPoints="1"/>
            </p:cNvSpPr>
            <p:nvPr/>
          </p:nvSpPr>
          <p:spPr bwMode="auto">
            <a:xfrm>
              <a:off x="6183208" y="766203"/>
              <a:ext cx="251576" cy="263409"/>
            </a:xfrm>
            <a:custGeom>
              <a:avLst/>
              <a:gdLst>
                <a:gd name="T0" fmla="*/ 41 w 388"/>
                <a:gd name="T1" fmla="*/ 59 h 406"/>
                <a:gd name="T2" fmla="*/ 185 w 388"/>
                <a:gd name="T3" fmla="*/ 0 h 406"/>
                <a:gd name="T4" fmla="*/ 329 w 388"/>
                <a:gd name="T5" fmla="*/ 59 h 406"/>
                <a:gd name="T6" fmla="*/ 388 w 388"/>
                <a:gd name="T7" fmla="*/ 203 h 406"/>
                <a:gd name="T8" fmla="*/ 329 w 388"/>
                <a:gd name="T9" fmla="*/ 347 h 406"/>
                <a:gd name="T10" fmla="*/ 185 w 388"/>
                <a:gd name="T11" fmla="*/ 406 h 406"/>
                <a:gd name="T12" fmla="*/ 111 w 388"/>
                <a:gd name="T13" fmla="*/ 393 h 406"/>
                <a:gd name="T14" fmla="*/ 116 w 388"/>
                <a:gd name="T15" fmla="*/ 342 h 406"/>
                <a:gd name="T16" fmla="*/ 36 w 388"/>
                <a:gd name="T17" fmla="*/ 149 h 406"/>
                <a:gd name="T18" fmla="*/ 0 w 388"/>
                <a:gd name="T19" fmla="*/ 119 h 406"/>
                <a:gd name="T20" fmla="*/ 41 w 388"/>
                <a:gd name="T21" fmla="*/ 59 h 406"/>
                <a:gd name="T22" fmla="*/ 123 w 388"/>
                <a:gd name="T23" fmla="*/ 197 h 406"/>
                <a:gd name="T24" fmla="*/ 107 w 388"/>
                <a:gd name="T25" fmla="*/ 161 h 406"/>
                <a:gd name="T26" fmla="*/ 126 w 388"/>
                <a:gd name="T27" fmla="*/ 121 h 406"/>
                <a:gd name="T28" fmla="*/ 173 w 388"/>
                <a:gd name="T29" fmla="*/ 105 h 406"/>
                <a:gd name="T30" fmla="*/ 173 w 388"/>
                <a:gd name="T31" fmla="*/ 88 h 406"/>
                <a:gd name="T32" fmla="*/ 200 w 388"/>
                <a:gd name="T33" fmla="*/ 88 h 406"/>
                <a:gd name="T34" fmla="*/ 200 w 388"/>
                <a:gd name="T35" fmla="*/ 104 h 406"/>
                <a:gd name="T36" fmla="*/ 244 w 388"/>
                <a:gd name="T37" fmla="*/ 120 h 406"/>
                <a:gd name="T38" fmla="*/ 262 w 388"/>
                <a:gd name="T39" fmla="*/ 161 h 406"/>
                <a:gd name="T40" fmla="*/ 217 w 388"/>
                <a:gd name="T41" fmla="*/ 161 h 406"/>
                <a:gd name="T42" fmla="*/ 211 w 388"/>
                <a:gd name="T43" fmla="*/ 144 h 406"/>
                <a:gd name="T44" fmla="*/ 160 w 388"/>
                <a:gd name="T45" fmla="*/ 142 h 406"/>
                <a:gd name="T46" fmla="*/ 159 w 388"/>
                <a:gd name="T47" fmla="*/ 165 h 406"/>
                <a:gd name="T48" fmla="*/ 213 w 388"/>
                <a:gd name="T49" fmla="*/ 181 h 406"/>
                <a:gd name="T50" fmla="*/ 250 w 388"/>
                <a:gd name="T51" fmla="*/ 200 h 406"/>
                <a:gd name="T52" fmla="*/ 265 w 388"/>
                <a:gd name="T53" fmla="*/ 237 h 406"/>
                <a:gd name="T54" fmla="*/ 248 w 388"/>
                <a:gd name="T55" fmla="*/ 279 h 406"/>
                <a:gd name="T56" fmla="*/ 198 w 388"/>
                <a:gd name="T57" fmla="*/ 296 h 406"/>
                <a:gd name="T58" fmla="*/ 198 w 388"/>
                <a:gd name="T59" fmla="*/ 318 h 406"/>
                <a:gd name="T60" fmla="*/ 172 w 388"/>
                <a:gd name="T61" fmla="*/ 318 h 406"/>
                <a:gd name="T62" fmla="*/ 172 w 388"/>
                <a:gd name="T63" fmla="*/ 296 h 406"/>
                <a:gd name="T64" fmla="*/ 123 w 388"/>
                <a:gd name="T65" fmla="*/ 279 h 406"/>
                <a:gd name="T66" fmla="*/ 105 w 388"/>
                <a:gd name="T67" fmla="*/ 233 h 406"/>
                <a:gd name="T68" fmla="*/ 152 w 388"/>
                <a:gd name="T69" fmla="*/ 233 h 406"/>
                <a:gd name="T70" fmla="*/ 158 w 388"/>
                <a:gd name="T71" fmla="*/ 254 h 406"/>
                <a:gd name="T72" fmla="*/ 212 w 388"/>
                <a:gd name="T73" fmla="*/ 256 h 406"/>
                <a:gd name="T74" fmla="*/ 213 w 388"/>
                <a:gd name="T75" fmla="*/ 231 h 406"/>
                <a:gd name="T76" fmla="*/ 123 w 388"/>
                <a:gd name="T77" fmla="*/ 197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88" h="406">
                  <a:moveTo>
                    <a:pt x="41" y="59"/>
                  </a:moveTo>
                  <a:cubicBezTo>
                    <a:pt x="78" y="22"/>
                    <a:pt x="129" y="0"/>
                    <a:pt x="185" y="0"/>
                  </a:cubicBezTo>
                  <a:cubicBezTo>
                    <a:pt x="241" y="0"/>
                    <a:pt x="292" y="22"/>
                    <a:pt x="329" y="59"/>
                  </a:cubicBezTo>
                  <a:cubicBezTo>
                    <a:pt x="366" y="96"/>
                    <a:pt x="388" y="147"/>
                    <a:pt x="388" y="203"/>
                  </a:cubicBezTo>
                  <a:cubicBezTo>
                    <a:pt x="388" y="259"/>
                    <a:pt x="366" y="310"/>
                    <a:pt x="329" y="347"/>
                  </a:cubicBezTo>
                  <a:cubicBezTo>
                    <a:pt x="292" y="384"/>
                    <a:pt x="241" y="406"/>
                    <a:pt x="185" y="406"/>
                  </a:cubicBezTo>
                  <a:cubicBezTo>
                    <a:pt x="159" y="406"/>
                    <a:pt x="134" y="401"/>
                    <a:pt x="111" y="393"/>
                  </a:cubicBezTo>
                  <a:cubicBezTo>
                    <a:pt x="114" y="376"/>
                    <a:pt x="116" y="359"/>
                    <a:pt x="116" y="342"/>
                  </a:cubicBezTo>
                  <a:cubicBezTo>
                    <a:pt x="116" y="270"/>
                    <a:pt x="87" y="200"/>
                    <a:pt x="36" y="149"/>
                  </a:cubicBezTo>
                  <a:cubicBezTo>
                    <a:pt x="25" y="138"/>
                    <a:pt x="13" y="128"/>
                    <a:pt x="0" y="119"/>
                  </a:cubicBezTo>
                  <a:cubicBezTo>
                    <a:pt x="10" y="96"/>
                    <a:pt x="24" y="76"/>
                    <a:pt x="41" y="59"/>
                  </a:cubicBezTo>
                  <a:close/>
                  <a:moveTo>
                    <a:pt x="123" y="197"/>
                  </a:moveTo>
                  <a:cubicBezTo>
                    <a:pt x="112" y="188"/>
                    <a:pt x="107" y="176"/>
                    <a:pt x="107" y="161"/>
                  </a:cubicBezTo>
                  <a:cubicBezTo>
                    <a:pt x="107" y="144"/>
                    <a:pt x="113" y="131"/>
                    <a:pt x="126" y="121"/>
                  </a:cubicBezTo>
                  <a:cubicBezTo>
                    <a:pt x="138" y="111"/>
                    <a:pt x="152" y="105"/>
                    <a:pt x="173" y="105"/>
                  </a:cubicBezTo>
                  <a:cubicBezTo>
                    <a:pt x="173" y="88"/>
                    <a:pt x="173" y="88"/>
                    <a:pt x="173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20" y="105"/>
                    <a:pt x="233" y="110"/>
                    <a:pt x="244" y="120"/>
                  </a:cubicBezTo>
                  <a:cubicBezTo>
                    <a:pt x="255" y="130"/>
                    <a:pt x="261" y="143"/>
                    <a:pt x="262" y="161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6" y="154"/>
                    <a:pt x="214" y="148"/>
                    <a:pt x="211" y="144"/>
                  </a:cubicBezTo>
                  <a:cubicBezTo>
                    <a:pt x="203" y="135"/>
                    <a:pt x="168" y="135"/>
                    <a:pt x="160" y="142"/>
                  </a:cubicBezTo>
                  <a:cubicBezTo>
                    <a:pt x="152" y="147"/>
                    <a:pt x="152" y="160"/>
                    <a:pt x="159" y="165"/>
                  </a:cubicBezTo>
                  <a:cubicBezTo>
                    <a:pt x="168" y="172"/>
                    <a:pt x="200" y="177"/>
                    <a:pt x="213" y="181"/>
                  </a:cubicBezTo>
                  <a:cubicBezTo>
                    <a:pt x="229" y="186"/>
                    <a:pt x="242" y="193"/>
                    <a:pt x="250" y="200"/>
                  </a:cubicBezTo>
                  <a:cubicBezTo>
                    <a:pt x="260" y="209"/>
                    <a:pt x="265" y="221"/>
                    <a:pt x="265" y="237"/>
                  </a:cubicBezTo>
                  <a:cubicBezTo>
                    <a:pt x="265" y="256"/>
                    <a:pt x="260" y="270"/>
                    <a:pt x="248" y="279"/>
                  </a:cubicBezTo>
                  <a:cubicBezTo>
                    <a:pt x="236" y="289"/>
                    <a:pt x="222" y="295"/>
                    <a:pt x="198" y="296"/>
                  </a:cubicBezTo>
                  <a:cubicBezTo>
                    <a:pt x="198" y="318"/>
                    <a:pt x="198" y="318"/>
                    <a:pt x="198" y="318"/>
                  </a:cubicBezTo>
                  <a:cubicBezTo>
                    <a:pt x="172" y="318"/>
                    <a:pt x="172" y="318"/>
                    <a:pt x="172" y="318"/>
                  </a:cubicBezTo>
                  <a:cubicBezTo>
                    <a:pt x="172" y="296"/>
                    <a:pt x="172" y="296"/>
                    <a:pt x="172" y="296"/>
                  </a:cubicBezTo>
                  <a:cubicBezTo>
                    <a:pt x="150" y="295"/>
                    <a:pt x="136" y="290"/>
                    <a:pt x="123" y="279"/>
                  </a:cubicBezTo>
                  <a:cubicBezTo>
                    <a:pt x="111" y="268"/>
                    <a:pt x="105" y="252"/>
                    <a:pt x="105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3" y="243"/>
                    <a:pt x="155" y="250"/>
                    <a:pt x="158" y="254"/>
                  </a:cubicBezTo>
                  <a:cubicBezTo>
                    <a:pt x="167" y="265"/>
                    <a:pt x="203" y="263"/>
                    <a:pt x="212" y="256"/>
                  </a:cubicBezTo>
                  <a:cubicBezTo>
                    <a:pt x="220" y="251"/>
                    <a:pt x="221" y="237"/>
                    <a:pt x="213" y="231"/>
                  </a:cubicBezTo>
                  <a:cubicBezTo>
                    <a:pt x="195" y="216"/>
                    <a:pt x="150" y="220"/>
                    <a:pt x="123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8"/>
            <p:cNvSpPr>
              <a:spLocks noEditPoints="1"/>
            </p:cNvSpPr>
            <p:nvPr/>
          </p:nvSpPr>
          <p:spPr bwMode="auto">
            <a:xfrm>
              <a:off x="5928340" y="836444"/>
              <a:ext cx="304799" cy="304566"/>
            </a:xfrm>
            <a:custGeom>
              <a:avLst/>
              <a:gdLst>
                <a:gd name="T0" fmla="*/ 235 w 470"/>
                <a:gd name="T1" fmla="*/ 57 h 470"/>
                <a:gd name="T2" fmla="*/ 109 w 470"/>
                <a:gd name="T3" fmla="*/ 109 h 470"/>
                <a:gd name="T4" fmla="*/ 57 w 470"/>
                <a:gd name="T5" fmla="*/ 235 h 470"/>
                <a:gd name="T6" fmla="*/ 109 w 470"/>
                <a:gd name="T7" fmla="*/ 361 h 470"/>
                <a:gd name="T8" fmla="*/ 235 w 470"/>
                <a:gd name="T9" fmla="*/ 413 h 470"/>
                <a:gd name="T10" fmla="*/ 361 w 470"/>
                <a:gd name="T11" fmla="*/ 361 h 470"/>
                <a:gd name="T12" fmla="*/ 413 w 470"/>
                <a:gd name="T13" fmla="*/ 235 h 470"/>
                <a:gd name="T14" fmla="*/ 361 w 470"/>
                <a:gd name="T15" fmla="*/ 109 h 470"/>
                <a:gd name="T16" fmla="*/ 235 w 470"/>
                <a:gd name="T17" fmla="*/ 57 h 470"/>
                <a:gd name="T18" fmla="*/ 170 w 470"/>
                <a:gd name="T19" fmla="*/ 228 h 470"/>
                <a:gd name="T20" fmla="*/ 154 w 470"/>
                <a:gd name="T21" fmla="*/ 191 h 470"/>
                <a:gd name="T22" fmla="*/ 173 w 470"/>
                <a:gd name="T23" fmla="*/ 149 h 470"/>
                <a:gd name="T24" fmla="*/ 222 w 470"/>
                <a:gd name="T25" fmla="*/ 132 h 470"/>
                <a:gd name="T26" fmla="*/ 222 w 470"/>
                <a:gd name="T27" fmla="*/ 114 h 470"/>
                <a:gd name="T28" fmla="*/ 251 w 470"/>
                <a:gd name="T29" fmla="*/ 114 h 470"/>
                <a:gd name="T30" fmla="*/ 251 w 470"/>
                <a:gd name="T31" fmla="*/ 132 h 470"/>
                <a:gd name="T32" fmla="*/ 296 w 470"/>
                <a:gd name="T33" fmla="*/ 148 h 470"/>
                <a:gd name="T34" fmla="*/ 314 w 470"/>
                <a:gd name="T35" fmla="*/ 190 h 470"/>
                <a:gd name="T36" fmla="*/ 267 w 470"/>
                <a:gd name="T37" fmla="*/ 190 h 470"/>
                <a:gd name="T38" fmla="*/ 262 w 470"/>
                <a:gd name="T39" fmla="*/ 173 h 470"/>
                <a:gd name="T40" fmla="*/ 208 w 470"/>
                <a:gd name="T41" fmla="*/ 171 h 470"/>
                <a:gd name="T42" fmla="*/ 208 w 470"/>
                <a:gd name="T43" fmla="*/ 196 h 470"/>
                <a:gd name="T44" fmla="*/ 264 w 470"/>
                <a:gd name="T45" fmla="*/ 212 h 470"/>
                <a:gd name="T46" fmla="*/ 302 w 470"/>
                <a:gd name="T47" fmla="*/ 231 h 470"/>
                <a:gd name="T48" fmla="*/ 318 w 470"/>
                <a:gd name="T49" fmla="*/ 271 h 470"/>
                <a:gd name="T50" fmla="*/ 300 w 470"/>
                <a:gd name="T51" fmla="*/ 314 h 470"/>
                <a:gd name="T52" fmla="*/ 248 w 470"/>
                <a:gd name="T53" fmla="*/ 333 h 470"/>
                <a:gd name="T54" fmla="*/ 248 w 470"/>
                <a:gd name="T55" fmla="*/ 355 h 470"/>
                <a:gd name="T56" fmla="*/ 219 w 470"/>
                <a:gd name="T57" fmla="*/ 355 h 470"/>
                <a:gd name="T58" fmla="*/ 219 w 470"/>
                <a:gd name="T59" fmla="*/ 333 h 470"/>
                <a:gd name="T60" fmla="*/ 171 w 470"/>
                <a:gd name="T61" fmla="*/ 313 h 470"/>
                <a:gd name="T62" fmla="*/ 151 w 470"/>
                <a:gd name="T63" fmla="*/ 266 h 470"/>
                <a:gd name="T64" fmla="*/ 201 w 470"/>
                <a:gd name="T65" fmla="*/ 266 h 470"/>
                <a:gd name="T66" fmla="*/ 207 w 470"/>
                <a:gd name="T67" fmla="*/ 288 h 470"/>
                <a:gd name="T68" fmla="*/ 263 w 470"/>
                <a:gd name="T69" fmla="*/ 290 h 470"/>
                <a:gd name="T70" fmla="*/ 264 w 470"/>
                <a:gd name="T71" fmla="*/ 264 h 470"/>
                <a:gd name="T72" fmla="*/ 170 w 470"/>
                <a:gd name="T73" fmla="*/ 228 h 470"/>
                <a:gd name="T74" fmla="*/ 69 w 470"/>
                <a:gd name="T75" fmla="*/ 69 h 470"/>
                <a:gd name="T76" fmla="*/ 235 w 470"/>
                <a:gd name="T77" fmla="*/ 0 h 470"/>
                <a:gd name="T78" fmla="*/ 401 w 470"/>
                <a:gd name="T79" fmla="*/ 69 h 470"/>
                <a:gd name="T80" fmla="*/ 470 w 470"/>
                <a:gd name="T81" fmla="*/ 235 h 470"/>
                <a:gd name="T82" fmla="*/ 401 w 470"/>
                <a:gd name="T83" fmla="*/ 401 h 470"/>
                <a:gd name="T84" fmla="*/ 235 w 470"/>
                <a:gd name="T85" fmla="*/ 470 h 470"/>
                <a:gd name="T86" fmla="*/ 69 w 470"/>
                <a:gd name="T87" fmla="*/ 401 h 470"/>
                <a:gd name="T88" fmla="*/ 0 w 470"/>
                <a:gd name="T89" fmla="*/ 235 h 470"/>
                <a:gd name="T90" fmla="*/ 69 w 470"/>
                <a:gd name="T91" fmla="*/ 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0" h="470">
                  <a:moveTo>
                    <a:pt x="235" y="57"/>
                  </a:moveTo>
                  <a:cubicBezTo>
                    <a:pt x="186" y="57"/>
                    <a:pt x="141" y="77"/>
                    <a:pt x="109" y="109"/>
                  </a:cubicBezTo>
                  <a:cubicBezTo>
                    <a:pt x="77" y="141"/>
                    <a:pt x="57" y="186"/>
                    <a:pt x="57" y="235"/>
                  </a:cubicBezTo>
                  <a:cubicBezTo>
                    <a:pt x="57" y="284"/>
                    <a:pt x="77" y="328"/>
                    <a:pt x="109" y="361"/>
                  </a:cubicBezTo>
                  <a:cubicBezTo>
                    <a:pt x="141" y="393"/>
                    <a:pt x="186" y="413"/>
                    <a:pt x="235" y="413"/>
                  </a:cubicBezTo>
                  <a:cubicBezTo>
                    <a:pt x="284" y="413"/>
                    <a:pt x="328" y="393"/>
                    <a:pt x="361" y="361"/>
                  </a:cubicBezTo>
                  <a:cubicBezTo>
                    <a:pt x="393" y="328"/>
                    <a:pt x="413" y="284"/>
                    <a:pt x="413" y="235"/>
                  </a:cubicBezTo>
                  <a:cubicBezTo>
                    <a:pt x="413" y="186"/>
                    <a:pt x="393" y="141"/>
                    <a:pt x="361" y="109"/>
                  </a:cubicBezTo>
                  <a:cubicBezTo>
                    <a:pt x="328" y="77"/>
                    <a:pt x="284" y="57"/>
                    <a:pt x="235" y="57"/>
                  </a:cubicBezTo>
                  <a:close/>
                  <a:moveTo>
                    <a:pt x="170" y="228"/>
                  </a:moveTo>
                  <a:cubicBezTo>
                    <a:pt x="159" y="219"/>
                    <a:pt x="154" y="207"/>
                    <a:pt x="154" y="191"/>
                  </a:cubicBezTo>
                  <a:cubicBezTo>
                    <a:pt x="154" y="174"/>
                    <a:pt x="160" y="160"/>
                    <a:pt x="173" y="149"/>
                  </a:cubicBezTo>
                  <a:cubicBezTo>
                    <a:pt x="186" y="139"/>
                    <a:pt x="200" y="133"/>
                    <a:pt x="222" y="132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51" y="114"/>
                    <a:pt x="251" y="114"/>
                    <a:pt x="251" y="114"/>
                  </a:cubicBezTo>
                  <a:cubicBezTo>
                    <a:pt x="251" y="132"/>
                    <a:pt x="251" y="132"/>
                    <a:pt x="251" y="132"/>
                  </a:cubicBezTo>
                  <a:cubicBezTo>
                    <a:pt x="272" y="133"/>
                    <a:pt x="284" y="138"/>
                    <a:pt x="296" y="148"/>
                  </a:cubicBezTo>
                  <a:cubicBezTo>
                    <a:pt x="308" y="158"/>
                    <a:pt x="313" y="172"/>
                    <a:pt x="314" y="190"/>
                  </a:cubicBezTo>
                  <a:cubicBezTo>
                    <a:pt x="267" y="190"/>
                    <a:pt x="267" y="190"/>
                    <a:pt x="267" y="190"/>
                  </a:cubicBezTo>
                  <a:cubicBezTo>
                    <a:pt x="266" y="182"/>
                    <a:pt x="265" y="177"/>
                    <a:pt x="262" y="173"/>
                  </a:cubicBezTo>
                  <a:cubicBezTo>
                    <a:pt x="254" y="164"/>
                    <a:pt x="218" y="164"/>
                    <a:pt x="208" y="171"/>
                  </a:cubicBezTo>
                  <a:cubicBezTo>
                    <a:pt x="201" y="177"/>
                    <a:pt x="200" y="190"/>
                    <a:pt x="208" y="196"/>
                  </a:cubicBezTo>
                  <a:cubicBezTo>
                    <a:pt x="217" y="203"/>
                    <a:pt x="250" y="208"/>
                    <a:pt x="264" y="212"/>
                  </a:cubicBezTo>
                  <a:cubicBezTo>
                    <a:pt x="281" y="218"/>
                    <a:pt x="294" y="224"/>
                    <a:pt x="302" y="231"/>
                  </a:cubicBezTo>
                  <a:cubicBezTo>
                    <a:pt x="313" y="241"/>
                    <a:pt x="318" y="254"/>
                    <a:pt x="318" y="271"/>
                  </a:cubicBezTo>
                  <a:cubicBezTo>
                    <a:pt x="319" y="290"/>
                    <a:pt x="312" y="304"/>
                    <a:pt x="300" y="314"/>
                  </a:cubicBezTo>
                  <a:cubicBezTo>
                    <a:pt x="288" y="325"/>
                    <a:pt x="272" y="332"/>
                    <a:pt x="248" y="333"/>
                  </a:cubicBezTo>
                  <a:cubicBezTo>
                    <a:pt x="248" y="355"/>
                    <a:pt x="248" y="355"/>
                    <a:pt x="248" y="355"/>
                  </a:cubicBezTo>
                  <a:cubicBezTo>
                    <a:pt x="219" y="355"/>
                    <a:pt x="219" y="355"/>
                    <a:pt x="219" y="355"/>
                  </a:cubicBezTo>
                  <a:cubicBezTo>
                    <a:pt x="219" y="333"/>
                    <a:pt x="219" y="333"/>
                    <a:pt x="219" y="333"/>
                  </a:cubicBezTo>
                  <a:cubicBezTo>
                    <a:pt x="196" y="333"/>
                    <a:pt x="183" y="325"/>
                    <a:pt x="171" y="313"/>
                  </a:cubicBezTo>
                  <a:cubicBezTo>
                    <a:pt x="158" y="302"/>
                    <a:pt x="151" y="286"/>
                    <a:pt x="151" y="266"/>
                  </a:cubicBezTo>
                  <a:cubicBezTo>
                    <a:pt x="201" y="266"/>
                    <a:pt x="201" y="266"/>
                    <a:pt x="201" y="266"/>
                  </a:cubicBezTo>
                  <a:cubicBezTo>
                    <a:pt x="202" y="276"/>
                    <a:pt x="204" y="283"/>
                    <a:pt x="207" y="288"/>
                  </a:cubicBezTo>
                  <a:cubicBezTo>
                    <a:pt x="216" y="299"/>
                    <a:pt x="254" y="297"/>
                    <a:pt x="263" y="290"/>
                  </a:cubicBezTo>
                  <a:cubicBezTo>
                    <a:pt x="272" y="284"/>
                    <a:pt x="272" y="271"/>
                    <a:pt x="264" y="264"/>
                  </a:cubicBezTo>
                  <a:cubicBezTo>
                    <a:pt x="245" y="249"/>
                    <a:pt x="198" y="252"/>
                    <a:pt x="170" y="228"/>
                  </a:cubicBezTo>
                  <a:close/>
                  <a:moveTo>
                    <a:pt x="69" y="69"/>
                  </a:moveTo>
                  <a:cubicBezTo>
                    <a:pt x="111" y="26"/>
                    <a:pt x="170" y="0"/>
                    <a:pt x="235" y="0"/>
                  </a:cubicBezTo>
                  <a:cubicBezTo>
                    <a:pt x="300" y="0"/>
                    <a:pt x="359" y="26"/>
                    <a:pt x="401" y="69"/>
                  </a:cubicBezTo>
                  <a:cubicBezTo>
                    <a:pt x="444" y="111"/>
                    <a:pt x="470" y="170"/>
                    <a:pt x="470" y="235"/>
                  </a:cubicBezTo>
                  <a:cubicBezTo>
                    <a:pt x="470" y="300"/>
                    <a:pt x="444" y="359"/>
                    <a:pt x="401" y="401"/>
                  </a:cubicBezTo>
                  <a:cubicBezTo>
                    <a:pt x="359" y="444"/>
                    <a:pt x="300" y="470"/>
                    <a:pt x="235" y="470"/>
                  </a:cubicBezTo>
                  <a:cubicBezTo>
                    <a:pt x="170" y="470"/>
                    <a:pt x="111" y="444"/>
                    <a:pt x="69" y="401"/>
                  </a:cubicBezTo>
                  <a:cubicBezTo>
                    <a:pt x="26" y="359"/>
                    <a:pt x="0" y="300"/>
                    <a:pt x="0" y="235"/>
                  </a:cubicBezTo>
                  <a:cubicBezTo>
                    <a:pt x="0" y="170"/>
                    <a:pt x="26" y="111"/>
                    <a:pt x="69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762726" y="4645908"/>
            <a:ext cx="570977" cy="624313"/>
            <a:chOff x="697828" y="4453123"/>
            <a:chExt cx="229831" cy="251300"/>
          </a:xfrm>
        </p:grpSpPr>
        <p:sp>
          <p:nvSpPr>
            <p:cNvPr id="36" name="Freeform 665"/>
            <p:cNvSpPr>
              <a:spLocks/>
            </p:cNvSpPr>
            <p:nvPr/>
          </p:nvSpPr>
          <p:spPr bwMode="auto">
            <a:xfrm>
              <a:off x="697828" y="4453123"/>
              <a:ext cx="229831" cy="177458"/>
            </a:xfrm>
            <a:custGeom>
              <a:avLst/>
              <a:gdLst>
                <a:gd name="T0" fmla="*/ 179 w 193"/>
                <a:gd name="T1" fmla="*/ 54 h 149"/>
                <a:gd name="T2" fmla="*/ 193 w 193"/>
                <a:gd name="T3" fmla="*/ 0 h 149"/>
                <a:gd name="T4" fmla="*/ 138 w 193"/>
                <a:gd name="T5" fmla="*/ 13 h 149"/>
                <a:gd name="T6" fmla="*/ 152 w 193"/>
                <a:gd name="T7" fmla="*/ 27 h 149"/>
                <a:gd name="T8" fmla="*/ 99 w 193"/>
                <a:gd name="T9" fmla="*/ 79 h 149"/>
                <a:gd name="T10" fmla="*/ 77 w 193"/>
                <a:gd name="T11" fmla="*/ 57 h 149"/>
                <a:gd name="T12" fmla="*/ 0 w 193"/>
                <a:gd name="T13" fmla="*/ 134 h 149"/>
                <a:gd name="T14" fmla="*/ 15 w 193"/>
                <a:gd name="T15" fmla="*/ 149 h 149"/>
                <a:gd name="T16" fmla="*/ 15 w 193"/>
                <a:gd name="T17" fmla="*/ 149 h 149"/>
                <a:gd name="T18" fmla="*/ 77 w 193"/>
                <a:gd name="T19" fmla="*/ 87 h 149"/>
                <a:gd name="T20" fmla="*/ 99 w 193"/>
                <a:gd name="T21" fmla="*/ 108 h 149"/>
                <a:gd name="T22" fmla="*/ 167 w 193"/>
                <a:gd name="T23" fmla="*/ 41 h 149"/>
                <a:gd name="T24" fmla="*/ 179 w 193"/>
                <a:gd name="T25" fmla="*/ 5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149">
                  <a:moveTo>
                    <a:pt x="179" y="54"/>
                  </a:moveTo>
                  <a:lnTo>
                    <a:pt x="193" y="0"/>
                  </a:lnTo>
                  <a:lnTo>
                    <a:pt x="138" y="13"/>
                  </a:lnTo>
                  <a:lnTo>
                    <a:pt x="152" y="27"/>
                  </a:lnTo>
                  <a:lnTo>
                    <a:pt x="99" y="79"/>
                  </a:lnTo>
                  <a:lnTo>
                    <a:pt x="77" y="57"/>
                  </a:lnTo>
                  <a:lnTo>
                    <a:pt x="0" y="134"/>
                  </a:lnTo>
                  <a:lnTo>
                    <a:pt x="15" y="149"/>
                  </a:lnTo>
                  <a:lnTo>
                    <a:pt x="15" y="149"/>
                  </a:lnTo>
                  <a:lnTo>
                    <a:pt x="77" y="87"/>
                  </a:lnTo>
                  <a:lnTo>
                    <a:pt x="99" y="108"/>
                  </a:lnTo>
                  <a:lnTo>
                    <a:pt x="167" y="41"/>
                  </a:lnTo>
                  <a:lnTo>
                    <a:pt x="179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Rectangle 666"/>
            <p:cNvSpPr>
              <a:spLocks noChangeArrowheads="1"/>
            </p:cNvSpPr>
            <p:nvPr/>
          </p:nvSpPr>
          <p:spPr bwMode="auto">
            <a:xfrm>
              <a:off x="718073" y="4643682"/>
              <a:ext cx="33343" cy="607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Rectangle 667"/>
            <p:cNvSpPr>
              <a:spLocks noChangeArrowheads="1"/>
            </p:cNvSpPr>
            <p:nvPr/>
          </p:nvSpPr>
          <p:spPr bwMode="auto">
            <a:xfrm>
              <a:off x="772851" y="4613906"/>
              <a:ext cx="33343" cy="905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Rectangle 668"/>
            <p:cNvSpPr>
              <a:spLocks noChangeArrowheads="1"/>
            </p:cNvSpPr>
            <p:nvPr/>
          </p:nvSpPr>
          <p:spPr bwMode="auto">
            <a:xfrm>
              <a:off x="828820" y="4584131"/>
              <a:ext cx="33343" cy="1202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Rectangle 669"/>
            <p:cNvSpPr>
              <a:spLocks noChangeArrowheads="1"/>
            </p:cNvSpPr>
            <p:nvPr/>
          </p:nvSpPr>
          <p:spPr bwMode="auto">
            <a:xfrm>
              <a:off x="883598" y="4554357"/>
              <a:ext cx="33343" cy="1500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24" tIns="45713" rIns="91424" bIns="45713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矩形 73"/>
          <p:cNvSpPr/>
          <p:nvPr/>
        </p:nvSpPr>
        <p:spPr>
          <a:xfrm>
            <a:off x="0" y="6482536"/>
            <a:ext cx="12192000" cy="114839"/>
          </a:xfrm>
          <a:prstGeom prst="rect">
            <a:avLst/>
          </a:prstGeom>
          <a:solidFill>
            <a:srgbClr val="7AB00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06084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7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7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9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10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7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1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4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4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2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3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7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/>
          <p:bldP spid="20" grpId="0"/>
          <p:bldP spid="21" grpId="0"/>
          <p:bldP spid="22" grpId="0"/>
          <p:bldP spid="23" grpId="0"/>
          <p:bldP spid="24" grpId="0"/>
          <p:bldP spid="25" grpId="0"/>
          <p:bldP spid="26" grpId="0"/>
          <p:bldP spid="27" grpId="0"/>
          <p:bldP spid="28" grpId="0"/>
          <p:bldP spid="29" grpId="0"/>
          <p:bldP spid="30" grpId="0"/>
          <p:bldP spid="74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7AB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261" y="0"/>
            <a:ext cx="12234261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832742" y="2837789"/>
            <a:ext cx="2700439" cy="940020"/>
            <a:chOff x="5832742" y="2837789"/>
            <a:chExt cx="2700439" cy="940020"/>
          </a:xfrm>
        </p:grpSpPr>
        <p:sp>
          <p:nvSpPr>
            <p:cNvPr id="34" name="Rectangle 54"/>
            <p:cNvSpPr/>
            <p:nvPr/>
          </p:nvSpPr>
          <p:spPr>
            <a:xfrm>
              <a:off x="5846428" y="3482664"/>
              <a:ext cx="2686753" cy="2951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TEACHING GOAL</a:t>
              </a:r>
              <a:endParaRPr lang="en-US" altLang="zh-CN" sz="12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  <p:sp>
          <p:nvSpPr>
            <p:cNvPr id="35" name="Rectangle 55"/>
            <p:cNvSpPr/>
            <p:nvPr/>
          </p:nvSpPr>
          <p:spPr>
            <a:xfrm>
              <a:off x="5832742" y="2837789"/>
              <a:ext cx="268675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4000" b="1" spc="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 Light" panose="020B0306030504020204" pitchFamily="34" charset="0"/>
                </a:rPr>
                <a:t>教学目标</a:t>
              </a:r>
              <a:endParaRPr lang="en-US" altLang="zh-CN" sz="40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328" y="1789396"/>
            <a:ext cx="2345410" cy="2407954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5827378" y="3777809"/>
            <a:ext cx="3192797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altLang="zh-CN" sz="1200" dirty="0">
              <a:solidFill>
                <a:schemeClr val="bg1">
                  <a:lumMod val="85000"/>
                </a:schemeClr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688035"/>
      </p:ext>
    </p:extLst>
  </p:cSld>
  <p:clrMapOvr>
    <a:masterClrMapping/>
  </p:clrMapOvr>
  <p:transition spd="slow" advClick="0" advTm="1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38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3082" y="407873"/>
            <a:ext cx="2936192" cy="477054"/>
            <a:chOff x="593838" y="646821"/>
            <a:chExt cx="2936190" cy="477053"/>
          </a:xfrm>
        </p:grpSpPr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062383" y="817254"/>
              <a:ext cx="1467645" cy="2923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45720" tIns="22860" rIns="45720" bIns="22860">
              <a:spAutoFit/>
            </a:bodyPr>
            <a:lstStyle/>
            <a:p>
              <a:pPr algn="ctr" defTabSz="1088277"/>
              <a:r>
                <a:rPr lang="en-CA" sz="1600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Teaching Goal</a:t>
              </a:r>
              <a:endParaRPr lang="en-CA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93838" y="646821"/>
              <a:ext cx="1467067" cy="477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1088277"/>
              <a:r>
                <a:rPr lang="zh-CN" altLang="en-US" sz="25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教学目标</a:t>
              </a:r>
              <a:endParaRPr lang="en-CA" altLang="zh-CN" sz="2500" b="1" dirty="0"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06" r="54643"/>
          <a:stretch/>
        </p:blipFill>
        <p:spPr>
          <a:xfrm>
            <a:off x="-658" y="387257"/>
            <a:ext cx="470198" cy="427621"/>
          </a:xfrm>
          <a:prstGeom prst="rect">
            <a:avLst/>
          </a:prstGeom>
        </p:spPr>
      </p:pic>
      <p:sp>
        <p:nvSpPr>
          <p:cNvPr id="41" name="五边形 40"/>
          <p:cNvSpPr/>
          <p:nvPr/>
        </p:nvSpPr>
        <p:spPr>
          <a:xfrm flipH="1">
            <a:off x="2640543" y="3935609"/>
            <a:ext cx="3003175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五边形 41"/>
          <p:cNvSpPr/>
          <p:nvPr/>
        </p:nvSpPr>
        <p:spPr>
          <a:xfrm flipH="1">
            <a:off x="3796772" y="4542018"/>
            <a:ext cx="1846947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43" name="五边形 42"/>
          <p:cNvSpPr/>
          <p:nvPr/>
        </p:nvSpPr>
        <p:spPr>
          <a:xfrm flipH="1">
            <a:off x="3094149" y="5148427"/>
            <a:ext cx="2549568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五边形 43"/>
          <p:cNvSpPr/>
          <p:nvPr/>
        </p:nvSpPr>
        <p:spPr>
          <a:xfrm flipH="1">
            <a:off x="1967541" y="5754837"/>
            <a:ext cx="3676176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159"/>
          <p:cNvSpPr txBox="1"/>
          <p:nvPr/>
        </p:nvSpPr>
        <p:spPr>
          <a:xfrm>
            <a:off x="4876376" y="3986157"/>
            <a:ext cx="630429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73%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46" name="TextBox 160"/>
          <p:cNvSpPr txBox="1"/>
          <p:nvPr/>
        </p:nvSpPr>
        <p:spPr>
          <a:xfrm>
            <a:off x="4848386" y="4597390"/>
            <a:ext cx="66717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30%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47" name="TextBox 161"/>
          <p:cNvSpPr txBox="1"/>
          <p:nvPr/>
        </p:nvSpPr>
        <p:spPr>
          <a:xfrm>
            <a:off x="4847586" y="5203879"/>
            <a:ext cx="66877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50%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48" name="TextBox 162"/>
          <p:cNvSpPr txBox="1"/>
          <p:nvPr/>
        </p:nvSpPr>
        <p:spPr>
          <a:xfrm>
            <a:off x="4893273" y="5816219"/>
            <a:ext cx="628698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75%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49" name="五边形 48"/>
          <p:cNvSpPr/>
          <p:nvPr/>
        </p:nvSpPr>
        <p:spPr>
          <a:xfrm>
            <a:off x="6612568" y="3938263"/>
            <a:ext cx="1532885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rgbClr val="0070C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50" name="五边形 49"/>
          <p:cNvSpPr/>
          <p:nvPr/>
        </p:nvSpPr>
        <p:spPr>
          <a:xfrm>
            <a:off x="6612570" y="4544673"/>
            <a:ext cx="2893703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五边形 50"/>
          <p:cNvSpPr/>
          <p:nvPr/>
        </p:nvSpPr>
        <p:spPr>
          <a:xfrm>
            <a:off x="6612569" y="5151083"/>
            <a:ext cx="1814423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rgbClr val="0070C0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52" name="五边形 51"/>
          <p:cNvSpPr/>
          <p:nvPr/>
        </p:nvSpPr>
        <p:spPr>
          <a:xfrm>
            <a:off x="6612569" y="5757491"/>
            <a:ext cx="3867975" cy="479356"/>
          </a:xfrm>
          <a:prstGeom prst="homePlate">
            <a:avLst/>
          </a:prstGeom>
          <a:solidFill>
            <a:srgbClr val="7AB005"/>
          </a:solidFill>
          <a:ln>
            <a:noFill/>
          </a:ln>
          <a:effectLst>
            <a:outerShdw blurRad="1270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467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173"/>
          <p:cNvSpPr txBox="1"/>
          <p:nvPr/>
        </p:nvSpPr>
        <p:spPr>
          <a:xfrm>
            <a:off x="6764782" y="3994783"/>
            <a:ext cx="659155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20%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54" name="TextBox 174"/>
          <p:cNvSpPr txBox="1"/>
          <p:nvPr/>
        </p:nvSpPr>
        <p:spPr>
          <a:xfrm>
            <a:off x="6759972" y="4591341"/>
            <a:ext cx="668773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56%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55" name="TextBox 175"/>
          <p:cNvSpPr txBox="1"/>
          <p:nvPr/>
        </p:nvSpPr>
        <p:spPr>
          <a:xfrm>
            <a:off x="6764783" y="5203877"/>
            <a:ext cx="659155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29%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56" name="TextBox 176"/>
          <p:cNvSpPr txBox="1"/>
          <p:nvPr/>
        </p:nvSpPr>
        <p:spPr>
          <a:xfrm>
            <a:off x="6814556" y="5812943"/>
            <a:ext cx="593560" cy="42056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en-US" altLang="zh-CN" sz="2133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77%</a:t>
            </a:r>
            <a:endParaRPr lang="zh-CN" altLang="en-US" sz="2133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57" name="TextBox 180"/>
          <p:cNvSpPr txBox="1"/>
          <p:nvPr/>
        </p:nvSpPr>
        <p:spPr>
          <a:xfrm>
            <a:off x="5728406" y="4041362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latin typeface="Impact" panose="020B0806030902050204" pitchFamily="34" charset="0"/>
                <a:ea typeface="微软雅黑" pitchFamily="34" charset="-122"/>
              </a:rPr>
              <a:t>项目一</a:t>
            </a:r>
          </a:p>
        </p:txBody>
      </p:sp>
      <p:sp>
        <p:nvSpPr>
          <p:cNvPr id="58" name="TextBox 181"/>
          <p:cNvSpPr txBox="1"/>
          <p:nvPr/>
        </p:nvSpPr>
        <p:spPr>
          <a:xfrm>
            <a:off x="5728406" y="4643474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latin typeface="Impact" panose="020B0806030902050204" pitchFamily="34" charset="0"/>
                <a:ea typeface="微软雅黑" pitchFamily="34" charset="-122"/>
              </a:rPr>
              <a:t>项目二</a:t>
            </a:r>
          </a:p>
        </p:txBody>
      </p:sp>
      <p:sp>
        <p:nvSpPr>
          <p:cNvPr id="59" name="TextBox 182"/>
          <p:cNvSpPr txBox="1"/>
          <p:nvPr/>
        </p:nvSpPr>
        <p:spPr>
          <a:xfrm>
            <a:off x="5728638" y="5249883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latin typeface="Impact" panose="020B0806030902050204" pitchFamily="34" charset="0"/>
                <a:ea typeface="微软雅黑" pitchFamily="34" charset="-122"/>
              </a:rPr>
              <a:t>项目三</a:t>
            </a:r>
          </a:p>
        </p:txBody>
      </p:sp>
      <p:sp>
        <p:nvSpPr>
          <p:cNvPr id="60" name="TextBox 183"/>
          <p:cNvSpPr txBox="1"/>
          <p:nvPr/>
        </p:nvSpPr>
        <p:spPr>
          <a:xfrm>
            <a:off x="5728638" y="5858949"/>
            <a:ext cx="800219" cy="338554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pPr algn="ctr"/>
            <a:r>
              <a:rPr lang="zh-CN" altLang="en-US" sz="1600" b="1" dirty="0">
                <a:latin typeface="Impact" panose="020B0806030902050204" pitchFamily="34" charset="0"/>
                <a:ea typeface="微软雅黑" pitchFamily="34" charset="-122"/>
              </a:rPr>
              <a:t>项目四</a:t>
            </a:r>
          </a:p>
        </p:txBody>
      </p:sp>
      <p:sp>
        <p:nvSpPr>
          <p:cNvPr id="61" name="Oval 4"/>
          <p:cNvSpPr/>
          <p:nvPr/>
        </p:nvSpPr>
        <p:spPr>
          <a:xfrm>
            <a:off x="6610061" y="1661187"/>
            <a:ext cx="1118120" cy="1054600"/>
          </a:xfrm>
          <a:prstGeom prst="ellipse">
            <a:avLst/>
          </a:prstGeom>
          <a:solidFill>
            <a:srgbClr val="7AB005"/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867" b="1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2016</a:t>
            </a:r>
          </a:p>
        </p:txBody>
      </p:sp>
      <p:sp>
        <p:nvSpPr>
          <p:cNvPr id="62" name="Oval 5"/>
          <p:cNvSpPr/>
          <p:nvPr/>
        </p:nvSpPr>
        <p:spPr>
          <a:xfrm>
            <a:off x="4548156" y="1661187"/>
            <a:ext cx="1118120" cy="1054600"/>
          </a:xfrm>
          <a:prstGeom prst="ellipse">
            <a:avLst/>
          </a:prstGeom>
          <a:solidFill>
            <a:srgbClr val="7AB005"/>
          </a:solidFill>
          <a:ln w="63500">
            <a:solidFill>
              <a:schemeClr val="bg1"/>
            </a:solidFill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altLang="zh-CN" sz="1867" b="1" dirty="0">
                <a:solidFill>
                  <a:schemeClr val="bg1"/>
                </a:solidFill>
                <a:latin typeface="Impact" panose="020B0806030902050204" pitchFamily="34" charset="0"/>
                <a:ea typeface="微软雅黑" pitchFamily="34" charset="-122"/>
              </a:rPr>
              <a:t>2015</a:t>
            </a:r>
            <a:endParaRPr lang="en-US" sz="1867" b="1" dirty="0">
              <a:solidFill>
                <a:schemeClr val="bg1"/>
              </a:solidFill>
              <a:latin typeface="Impact" panose="020B0806030902050204" pitchFamily="34" charset="0"/>
              <a:ea typeface="微软雅黑" pitchFamily="34" charset="-122"/>
            </a:endParaRP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6612568" y="2845497"/>
            <a:ext cx="3867976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05">
              <a:lnSpc>
                <a:spcPct val="13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05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您的内容打在这里，或者通过复制您的文本后，在此框中选择粘贴，并选择只保留文字。</a:t>
            </a:r>
            <a:endParaRPr lang="en-US" sz="1200" spc="3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1843314" y="2845495"/>
            <a:ext cx="3814563" cy="846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05">
              <a:lnSpc>
                <a:spcPct val="130000"/>
              </a:lnSpc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单击此处添加标题</a:t>
            </a:r>
            <a:endParaRPr lang="en-US" altLang="zh-CN" sz="1600" b="1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8205">
              <a:lnSpc>
                <a:spcPct val="130000"/>
              </a:lnSpc>
            </a:pPr>
            <a:r>
              <a:rPr lang="zh-CN" altLang="en-US" sz="1200" spc="3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您的内容打在这里，或者通过复制您的文本后，在此框中选择粘贴，并选择只保留文字。</a:t>
            </a:r>
            <a:endParaRPr lang="en-US" sz="1200" spc="3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502034"/>
      </p:ext>
    </p:extLst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 animBg="1"/>
      <p:bldP spid="62" grpId="0" animBg="1"/>
      <p:bldP spid="63" grpId="0"/>
      <p:bldP spid="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教育教学培训课件通用通用PPT模板"/>
</p:tagLst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797979"/>
      </a:dk2>
      <a:lt2>
        <a:srgbClr val="43B4E3"/>
      </a:lt2>
      <a:accent1>
        <a:srgbClr val="0070C0"/>
      </a:accent1>
      <a:accent2>
        <a:srgbClr val="CECECE"/>
      </a:accent2>
      <a:accent3>
        <a:srgbClr val="329FD1"/>
      </a:accent3>
      <a:accent4>
        <a:srgbClr val="CECECE"/>
      </a:accent4>
      <a:accent5>
        <a:srgbClr val="0070C0"/>
      </a:accent5>
      <a:accent6>
        <a:srgbClr val="CECECE"/>
      </a:accent6>
      <a:hlink>
        <a:srgbClr val="169EBE"/>
      </a:hlink>
      <a:folHlink>
        <a:srgbClr val="0070C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1687</Words>
  <Application>Microsoft Office PowerPoint</Application>
  <PresentationFormat>宽屏</PresentationFormat>
  <Paragraphs>246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48" baseType="lpstr">
      <vt:lpstr>Clear Sans</vt:lpstr>
      <vt:lpstr>Fira Sans SemiBold Italic</vt:lpstr>
      <vt:lpstr>Gill Sans</vt:lpstr>
      <vt:lpstr>Gulim</vt:lpstr>
      <vt:lpstr>Impact MT Std</vt:lpstr>
      <vt:lpstr>Kozuka Mincho Pro EL</vt:lpstr>
      <vt:lpstr>Kozuka Mincho Pro H</vt:lpstr>
      <vt:lpstr>Lato Light</vt:lpstr>
      <vt:lpstr>Lato Regular</vt:lpstr>
      <vt:lpstr>Lucida Grande</vt:lpstr>
      <vt:lpstr>ＭＳ Ｐゴシック</vt:lpstr>
      <vt:lpstr>Open Sans</vt:lpstr>
      <vt:lpstr>Open Sans Light</vt:lpstr>
      <vt:lpstr>华文黑体</vt:lpstr>
      <vt:lpstr>宋体</vt:lpstr>
      <vt:lpstr>宋体</vt:lpstr>
      <vt:lpstr>微软雅黑</vt:lpstr>
      <vt:lpstr>微软雅黑 Light</vt:lpstr>
      <vt:lpstr>Arial</vt:lpstr>
      <vt:lpstr>Arial</vt:lpstr>
      <vt:lpstr>Calibri</vt:lpstr>
      <vt:lpstr>Calibri Light</vt:lpstr>
      <vt:lpstr>Helvetica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小鹿PPT；http://pptx.taobao.com</dc:title>
  <dc:creator>小鹿PPT; http://pptx.taobao.com</dc:creator>
  <dc:description>小鹿PPT；http://pptx.taobao.com</dc:description>
  <cp:lastModifiedBy>User</cp:lastModifiedBy>
  <cp:revision>2</cp:revision>
  <dcterms:created xsi:type="dcterms:W3CDTF">2016-11-25T06:52:07Z</dcterms:created>
  <dcterms:modified xsi:type="dcterms:W3CDTF">2018-05-17T08:21:01Z</dcterms:modified>
</cp:coreProperties>
</file>