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ks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B5B"/>
    <a:srgbClr val="F8F4F3"/>
    <a:srgbClr val="FFD1D1"/>
    <a:srgbClr val="FF7979"/>
    <a:srgbClr val="FF3F3F"/>
    <a:srgbClr val="CF3117"/>
    <a:srgbClr val="FFB7B7"/>
    <a:srgbClr val="FF5357"/>
    <a:srgbClr val="67625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2007_Workbook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spPr>
              <a:solidFill>
                <a:srgbClr val="FF5B5B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rgbClr val="FF5B5B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2.5</c:v>
                </c:pt>
                <c:pt idx="2">
                  <c:v>2.5</c:v>
                </c:pt>
                <c:pt idx="3">
                  <c:v>2.5</c:v>
                </c:pt>
              </c:numCache>
            </c:numRef>
          </c:val>
        </c:ser>
        <c:dLbls/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1179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086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311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61391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785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37492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924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948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80725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06615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05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3D5B9-C2C8-43E5-98DF-8B5DDA0B6C90}" type="datetimeFigureOut">
              <a:rPr lang="zh-CN" altLang="en-US" smtClean="0"/>
              <a:pPr/>
              <a:t>2015/5/1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591E0-BFC9-4B7C-9DF4-1E9E8C1E6E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9719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grayscl/>
          </a:blip>
          <a:srcRect t="5328" b="9947"/>
          <a:stretch/>
        </p:blipFill>
        <p:spPr>
          <a:xfrm>
            <a:off x="0" y="-29029"/>
            <a:ext cx="12197755" cy="692331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29029"/>
            <a:ext cx="12197755" cy="69088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" y="6680200"/>
            <a:ext cx="12197755" cy="214086"/>
          </a:xfrm>
          <a:prstGeom prst="rect">
            <a:avLst/>
          </a:prstGeom>
          <a:solidFill>
            <a:srgbClr val="F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241139" y="3459615"/>
            <a:ext cx="5715475" cy="458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Ting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shuo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jia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ge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ying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wen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jiu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bian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gao</a:t>
            </a:r>
            <a:r>
              <a:rPr lang="en-US" altLang="zh-CN" b="1" dirty="0" smtClean="0">
                <a:solidFill>
                  <a:schemeClr val="bg1"/>
                </a:solidFill>
                <a:latin typeface="+mj-ea"/>
                <a:ea typeface="+mj-ea"/>
              </a:rPr>
              <a:t> da </a:t>
            </a:r>
            <a:r>
              <a:rPr lang="en-US" altLang="zh-CN" b="1" dirty="0" err="1" smtClean="0">
                <a:solidFill>
                  <a:schemeClr val="bg1"/>
                </a:solidFill>
                <a:latin typeface="+mj-ea"/>
                <a:ea typeface="+mj-ea"/>
              </a:rPr>
              <a:t>shang</a:t>
            </a:r>
            <a:endParaRPr lang="en-US" altLang="zh-CN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8" name="图片 7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200" y="2190523"/>
            <a:ext cx="9753600" cy="778192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185259" y="2639197"/>
            <a:ext cx="5827236" cy="9883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4400" b="1" dirty="0" smtClean="0">
                <a:solidFill>
                  <a:schemeClr val="bg1"/>
                </a:solidFill>
                <a:latin typeface="微软雅黑"/>
                <a:ea typeface="微软雅黑"/>
              </a:rPr>
              <a:t>我就是想凑够九个字数</a:t>
            </a:r>
            <a:endParaRPr lang="en-US" altLang="zh-CN" sz="4400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2203" y="97503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-1" y="6466219"/>
            <a:ext cx="12197755" cy="214086"/>
          </a:xfrm>
          <a:prstGeom prst="rect">
            <a:avLst/>
          </a:prstGeom>
          <a:solidFill>
            <a:srgbClr val="FF5B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-1" y="6259548"/>
            <a:ext cx="12197755" cy="214086"/>
          </a:xfrm>
          <a:prstGeom prst="rect">
            <a:avLst/>
          </a:prstGeom>
          <a:solidFill>
            <a:srgbClr val="FF7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3352800" y="2639197"/>
            <a:ext cx="24638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2700000">
            <a:off x="5969718" y="2401717"/>
            <a:ext cx="258315" cy="25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6345032" y="2639197"/>
            <a:ext cx="2463800" cy="0"/>
          </a:xfrm>
          <a:prstGeom prst="line">
            <a:avLst/>
          </a:prstGeom>
          <a:ln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52800" y="4127500"/>
            <a:ext cx="545603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68795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t="5328" b="9947"/>
          <a:stretch/>
        </p:blipFill>
        <p:spPr>
          <a:xfrm>
            <a:off x="1" y="-29028"/>
            <a:ext cx="12197754" cy="692331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-32380"/>
            <a:ext cx="4147521" cy="690880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241300" y="2982119"/>
            <a:ext cx="15494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 rot="2700000">
            <a:off x="1953642" y="2744638"/>
            <a:ext cx="258315" cy="25831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2400300" y="2982119"/>
            <a:ext cx="1447800" cy="0"/>
          </a:xfrm>
          <a:prstGeom prst="line">
            <a:avLst/>
          </a:prstGeom>
          <a:ln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1300" y="3937826"/>
            <a:ext cx="35052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67988" y="4066605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谁说我是目录，我跟谁急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06088" y="4320619"/>
            <a:ext cx="23791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solidFill>
                  <a:schemeClr val="bg1"/>
                </a:solidFill>
              </a:rPr>
              <a:t>Wo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shi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gao</a:t>
            </a:r>
            <a:r>
              <a:rPr lang="en-US" altLang="zh-CN" sz="1000" dirty="0" smtClean="0">
                <a:solidFill>
                  <a:schemeClr val="bg1"/>
                </a:solidFill>
              </a:rPr>
              <a:t> da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shang</a:t>
            </a:r>
            <a:r>
              <a:rPr lang="en-US" altLang="zh-CN" sz="1000" dirty="0" smtClean="0">
                <a:solidFill>
                  <a:schemeClr val="bg1"/>
                </a:solidFill>
              </a:rPr>
              <a:t> can you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ming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bai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325220" y="3146719"/>
            <a:ext cx="1515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目  录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52203" y="97503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39541" y="-32380"/>
            <a:ext cx="8096314" cy="6908800"/>
          </a:xfrm>
          <a:prstGeom prst="rect">
            <a:avLst/>
          </a:prstGeom>
          <a:solidFill>
            <a:schemeClr val="tx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98877" y="2169326"/>
            <a:ext cx="4667094" cy="467334"/>
          </a:xfrm>
          <a:prstGeom prst="rect">
            <a:avLst/>
          </a:prstGeom>
          <a:solidFill>
            <a:srgbClr val="FF5B5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31543" y="2169326"/>
            <a:ext cx="467334" cy="467334"/>
          </a:xfrm>
          <a:prstGeom prst="rect">
            <a:avLst/>
          </a:prstGeom>
          <a:solidFill>
            <a:srgbClr val="CF3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544325" y="216932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丫</a:t>
            </a:r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的，谁叫你数题目数字的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31543" y="210777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98877" y="2913052"/>
            <a:ext cx="4667094" cy="467334"/>
          </a:xfrm>
          <a:prstGeom prst="rect">
            <a:avLst/>
          </a:prstGeom>
          <a:solidFill>
            <a:srgbClr val="FF5B5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31543" y="2913052"/>
            <a:ext cx="467334" cy="467334"/>
          </a:xfrm>
          <a:prstGeom prst="rect">
            <a:avLst/>
          </a:prstGeom>
          <a:solidFill>
            <a:srgbClr val="CF3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39543" y="2907383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不知道数学是体育老师教的啊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31543" y="285149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98877" y="3712663"/>
            <a:ext cx="4667094" cy="467334"/>
          </a:xfrm>
          <a:prstGeom prst="rect">
            <a:avLst/>
          </a:prstGeom>
          <a:solidFill>
            <a:srgbClr val="FF5B5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31543" y="3712663"/>
            <a:ext cx="467334" cy="467334"/>
          </a:xfrm>
          <a:prstGeom prst="rect">
            <a:avLst/>
          </a:prstGeom>
          <a:solidFill>
            <a:srgbClr val="CF3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339543" y="3706994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你说你有强迫症，关我屁事啊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31543" y="365110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98877" y="4517943"/>
            <a:ext cx="4667094" cy="467334"/>
          </a:xfrm>
          <a:prstGeom prst="rect">
            <a:avLst/>
          </a:prstGeom>
          <a:solidFill>
            <a:srgbClr val="FF5B5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631543" y="4517943"/>
            <a:ext cx="467334" cy="467334"/>
          </a:xfrm>
          <a:prstGeom prst="rect">
            <a:avLst/>
          </a:prstGeom>
          <a:solidFill>
            <a:srgbClr val="CF3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262872" y="451227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坑的就是强迫症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31543" y="44563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4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58185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t="5328" b="9947"/>
          <a:stretch/>
        </p:blipFill>
        <p:spPr>
          <a:xfrm>
            <a:off x="1" y="-29028"/>
            <a:ext cx="12197754" cy="692331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-32380"/>
            <a:ext cx="4147521" cy="690880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241300" y="2982119"/>
            <a:ext cx="15494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圆角矩形 22"/>
          <p:cNvSpPr/>
          <p:nvPr/>
        </p:nvSpPr>
        <p:spPr>
          <a:xfrm rot="2700000">
            <a:off x="1953642" y="2744638"/>
            <a:ext cx="258315" cy="25831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2400300" y="2982119"/>
            <a:ext cx="1447800" cy="0"/>
          </a:xfrm>
          <a:prstGeom prst="line">
            <a:avLst/>
          </a:prstGeom>
          <a:ln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1300" y="3937826"/>
            <a:ext cx="35052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867988" y="4066605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</a:rPr>
              <a:t>我就是过渡页，别跟我急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06088" y="4320619"/>
            <a:ext cx="23791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err="1" smtClean="0">
                <a:solidFill>
                  <a:schemeClr val="bg1"/>
                </a:solidFill>
              </a:rPr>
              <a:t>Wo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shi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gao</a:t>
            </a:r>
            <a:r>
              <a:rPr lang="en-US" altLang="zh-CN" sz="1000" dirty="0" smtClean="0">
                <a:solidFill>
                  <a:schemeClr val="bg1"/>
                </a:solidFill>
              </a:rPr>
              <a:t> da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shang</a:t>
            </a:r>
            <a:r>
              <a:rPr lang="en-US" altLang="zh-CN" sz="1000" dirty="0" smtClean="0">
                <a:solidFill>
                  <a:schemeClr val="bg1"/>
                </a:solidFill>
              </a:rPr>
              <a:t> can you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ming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bai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59699" y="3101162"/>
            <a:ext cx="2028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+mj-ea"/>
                <a:ea typeface="+mj-ea"/>
              </a:rPr>
              <a:t>过 渡 页</a:t>
            </a:r>
            <a:endParaRPr lang="zh-CN" altLang="en-US" sz="40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52203" y="97503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39541" y="-32380"/>
            <a:ext cx="8096314" cy="6908800"/>
          </a:xfrm>
          <a:prstGeom prst="rect">
            <a:avLst/>
          </a:prstGeom>
          <a:solidFill>
            <a:schemeClr val="tx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098877" y="2169326"/>
            <a:ext cx="4667094" cy="467334"/>
          </a:xfrm>
          <a:prstGeom prst="rect">
            <a:avLst/>
          </a:prstGeom>
          <a:solidFill>
            <a:srgbClr val="FF5B5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31543" y="2169326"/>
            <a:ext cx="467334" cy="467334"/>
          </a:xfrm>
          <a:prstGeom prst="rect">
            <a:avLst/>
          </a:prstGeom>
          <a:solidFill>
            <a:srgbClr val="CF31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544325" y="2169326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丫</a:t>
            </a:r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的，谁叫你数题目数字的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31543" y="2107770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1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98877" y="2913052"/>
            <a:ext cx="4667094" cy="467334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631543" y="2913052"/>
            <a:ext cx="467334" cy="46733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39543" y="2907383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不知道数学是体育老师教的啊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631543" y="285149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2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098877" y="3712663"/>
            <a:ext cx="4667094" cy="467334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631543" y="3712663"/>
            <a:ext cx="467334" cy="46733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6339543" y="3706994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你说你有强迫症，关我屁事啊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31543" y="365110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3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98877" y="4517943"/>
            <a:ext cx="4667094" cy="467334"/>
          </a:xfrm>
          <a:prstGeom prst="rect">
            <a:avLst/>
          </a:prstGeom>
          <a:solidFill>
            <a:schemeClr val="bg1">
              <a:lumMod val="6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5631543" y="4517943"/>
            <a:ext cx="467334" cy="46733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262872" y="4512274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坑的就是强迫症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631543" y="4456387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4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5380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t="5328" b="9947"/>
          <a:stretch/>
        </p:blipFill>
        <p:spPr>
          <a:xfrm>
            <a:off x="1" y="-29028"/>
            <a:ext cx="12197754" cy="692331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-32380"/>
            <a:ext cx="12192001" cy="68008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891603" y="-121280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47700"/>
            <a:ext cx="12192000" cy="6246586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77403" y="7682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丫</a:t>
            </a:r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的，谁叫你数题目数字的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55600" y="209997"/>
            <a:ext cx="221803" cy="2218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687962" y="3680597"/>
            <a:ext cx="3262432" cy="581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5B5B"/>
                </a:solidFill>
                <a:latin typeface="微软雅黑"/>
                <a:ea typeface="微软雅黑"/>
              </a:rPr>
              <a:t>我就是想凑够九个字数</a:t>
            </a:r>
            <a:endParaRPr lang="en-US" altLang="zh-CN" sz="2400" b="1" dirty="0">
              <a:solidFill>
                <a:srgbClr val="FF5B5B"/>
              </a:solidFill>
              <a:latin typeface="微软雅黑"/>
              <a:ea typeface="微软雅黑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750728" y="4274354"/>
            <a:ext cx="3136900" cy="0"/>
          </a:xfrm>
          <a:prstGeom prst="line">
            <a:avLst/>
          </a:prstGeom>
          <a:ln>
            <a:solidFill>
              <a:srgbClr val="FF5B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87962" y="4380781"/>
            <a:ext cx="3199666" cy="1706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对</a:t>
            </a:r>
            <a:r>
              <a:rPr lang="zh-CN" altLang="en-US" dirty="0" smtClean="0"/>
              <a:t>啊，这本来就是十个字数，那我为什么要写九个数呢。我就告诉你吧，因为我喜欢。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I like do it</a:t>
            </a:r>
            <a:r>
              <a:rPr lang="zh-CN" altLang="en-US" dirty="0" smtClean="0"/>
              <a:t>！！！！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4407574" y="3680597"/>
            <a:ext cx="3570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5B5B"/>
                </a:solidFill>
                <a:latin typeface="微软雅黑"/>
                <a:ea typeface="微软雅黑"/>
              </a:rPr>
              <a:t>为什么放美女的图来搭配</a:t>
            </a:r>
            <a:endParaRPr lang="en-US" altLang="zh-CN" sz="2400" b="1" dirty="0">
              <a:solidFill>
                <a:srgbClr val="FF5B5B"/>
              </a:solidFill>
              <a:latin typeface="微软雅黑"/>
              <a:ea typeface="微软雅黑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624228" y="4274354"/>
            <a:ext cx="3136900" cy="0"/>
          </a:xfrm>
          <a:prstGeom prst="line">
            <a:avLst/>
          </a:prstGeom>
          <a:ln>
            <a:solidFill>
              <a:srgbClr val="FF5B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/>
          <p:cNvSpPr txBox="1"/>
          <p:nvPr/>
        </p:nvSpPr>
        <p:spPr>
          <a:xfrm>
            <a:off x="4561462" y="4380781"/>
            <a:ext cx="31996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快播都面临</a:t>
            </a:r>
            <a:r>
              <a:rPr lang="en-US" altLang="zh-CN" dirty="0" smtClean="0"/>
              <a:t>2.6</a:t>
            </a:r>
            <a:r>
              <a:rPr lang="zh-CN" altLang="en-US" dirty="0" smtClean="0"/>
              <a:t>亿的巨额罚款了，据说现在还以每天几千万的速度递增，破产是早晚的事，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算是给大家的福利吧！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8805505" y="3680597"/>
            <a:ext cx="2646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5B5B"/>
                </a:solidFill>
                <a:latin typeface="微软雅黑"/>
                <a:ea typeface="微软雅黑"/>
              </a:rPr>
              <a:t>为什么不放苍老师</a:t>
            </a:r>
            <a:endParaRPr lang="en-US" altLang="zh-CN" sz="2400" b="1" dirty="0">
              <a:solidFill>
                <a:srgbClr val="FF5B5B"/>
              </a:solidFill>
              <a:latin typeface="微软雅黑"/>
              <a:ea typeface="微软雅黑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8560494" y="4274354"/>
            <a:ext cx="3136900" cy="0"/>
          </a:xfrm>
          <a:prstGeom prst="line">
            <a:avLst/>
          </a:prstGeom>
          <a:ln>
            <a:solidFill>
              <a:srgbClr val="FF5B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8497728" y="4380781"/>
            <a:ext cx="31996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你丫的，人家苍老师早从良了，况且快播都倒闭了，有的看就不错了。奈何屌丝千千万，就没人给快播募捐呢！</a:t>
            </a:r>
            <a:endParaRPr lang="zh-CN" altLang="en-US" dirty="0"/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87" t="460" r="1600"/>
          <a:stretch>
            <a:fillRect/>
          </a:stretch>
        </p:blipFill>
        <p:spPr>
          <a:xfrm>
            <a:off x="1099264" y="1024869"/>
            <a:ext cx="2439828" cy="2439828"/>
          </a:xfrm>
          <a:custGeom>
            <a:avLst/>
            <a:gdLst>
              <a:gd name="connsiteX0" fmla="*/ 1219914 w 2439828"/>
              <a:gd name="connsiteY0" fmla="*/ 0 h 2439828"/>
              <a:gd name="connsiteX1" fmla="*/ 2439828 w 2439828"/>
              <a:gd name="connsiteY1" fmla="*/ 1219914 h 2439828"/>
              <a:gd name="connsiteX2" fmla="*/ 1219914 w 2439828"/>
              <a:gd name="connsiteY2" fmla="*/ 2439828 h 2439828"/>
              <a:gd name="connsiteX3" fmla="*/ 0 w 2439828"/>
              <a:gd name="connsiteY3" fmla="*/ 1219914 h 2439828"/>
              <a:gd name="connsiteX4" fmla="*/ 1219914 w 2439828"/>
              <a:gd name="connsiteY4" fmla="*/ 0 h 243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828" h="2439828">
                <a:moveTo>
                  <a:pt x="1219914" y="0"/>
                </a:moveTo>
                <a:cubicBezTo>
                  <a:pt x="1893654" y="0"/>
                  <a:pt x="2439828" y="546174"/>
                  <a:pt x="2439828" y="1219914"/>
                </a:cubicBezTo>
                <a:cubicBezTo>
                  <a:pt x="2439828" y="1893654"/>
                  <a:pt x="1893654" y="2439828"/>
                  <a:pt x="1219914" y="2439828"/>
                </a:cubicBezTo>
                <a:cubicBezTo>
                  <a:pt x="546174" y="2439828"/>
                  <a:pt x="0" y="1893654"/>
                  <a:pt x="0" y="1219914"/>
                </a:cubicBezTo>
                <a:cubicBezTo>
                  <a:pt x="0" y="546174"/>
                  <a:pt x="546174" y="0"/>
                  <a:pt x="1219914" y="0"/>
                </a:cubicBez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167" t="-98" r="49403" b="100000"/>
          <a:stretch>
            <a:fillRect/>
          </a:stretch>
        </p:blipFill>
        <p:spPr>
          <a:xfrm>
            <a:off x="6099564" y="988288"/>
            <a:ext cx="123462" cy="3117"/>
          </a:xfrm>
          <a:custGeom>
            <a:avLst/>
            <a:gdLst>
              <a:gd name="connsiteX0" fmla="*/ 61731 w 123462"/>
              <a:gd name="connsiteY0" fmla="*/ 0 h 3117"/>
              <a:gd name="connsiteX1" fmla="*/ 123462 w 123462"/>
              <a:gd name="connsiteY1" fmla="*/ 3117 h 3117"/>
              <a:gd name="connsiteX2" fmla="*/ 0 w 123462"/>
              <a:gd name="connsiteY2" fmla="*/ 3117 h 3117"/>
              <a:gd name="connsiteX3" fmla="*/ 61731 w 123462"/>
              <a:gd name="connsiteY3" fmla="*/ 0 h 3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462" h="3117">
                <a:moveTo>
                  <a:pt x="61731" y="0"/>
                </a:moveTo>
                <a:lnTo>
                  <a:pt x="123462" y="3117"/>
                </a:lnTo>
                <a:lnTo>
                  <a:pt x="0" y="3117"/>
                </a:lnTo>
                <a:lnTo>
                  <a:pt x="61731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176" r="12149" b="15375"/>
          <a:stretch>
            <a:fillRect/>
          </a:stretch>
        </p:blipFill>
        <p:spPr>
          <a:xfrm>
            <a:off x="8877647" y="1024869"/>
            <a:ext cx="2439828" cy="2439828"/>
          </a:xfrm>
          <a:custGeom>
            <a:avLst/>
            <a:gdLst>
              <a:gd name="connsiteX0" fmla="*/ 1219914 w 2439828"/>
              <a:gd name="connsiteY0" fmla="*/ 0 h 2439828"/>
              <a:gd name="connsiteX1" fmla="*/ 2439828 w 2439828"/>
              <a:gd name="connsiteY1" fmla="*/ 1219914 h 2439828"/>
              <a:gd name="connsiteX2" fmla="*/ 1219914 w 2439828"/>
              <a:gd name="connsiteY2" fmla="*/ 2439828 h 2439828"/>
              <a:gd name="connsiteX3" fmla="*/ 0 w 2439828"/>
              <a:gd name="connsiteY3" fmla="*/ 1219914 h 2439828"/>
              <a:gd name="connsiteX4" fmla="*/ 1219914 w 2439828"/>
              <a:gd name="connsiteY4" fmla="*/ 0 h 243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828" h="2439828">
                <a:moveTo>
                  <a:pt x="1219914" y="0"/>
                </a:moveTo>
                <a:cubicBezTo>
                  <a:pt x="1893654" y="0"/>
                  <a:pt x="2439828" y="546174"/>
                  <a:pt x="2439828" y="1219914"/>
                </a:cubicBezTo>
                <a:cubicBezTo>
                  <a:pt x="2439828" y="1893654"/>
                  <a:pt x="1893654" y="2439828"/>
                  <a:pt x="1219914" y="2439828"/>
                </a:cubicBezTo>
                <a:cubicBezTo>
                  <a:pt x="546174" y="2439828"/>
                  <a:pt x="0" y="1893654"/>
                  <a:pt x="0" y="1219914"/>
                </a:cubicBezTo>
                <a:cubicBezTo>
                  <a:pt x="0" y="546174"/>
                  <a:pt x="546174" y="0"/>
                  <a:pt x="1219914" y="0"/>
                </a:cubicBezTo>
                <a:close/>
              </a:path>
            </a:pathLst>
          </a:cu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334" t="356" r="15231" b="15064"/>
          <a:stretch>
            <a:fillRect/>
          </a:stretch>
        </p:blipFill>
        <p:spPr>
          <a:xfrm>
            <a:off x="4972764" y="1024869"/>
            <a:ext cx="2439828" cy="2439828"/>
          </a:xfrm>
          <a:custGeom>
            <a:avLst/>
            <a:gdLst>
              <a:gd name="connsiteX0" fmla="*/ 1219914 w 2439828"/>
              <a:gd name="connsiteY0" fmla="*/ 0 h 2439828"/>
              <a:gd name="connsiteX1" fmla="*/ 2439828 w 2439828"/>
              <a:gd name="connsiteY1" fmla="*/ 1219914 h 2439828"/>
              <a:gd name="connsiteX2" fmla="*/ 1219914 w 2439828"/>
              <a:gd name="connsiteY2" fmla="*/ 2439828 h 2439828"/>
              <a:gd name="connsiteX3" fmla="*/ 0 w 2439828"/>
              <a:gd name="connsiteY3" fmla="*/ 1219914 h 2439828"/>
              <a:gd name="connsiteX4" fmla="*/ 1219914 w 2439828"/>
              <a:gd name="connsiteY4" fmla="*/ 0 h 243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9828" h="2439828">
                <a:moveTo>
                  <a:pt x="1219914" y="0"/>
                </a:moveTo>
                <a:cubicBezTo>
                  <a:pt x="1893654" y="0"/>
                  <a:pt x="2439828" y="546174"/>
                  <a:pt x="2439828" y="1219914"/>
                </a:cubicBezTo>
                <a:cubicBezTo>
                  <a:pt x="2439828" y="1893654"/>
                  <a:pt x="1893654" y="2439828"/>
                  <a:pt x="1219914" y="2439828"/>
                </a:cubicBezTo>
                <a:cubicBezTo>
                  <a:pt x="546174" y="2439828"/>
                  <a:pt x="0" y="1893654"/>
                  <a:pt x="0" y="1219914"/>
                </a:cubicBezTo>
                <a:cubicBezTo>
                  <a:pt x="0" y="546174"/>
                  <a:pt x="546174" y="0"/>
                  <a:pt x="121991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29082140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t="5328" b="9947"/>
          <a:stretch/>
        </p:blipFill>
        <p:spPr>
          <a:xfrm>
            <a:off x="1" y="-29028"/>
            <a:ext cx="12197754" cy="692331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1" y="-32380"/>
            <a:ext cx="12192001" cy="68008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891603" y="-121280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47700"/>
            <a:ext cx="12192000" cy="6246586"/>
          </a:xfrm>
          <a:prstGeom prst="rect">
            <a:avLst/>
          </a:prstGeom>
          <a:solidFill>
            <a:schemeClr val="bg1">
              <a:lumMod val="9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77403" y="76827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+mj-ea"/>
                <a:ea typeface="+mj-ea"/>
              </a:rPr>
              <a:t>丫</a:t>
            </a:r>
            <a:r>
              <a:rPr lang="zh-CN" altLang="en-US" sz="2400" dirty="0" smtClean="0">
                <a:solidFill>
                  <a:schemeClr val="bg1"/>
                </a:solidFill>
                <a:latin typeface="+mj-ea"/>
                <a:ea typeface="+mj-ea"/>
              </a:rPr>
              <a:t>的，谁叫你数题目数字的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355600" y="209997"/>
            <a:ext cx="221803" cy="2218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167" t="-98" r="49403" b="100000"/>
          <a:stretch>
            <a:fillRect/>
          </a:stretch>
        </p:blipFill>
        <p:spPr>
          <a:xfrm>
            <a:off x="6099564" y="988288"/>
            <a:ext cx="123462" cy="3117"/>
          </a:xfrm>
          <a:custGeom>
            <a:avLst/>
            <a:gdLst>
              <a:gd name="connsiteX0" fmla="*/ 61731 w 123462"/>
              <a:gd name="connsiteY0" fmla="*/ 0 h 3117"/>
              <a:gd name="connsiteX1" fmla="*/ 123462 w 123462"/>
              <a:gd name="connsiteY1" fmla="*/ 3117 h 3117"/>
              <a:gd name="connsiteX2" fmla="*/ 0 w 123462"/>
              <a:gd name="connsiteY2" fmla="*/ 3117 h 3117"/>
              <a:gd name="connsiteX3" fmla="*/ 61731 w 123462"/>
              <a:gd name="connsiteY3" fmla="*/ 0 h 3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3462" h="3117">
                <a:moveTo>
                  <a:pt x="61731" y="0"/>
                </a:moveTo>
                <a:lnTo>
                  <a:pt x="123462" y="3117"/>
                </a:lnTo>
                <a:lnTo>
                  <a:pt x="0" y="3117"/>
                </a:lnTo>
                <a:lnTo>
                  <a:pt x="61731" y="0"/>
                </a:lnTo>
                <a:close/>
              </a:path>
            </a:pathLst>
          </a:custGeom>
        </p:spPr>
      </p:pic>
      <p:grpSp>
        <p:nvGrpSpPr>
          <p:cNvPr id="19" name="组合 18"/>
          <p:cNvGrpSpPr/>
          <p:nvPr/>
        </p:nvGrpSpPr>
        <p:grpSpPr>
          <a:xfrm>
            <a:off x="711145" y="1668133"/>
            <a:ext cx="10769708" cy="4402207"/>
            <a:chOff x="1193800" y="1841302"/>
            <a:chExt cx="10769708" cy="4402207"/>
          </a:xfrm>
        </p:grpSpPr>
        <p:graphicFrame>
          <p:nvGraphicFramePr>
            <p:cNvPr id="10" name="图表 9"/>
            <p:cNvGraphicFramePr/>
            <p:nvPr>
              <p:extLst>
                <p:ext uri="{D42A27DB-BD31-4B8C-83A1-F6EECF244321}">
                  <p14:modId xmlns:p14="http://schemas.microsoft.com/office/powerpoint/2010/main" xmlns="" val="1786664946"/>
                </p:ext>
              </p:extLst>
            </p:nvPr>
          </p:nvGraphicFramePr>
          <p:xfrm>
            <a:off x="3321089" y="1926167"/>
            <a:ext cx="5803874" cy="39539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" name="文本框 12"/>
            <p:cNvSpPr txBox="1"/>
            <p:nvPr/>
          </p:nvSpPr>
          <p:spPr>
            <a:xfrm>
              <a:off x="5299520" y="3170828"/>
              <a:ext cx="172354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latin typeface="+mj-ea"/>
                  <a:ea typeface="+mj-ea"/>
                </a:rPr>
                <a:t>我要说</a:t>
              </a:r>
              <a:endParaRPr lang="en-US" altLang="zh-CN" sz="2400" b="1" dirty="0" smtClean="0">
                <a:latin typeface="+mj-ea"/>
                <a:ea typeface="+mj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latin typeface="+mj-ea"/>
                  <a:ea typeface="+mj-ea"/>
                </a:rPr>
                <a:t>什么话题呢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93800" y="184130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latin typeface="+mj-ea"/>
                  <a:ea typeface="+mj-ea"/>
                </a:rPr>
                <a:t>谁来陪我唠会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1252160" y="2226023"/>
              <a:ext cx="3096488" cy="0"/>
            </a:xfrm>
            <a:prstGeom prst="line">
              <a:avLst/>
            </a:prstGeom>
            <a:ln>
              <a:solidFill>
                <a:srgbClr val="FF5B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1193800" y="2236480"/>
              <a:ext cx="287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/>
                <a:t>谁</a:t>
              </a:r>
              <a:r>
                <a:rPr lang="zh-CN" altLang="en-US" sz="1600" dirty="0" smtClean="0"/>
                <a:t>来陪我唠会啊，我没有话题了，其实我不是很邪恶的只是有点邪恶的，不要想歪哦</a:t>
              </a:r>
              <a:endParaRPr lang="zh-CN" altLang="en-US" sz="1600" dirty="0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8750300" y="1843508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latin typeface="+mj-ea"/>
                  <a:ea typeface="+mj-ea"/>
                </a:rPr>
                <a:t>谁来陪我唠会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8808660" y="2226023"/>
              <a:ext cx="3096488" cy="0"/>
            </a:xfrm>
            <a:prstGeom prst="line">
              <a:avLst/>
            </a:prstGeom>
            <a:ln>
              <a:solidFill>
                <a:srgbClr val="FF5B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/>
            <p:cNvSpPr txBox="1"/>
            <p:nvPr/>
          </p:nvSpPr>
          <p:spPr>
            <a:xfrm>
              <a:off x="8750300" y="2236480"/>
              <a:ext cx="2870200" cy="11576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/>
                <a:t>谁</a:t>
              </a:r>
              <a:r>
                <a:rPr lang="zh-CN" altLang="en-US" sz="1600" dirty="0" smtClean="0"/>
                <a:t>来陪我唠会啊，我没有话题了，其实我不是很邪恶的只是有点邪恶的，不要想歪哦</a:t>
              </a:r>
              <a:endParaRPr lang="zh-CN" altLang="en-US" sz="1600" dirty="0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93800" y="464800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latin typeface="+mj-ea"/>
                  <a:ea typeface="+mj-ea"/>
                </a:rPr>
                <a:t>谁来陪我唠会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1252160" y="5032723"/>
              <a:ext cx="3096488" cy="0"/>
            </a:xfrm>
            <a:prstGeom prst="line">
              <a:avLst/>
            </a:prstGeom>
            <a:ln>
              <a:solidFill>
                <a:srgbClr val="FF5B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49"/>
            <p:cNvSpPr txBox="1"/>
            <p:nvPr/>
          </p:nvSpPr>
          <p:spPr>
            <a:xfrm>
              <a:off x="1193800" y="5043180"/>
              <a:ext cx="287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/>
                <a:t>谁</a:t>
              </a:r>
              <a:r>
                <a:rPr lang="zh-CN" altLang="en-US" sz="1600" dirty="0" smtClean="0"/>
                <a:t>来陪我唠会啊，我没有话题了，其实我不是很邪恶的只是有点邪恶的，不要想歪哦</a:t>
              </a:r>
              <a:endParaRPr lang="zh-CN" altLang="en-US" sz="1600" dirty="0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808660" y="464800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latin typeface="+mj-ea"/>
                  <a:ea typeface="+mj-ea"/>
                </a:rPr>
                <a:t>谁来陪我睡会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8867020" y="5032723"/>
              <a:ext cx="3096488" cy="0"/>
            </a:xfrm>
            <a:prstGeom prst="line">
              <a:avLst/>
            </a:prstGeom>
            <a:ln>
              <a:solidFill>
                <a:srgbClr val="FF5B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8808660" y="5043180"/>
              <a:ext cx="2870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/>
                <a:t>谁</a:t>
              </a:r>
              <a:r>
                <a:rPr lang="zh-CN" altLang="en-US" sz="1600" dirty="0" smtClean="0"/>
                <a:t>来陪我唠会啊，我没有话题了，其实我不是很邪恶的只是有点邪恶的，不要想歪哦</a:t>
              </a:r>
              <a:endParaRPr lang="zh-CN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6621201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b="24861"/>
          <a:stretch/>
        </p:blipFill>
        <p:spPr>
          <a:xfrm>
            <a:off x="-1" y="0"/>
            <a:ext cx="12192000" cy="68707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03" y="-29029"/>
            <a:ext cx="12197755" cy="6899729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hidden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200" y="2190523"/>
            <a:ext cx="9753600" cy="778192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762987" y="2933920"/>
            <a:ext cx="2635658" cy="9883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4400" b="1" dirty="0" smtClean="0">
                <a:solidFill>
                  <a:schemeClr val="bg1"/>
                </a:solidFill>
                <a:latin typeface="微软雅黑"/>
                <a:ea typeface="微软雅黑"/>
              </a:rPr>
              <a:t>THANKS</a:t>
            </a:r>
            <a:endParaRPr lang="en-US" altLang="zh-CN" sz="4400" b="1" dirty="0">
              <a:solidFill>
                <a:schemeClr val="bg1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52203" y="97503"/>
            <a:ext cx="1000594" cy="662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white"/>
                </a:solidFill>
                <a:effectLst/>
                <a:latin typeface="微软雅黑"/>
                <a:ea typeface="微软雅黑"/>
              </a:rPr>
              <a:t>logo</a:t>
            </a:r>
            <a:endParaRPr lang="zh-CN" altLang="en-US" sz="2800" b="1" dirty="0">
              <a:solidFill>
                <a:prstClr val="white"/>
              </a:solidFill>
              <a:effectLst/>
              <a:latin typeface="微软雅黑"/>
              <a:ea typeface="微软雅黑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352800" y="2753497"/>
            <a:ext cx="2463800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2700000">
            <a:off x="5969718" y="2516017"/>
            <a:ext cx="258315" cy="2583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/>
          <p:nvPr/>
        </p:nvCxnSpPr>
        <p:spPr>
          <a:xfrm>
            <a:off x="6345032" y="2753497"/>
            <a:ext cx="2463800" cy="0"/>
          </a:xfrm>
          <a:prstGeom prst="line">
            <a:avLst/>
          </a:prstGeom>
          <a:ln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352800" y="4241800"/>
            <a:ext cx="545603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0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913342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435</Words>
  <Application>Microsoft Office PowerPoint</Application>
  <PresentationFormat>自定义</PresentationFormat>
  <Paragraphs>51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mycomputer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mycomputer</dc:creator>
  <cp:lastModifiedBy>微软用户</cp:lastModifiedBy>
  <cp:revision>17</cp:revision>
  <dcterms:created xsi:type="dcterms:W3CDTF">2014-07-28T04:12:05Z</dcterms:created>
  <dcterms:modified xsi:type="dcterms:W3CDTF">2015-05-01T08:34:50Z</dcterms:modified>
</cp:coreProperties>
</file>